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2"/>
  </p:sldMasterIdLst>
  <p:notesMasterIdLst>
    <p:notesMasterId r:id="rId3"/>
  </p:notesMasterIdLst>
  <p:sldIdLst>
    <p:sldId id="1252" r:id="rId4"/>
    <p:sldId id="1331" r:id="rId5"/>
    <p:sldId id="1332" r:id="rId6"/>
    <p:sldId id="1407" r:id="rId7"/>
    <p:sldId id="1412" r:id="rId8"/>
    <p:sldId id="1413" r:id="rId9"/>
    <p:sldId id="1414" r:id="rId10"/>
    <p:sldId id="1416" r:id="rId11"/>
    <p:sldId id="1418" r:id="rId12"/>
    <p:sldId id="1415" r:id="rId13"/>
    <p:sldId id="1409" r:id="rId14"/>
    <p:sldId id="1411" r:id="rId15"/>
    <p:sldId id="1419" r:id="rId16"/>
    <p:sldId id="1420" r:id="rId17"/>
    <p:sldId id="1410" r:id="rId18"/>
    <p:sldId id="1421" r:id="rId19"/>
    <p:sldId id="1422" r:id="rId20"/>
    <p:sldId id="1423" r:id="rId21"/>
    <p:sldId id="1424" r:id="rId22"/>
    <p:sldId id="1430" r:id="rId23"/>
    <p:sldId id="1426" r:id="rId24"/>
    <p:sldId id="1427" r:id="rId25"/>
    <p:sldId id="1428" r:id="rId26"/>
    <p:sldId id="1432" r:id="rId27"/>
    <p:sldId id="1434" r:id="rId28"/>
    <p:sldId id="1447" r:id="rId29"/>
    <p:sldId id="1450" r:id="rId30"/>
    <p:sldId id="1451" r:id="rId31"/>
    <p:sldId id="1452" r:id="rId32"/>
    <p:sldId id="1453" r:id="rId33"/>
    <p:sldId id="1435" r:id="rId34"/>
    <p:sldId id="1438" r:id="rId35"/>
    <p:sldId id="1446" r:id="rId36"/>
    <p:sldId id="1354" r:id="rId37"/>
    <p:sldId id="1454" r:id="rId38"/>
    <p:sldId id="1456" r:id="rId39"/>
    <p:sldId id="1457" r:id="rId40"/>
    <p:sldId id="1355" r:id="rId41"/>
    <p:sldId id="1356" r:id="rId42"/>
    <p:sldId id="1357" r:id="rId43"/>
    <p:sldId id="1358" r:id="rId44"/>
    <p:sldId id="1368" r:id="rId45"/>
    <p:sldId id="1458" r:id="rId46"/>
    <p:sldId id="1459" r:id="rId47"/>
    <p:sldId id="1460" r:id="rId48"/>
    <p:sldId id="1461" r:id="rId49"/>
    <p:sldId id="1462" r:id="rId50"/>
    <p:sldId id="1463" r:id="rId51"/>
    <p:sldId id="1464" r:id="rId52"/>
    <p:sldId id="1465" r:id="rId53"/>
    <p:sldId id="1377" r:id="rId54"/>
    <p:sldId id="1379" r:id="rId55"/>
    <p:sldId id="1380" r:id="rId56"/>
    <p:sldId id="1381" r:id="rId57"/>
    <p:sldId id="1466" r:id="rId58"/>
    <p:sldId id="1467" r:id="rId59"/>
    <p:sldId id="1469" r:id="rId60"/>
    <p:sldId id="1470" r:id="rId61"/>
    <p:sldId id="1401" r:id="rId62"/>
    <p:sldId id="1251" r:id="rId63"/>
  </p:sldIdLst>
  <p:sldSz cx="12192000" cy="6858000"/>
  <p:notesSz cx="6858000" cy="9144000"/>
  <p:custDataLst>
    <p:tags r:id="rId64"/>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宋体" pitchFamily="2" charset="-122"/>
        <a:cs typeface="+mn-cs"/>
      </a:defRPr>
    </a:lvl9pPr>
  </p:defaultTextStyle>
  <p:extLst>
    <p:ext uri="{EFAFB233-063F-42B5-8137-9DF3F51BA10A}">
      <p15:sldGuideLst xmlns:p15="http://schemas.microsoft.com/office/powerpoint/2012/main">
        <p15:guide id="1" orient="horz" pos="2288" userDrawn="1">
          <p15:clr>
            <a:srgbClr val="A4A3A4"/>
          </p15:clr>
        </p15:guide>
        <p15:guide id="2" pos="3582" userDrawn="1">
          <p15:clr>
            <a:srgbClr val="A4A3A4"/>
          </p15:clr>
        </p15:guide>
      </p15:sldGuideLst>
    </p:ext>
  </p:extLst>
</p:presentation>
</file>

<file path=ppt/commentAuthors.xml><?xml version="1.0" encoding="utf-8"?>
<p:cmAuthorLst xmlns:p="http://schemas.openxmlformats.org/presentationml/2006/main">
  <p:cmAuthor id="2" name="作者" initials="A" lastIdx="0" clrIdx="1"/>
  <p:cmAuthor id="1" name="Administrator" initials="A" lastIdx="0" clrIdx="0"/>
  <p:cmAuthor id="4" name="CHINESE-BC06F90" initials="C" lastIdx="0" clrIdx="0"/>
  <p:cmAuthor id="5" name="lenovo" initials="l" lastIdx="0" clrIdx="0"/>
  <p:cmAuthor id="6" name="www.xkb1.com" initials="w" lastIdx="0" clrIdx="1"/>
  <p:cmAuthor id="8" name="MING" initials="M" lastIdx="0" clrIdx="2"/>
  <p:cmAuthor id="0" name="翟宏帅" initials="翟宏帅/运营科技" lastIdx="0" clrIdx="0"/>
  <p:cmAuthor id="3" name="Sky123.Org" initials="S" lastIdx="0" clrIdx="2"/>
  <p:cmAuthor id="7" name="xkb1.com" initials="x" lastIdx="0" clrIdx="0"/>
  <p:cmAuthor id="9" name="dongyu" initials="d" lastIdx="0" clrIdx="8"/>
  <p:cmAuthor id="10" name="新课标第一网" initials="新" lastIdx="0" clrIdx="0"/>
  <p:cmAuthor id="11" name="微软用户" initials="微" lastIdx="0" clrIdx="0"/>
  <p:cmAuthor id="12" name="jinli" initials="j" lastIdx="0" clrIdx="0"/>
  <p:cmAuthor id="13" name="user" initials="u" lastIdx="0" clrIdx="0"/>
  <p:cmAuthor id="15" name="Nicole Li  李倩" initials="N" lastIdx="0" clrIdx="0"/>
  <p:cmAuthor id="16" name="admin" initials="a" lastIdx="0" clrIdx="0"/>
  <p:cmAuthor id="18" name="222" initials="2" lastIdx="0" clrIdx="0"/>
  <p:cmAuthor id="19" name="Windows 用户" initials="W" lastIdx="0" clrIdx="0"/>
  <p:cmAuthor id="20" name="刘浩" initials="刘" lastIdx="0" clrIdx="0"/>
  <p:cmAuthor id="21" name="Vivian Liu" initials="V" lastIdx="0" clrIdx="1"/>
  <p:cmAuthor id="22" name="Mia Vida Villanueva" initials="M" lastIdx="0" clrIdx="0"/>
  <p:cmAuthor id="23" name="chenl" initials="c" lastIdx="0" clrIdx="0"/>
  <p:cmAuthor id="24" name="李彦利" initials="李" lastIdx="0" clrIdx="25"/>
  <p:cmAuthor id="25" name="王羽熙" initials="王" lastIdx="0" clrIdx="24"/>
  <p:cmAuthor id="26" name="古" initials="古" lastIdx="0" clrIdx="24"/>
  <p:cmAuthor id="27" name="张 林娜" initials="张" lastIdx="0" clrIdx="0"/>
  <p:cmAuthor id="28" name="未知用户1" initials="未" lastIdx="0" clrIdx="22"/>
  <p:cmAuthor id="2000" name="张瑞霞" initials="authorId_524709945" lastIdx="0" clrIdx="0"/>
  <p:cmAuthor id="30" name="LJH" initials="L" lastIdx="0" clrIdx="0"/>
  <p:cmAuthor id="2001" name="Dino._6ZFrB7nA" initials="authorId_1257418890" lastIdx="0" clrIdx="1"/>
  <p:cmAuthor id="32" name="陈庆" initials="陈" lastIdx="0" clrIdx="31"/>
  <p:cmAuthor id="34" name="a'su's" initials="a" lastIdx="0" clrIdx="33"/>
  <p:cmAuthor id="36" name="陈芳" initials="" lastIdx="0" clrIdx="35"/>
  <p:cmAuthor id="37" name="Lenovo" initials="" lastIdx="0" clrIdx="36"/>
  <p:cmAuthor id="33" name="邹 嘉豪" initials="邹" lastIdx="0" clrIdx="25"/>
  <p:cmAuthor id="31" name="Echo" initials="E" lastIdx="0" clrIdx="30"/>
  <p:cmAuthor id="39" name="YLDN" initials="Y" lastIdx="0" clrIdx="38"/>
  <p:cmAuthor id="49837069" name="DELL" initials="D" lastIdx="0" clrIdx="25"/>
  <p:cmAuthor id="17" name="杜B格小生" initials="杜" lastIdx="0" clrIdx="0"/>
  <p:cmAuthor id="41" name="八九年" initials="" lastIdx="0" clrIdx="4"/>
  <p:cmAuthor id="42" name="小叮当_VfeeFJFJ" initials="" lastIdx="0" clrIdx="0"/>
  <p:cmAuthor id="35" name="东凤中学" initials="" lastIdx="0" clrIdx="27"/>
  <p:cmAuthor id="38" name="韩琳晶" initials="" lastIdx="0" clrIdx="28"/>
  <p:cmAuthor id="77" name="yyf940805" initials="y" lastIdx="0" clrIdx="26"/>
  <p:cmAuthor id="76" name="陈 志民" initials="陈" lastIdx="0" clrIdx="25"/>
  <p:cmAuthor id="45" name="longyaohua" initials="l" lastIdx="0" clrIdx="44"/>
  <p:cmAuthor id="44" name="jinjuan" initials="j" lastIdx="0" clrIdx="43"/>
  <p:cmAuthor id="46" name="纪小欢" initials="纪" lastIdx="0" clrIdx="45"/>
  <p:cmAuthor id="43" name="seewo" initials="s" lastIdx="0" clrIdx="42"/>
  <p:cmAuthor id="40" name="lishanghe" initials="l" lastIdx="0" clrIdx="39"/>
  <p:cmAuthor id="75" name="未知用户2" initials="未知用户2" lastIdx="0" clrIdx="41"/>
  <p:cmAuthor id="47" name="钱小琳" initials="钱" lastIdx="0" clrIdx="46"/>
  <p:cmAuthor id="48" name="mac" initials="m" lastIdx="0" clrIdx="47"/>
  <p:cmAuthor id="49837070" name="凯莉 刘" initials="凯刘" lastIdx="0" clrIdx="36"/>
  <p:cmAuthor id="49837068" name="周 道" initials="周" lastIdx="0" clrIdx="25"/>
  <p:cmAuthor id="50" name="huawei" initials="h" lastIdx="0" clrIdx="49"/>
  <p:cmAuthor id="49" name="16231" initials="" lastIdx="0" clrIdx="38"/>
  <p:cmAuthor id="51" name="雨昕" initials="" lastIdx="0" clrIdx="26"/>
  <p:cmAuthor id="1483810881" name="WPS_1679281038" initials="W" lastIdx="0" clrIdx="2"/>
  <p:cmAuthor id="57" name="wangli" initials="" lastIdx="0" clrIdx="56"/>
  <p:cmAuthor id="60" name="TL" initials="T" lastIdx="0" clrIdx="59"/>
  <p:cmAuthor id="62" name="trg" initials="t" lastIdx="0" clrIdx="61"/>
  <p:cmAuthor id="56" name="liao'p'x" initials="" lastIdx="0" clrIdx="30"/>
  <p:cmAuthor id="68" name="1206988966@qq.com" initials="1" lastIdx="0" clrIdx="67"/>
  <p:cmAuthor id="70" name="叶 思冰" initials="" lastIdx="0" clrIdx="69"/>
  <p:cmAuthor id="71" name="崔冶鸣（内蒙古英才管培生）" initials="崔" lastIdx="0" clrIdx="70"/>
  <p:cmAuthor id="72" name="张逸晨" initials="张" lastIdx="0" clrIdx="71"/>
  <p:cmAuthor id="73" name="雨林木风" initials="雨" lastIdx="0" clrIdx="72"/>
  <p:cmAuthor id="74" name="张洁01-lhq" initials="张" lastIdx="0" clrIdx="73"/>
  <p:cmAuthor id="78" name="未知用户231" initials="未" lastIdx="0" clrIdx="77"/>
  <p:cmAuthor id="79" name="未知用户232" initials="未" lastIdx="0" clrIdx="78"/>
  <p:cmAuthor id="80" name="未知用户237" initials="未" lastIdx="0" clrIdx="79"/>
  <p:cmAuthor id="81" name="未知用户226" initials="未" lastIdx="0" clrIdx="80"/>
  <p:cmAuthor id="82" name="亚运 曹" initials="亚" lastIdx="0" clrIdx="81"/>
  <p:cmAuthor id="83" name="张正明" initials="张" lastIdx="0" clrIdx="82"/>
  <p:cmAuthor id="84" name="FANG SUN" initials="F" lastIdx="0" clrIdx="83"/>
  <p:cmAuthor id="85" name="富德生命人寿" initials="富" lastIdx="0" clrIdx="84"/>
  <p:cmAuthor id="86" name="袁缘" initials="袁" lastIdx="0" clrIdx="85"/>
  <p:cmAuthor id="87" name="未知用户416" initials="未" lastIdx="0" clrIdx="86"/>
  <p:cmAuthor id="88" name="未知用户404" initials="未" lastIdx="0" clrIdx="87"/>
  <p:cmAuthor id="89" name="未知用户409" initials="未" lastIdx="0" clrIdx="88"/>
  <p:cmAuthor id="90" name="未知用户412" initials="未" lastIdx="0" clrIdx="89"/>
  <p:cmAuthor id="91" name="未知用户413" initials="未" lastIdx="0" clrIdx="90"/>
  <p:cmAuthor id="92" name="未知用户414" initials="未" lastIdx="0" clrIdx="91"/>
  <p:cmAuthor id="93" name="未知用户415" initials="未" lastIdx="0" clrIdx="92"/>
  <p:cmAuthor id="94" name="未知用户215" initials="未" lastIdx="0" clrIdx="93"/>
  <p:cmAuthor id="95" name="未知用户217" initials="未" lastIdx="0" clrIdx="94"/>
  <p:cmAuthor id="96" name="未知用户261" initials="未" lastIdx="0" clrIdx="95"/>
  <p:cmAuthor id="97" name="未知用户371" initials="未" lastIdx="0" clrIdx="96"/>
  <p:cmAuthor id="98" name="未知用户370" initials="未" lastIdx="0" clrIdx="97"/>
  <p:cmAuthor id="99" name="未知用户347" initials="未" lastIdx="0" clrIdx="98"/>
  <p:cmAuthor id="100" name="未知用户348" initials="未" lastIdx="0" clrIdx="99"/>
  <p:cmAuthor id="101" name="未知用户286" initials="未" lastIdx="0" clrIdx="100"/>
  <p:cmAuthor id="102" name="未知用户373" initials="未" lastIdx="0" clrIdx="101"/>
  <p:cmAuthor id="103" name="未知用户350" initials="未" lastIdx="0" clrIdx="102"/>
  <p:cmAuthor id="104" name="未知用户218" initials="未" lastIdx="0" clrIdx="103"/>
  <p:cmAuthor id="105" name="未知用户351" initials="未" lastIdx="0" clrIdx="104"/>
  <p:cmAuthor id="106" name="未知用户352" initials="未" lastIdx="0" clrIdx="105"/>
  <p:cmAuthor id="107" name="未知用户353" initials="未" lastIdx="0" clrIdx="106"/>
  <p:cmAuthor id="108" name="未知用户354" initials="未" lastIdx="0" clrIdx="107"/>
  <p:cmAuthor id="109" name="未知用户355" initials="未" lastIdx="0" clrIdx="108"/>
  <p:cmAuthor id="110" name="未知用户356" initials="未" lastIdx="0" clrIdx="109"/>
  <p:cmAuthor id="111" name="未知用户378" initials="未" lastIdx="0" clrIdx="110"/>
  <p:cmAuthor id="112" name="未知用户357" initials="未" lastIdx="0" clrIdx="111"/>
  <p:cmAuthor id="113" name="未知用户362" initials="未" lastIdx="0" clrIdx="112"/>
  <p:cmAuthor id="114" name="未知用户363" initials="未" lastIdx="0" clrIdx="113"/>
  <p:cmAuthor id="115" name="未知用户374" initials="未" lastIdx="0" clrIdx="114"/>
  <p:cmAuthor id="116" name="未知用户375" initials="未" lastIdx="0" clrIdx="115"/>
  <p:cmAuthor id="117" name="未知用户369" initials="未" lastIdx="0" clrIdx="116"/>
  <p:cmAuthor id="118" name="未知用户376" initials="未" lastIdx="0" clrIdx="117"/>
  <p:cmAuthor id="119" name="未知用户22" initials="" lastIdx="0" clrIdx="118"/>
  <p:cmAuthor id="120" name="未知用户377" initials="未" lastIdx="0" clrIdx="119"/>
  <p:cmAuthor id="121" name="未知用户372" initials="未" lastIdx="0" clrIdx="120"/>
  <p:cmAuthor id="122" name="jing.xue" initials="j" lastIdx="0" clrIdx="121"/>
  <p:cmAuthor id="123" name="Xzjd" initials="X" lastIdx="0" clrIdx="122"/>
  <p:cmAuthor id="124" name="孙璐璐" initials="孙" lastIdx="0" clrIdx="123"/>
  <p:cmAuthor id="125" name="grace" initials="g" lastIdx="0" clrIdx="124"/>
  <p:cmAuthor id="126" name="未知用户466" initials="未" lastIdx="0" clrIdx="125"/>
  <p:cmAuthor id="127" name="刘思蜀" initials="刘" lastIdx="0" clrIdx="126"/>
  <p:cmAuthor id="128" name="未知用户460" initials="未" lastIdx="0" clrIdx="127"/>
  <p:cmAuthor id="129" name="tkqd" initials="t" lastIdx="0" clrIdx="128"/>
  <p:cmAuthor id="130" name="未知用户454" initials="未" lastIdx="0" clrIdx="129"/>
  <p:cmAuthor id="131" name="HaoshuaiWu" initials="H" lastIdx="0" clrIdx="130"/>
  <p:cmAuthor id="132" name="未知用户461" initials="未" lastIdx="0" clrIdx="131"/>
  <p:cmAuthor id="133" name="w00100437" initials="" lastIdx="0" clrIdx="132"/>
  <p:cmAuthor id="134" name="未知用户455" initials="未" lastIdx="0" clrIdx="133"/>
  <p:cmAuthor id="135" name="先生 叶" initials="先" lastIdx="0" clrIdx="134"/>
  <p:cmAuthor id="136" name="未知用户462" initials="未" lastIdx="0" clrIdx="135"/>
  <p:cmAuthor id="137" name="zhaoling23" initials="z" lastIdx="0" clrIdx="136"/>
  <p:cmAuthor id="138" name="未知用户465" initials="未" lastIdx="0" clrIdx="137"/>
  <p:cmAuthor id="139" name="方方" initials="方" lastIdx="0" clrIdx="138"/>
  <p:cmAuthor id="140" name="未知用户457" initials="未" lastIdx="0" clrIdx="139"/>
  <p:cmAuthor id="141" name="tuhh" initials="t" lastIdx="0" clrIdx="140"/>
  <p:cmAuthor id="142" name="未知用户450" initials="未" lastIdx="0" clrIdx="141"/>
  <p:cmAuthor id="143" name="江涛 李" initials="江" lastIdx="0" clrIdx="142"/>
  <p:cmAuthor id="144" name="未知用户463" initials="未" lastIdx="0" clrIdx="143"/>
  <p:cmAuthor id="145" name="袁 玥挺" initials="袁" lastIdx="0" clrIdx="144"/>
  <p:cmAuthor id="146" name="未知用户467" initials="未" lastIdx="0" clrIdx="145"/>
  <p:cmAuthor id="147" name="zhenwb" initials="z" lastIdx="0" clrIdx="146"/>
  <p:cmAuthor id="148" name="未知用户468" initials="未" lastIdx="0" clrIdx="147"/>
  <p:cmAuthor id="149" name="jxgy15" initials="j" lastIdx="0" clrIdx="148"/>
  <p:cmAuthor id="150" name="未知用户469" initials="未" lastIdx="0" clrIdx="149"/>
  <p:cmAuthor id="151" name="朱粒" initials="朱" lastIdx="0" clrIdx="150"/>
  <p:cmAuthor id="152" name="未知用户458" initials="未" lastIdx="0" clrIdx="151"/>
  <p:cmAuthor id="153" name="未知用户470" initials="未" lastIdx="0" clrIdx="152"/>
  <p:cmAuthor id="154" name="H1900" initials="H" lastIdx="0" clrIdx="153"/>
  <p:cmAuthor id="155" name="未知用户471" initials="未" lastIdx="0" clrIdx="154"/>
  <p:cmAuthor id="156" name="王航" initials="王" lastIdx="0" clrIdx="155"/>
  <p:cmAuthor id="157" name="未知用户472" initials="未" lastIdx="0" clrIdx="156"/>
  <p:cmAuthor id="158" name="回校" initials="回" lastIdx="0" clrIdx="157"/>
  <p:cmAuthor id="159" name="未知用户473" initials="未" lastIdx="0" clrIdx="158"/>
  <p:cmAuthor id="160" name="未知用户235" initials="未" lastIdx="0" clrIdx="159"/>
  <p:cmAuthor id="161" name="未知用户453" initials="未" lastIdx="0" clrIdx="160"/>
  <p:cmAuthor id="162" name="未知用户474" initials="未" lastIdx="0" clrIdx="161"/>
  <p:cmAuthor id="163" name="未知用户34" initials="未" lastIdx="0" clrIdx="162"/>
  <p:cmAuthor id="164" name="未知用户475" initials="未" lastIdx="0" clrIdx="163"/>
  <p:cmAuthor id="165" name="huijy01" initials="h" lastIdx="0" clrIdx="164"/>
  <p:cmAuthor id="166" name="未知用户476" initials="未" lastIdx="0" clrIdx="165"/>
  <p:cmAuthor id="167" name="未知用户9" initials="未" lastIdx="0" clrIdx="166"/>
  <p:cmAuthor id="168" name="未知用户459" initials="未" lastIdx="0" clrIdx="167"/>
  <p:cmAuthor id="169" name="Tracy" initials="T" lastIdx="0" clrIdx="168"/>
  <p:cmAuthor id="170" name="未知用户489" initials="未" lastIdx="0" clrIdx="169"/>
  <p:cmAuthor id="171" name="yangdi" initials="y" lastIdx="0" clrIdx="170"/>
  <p:cmAuthor id="172" name="未知用户488" initials="未" lastIdx="0" clrIdx="171"/>
  <p:cmAuthor id="173" name="Microsoft Office 用户" initials="M" lastIdx="0" clrIdx="172"/>
  <p:cmAuthor id="174" name="未知用户490" initials="未" lastIdx="0" clrIdx="173"/>
  <p:cmAuthor id="175" name="sunxp002" initials="s" lastIdx="0" clrIdx="174"/>
  <p:cmAuthor id="176" name="未知用户477" initials="未" lastIdx="0" clrIdx="175"/>
  <p:cmAuthor id="177" name="未知用户478" initials="未" lastIdx="0" clrIdx="176"/>
  <p:cmAuthor id="178" name="吴晓梅" initials="吴" lastIdx="0" clrIdx="177"/>
  <p:cmAuthor id="179" name="未知用户479" initials="未" lastIdx="0" clrIdx="178"/>
  <p:cmAuthor id="180" name="徐 宁" initials="徐" lastIdx="0" clrIdx="179"/>
  <p:cmAuthor id="181" name="未知用户480" initials="未" lastIdx="0" clrIdx="180"/>
  <p:cmAuthor id="182" name="QBOSSCHEN" initials="Q" lastIdx="0" clrIdx="181"/>
  <p:cmAuthor id="183" name="未知用户481" initials="未" lastIdx="0" clrIdx="182"/>
  <p:cmAuthor id="184" name="未知用户33" initials="未" lastIdx="0" clrIdx="183"/>
  <p:cmAuthor id="185" name="未知用户482" initials="未" lastIdx="0" clrIdx="184"/>
  <p:cmAuthor id="186" name="mawei19" initials="m" lastIdx="0" clrIdx="185"/>
  <p:cmAuthor id="187" name="未知用户483" initials="未" lastIdx="0" clrIdx="186"/>
  <p:cmAuthor id="188" name="pangyt" initials="p" lastIdx="0" clrIdx="187"/>
  <p:cmAuthor id="189" name="未知用户484" initials="未" lastIdx="0" clrIdx="188"/>
  <p:cmAuthor id="190" name="Han Bo" initials="HB" lastIdx="0" clrIdx="189"/>
  <p:cmAuthor id="191" name="未知用户485" initials="未" lastIdx="0" clrIdx="190"/>
  <p:cmAuthor id="192" name="未知用户486" initials="未" lastIdx="0" clrIdx="191"/>
  <p:cmAuthor id="193" name="未知用户38" initials="未" lastIdx="0" clrIdx="192"/>
  <p:cmAuthor id="194" name="未知用户452" initials="未" lastIdx="0" clrIdx="193"/>
  <p:cmAuthor id="195" name="未知用户39" initials="未" lastIdx="0" clrIdx="194"/>
  <p:cmAuthor id="196" name="未知用户456" initials="未" lastIdx="0" clrIdx="195"/>
  <p:cmAuthor id="197" name="未知用户40" initials="未" lastIdx="0" clrIdx="196"/>
  <p:cmAuthor id="198" name="未知用户464" initials="未" lastIdx="0" clrIdx="197"/>
  <p:cmAuthor id="199" name="李鹏飞" initials="李" lastIdx="0" clrIdx="198"/>
  <p:cmAuthor id="200" name="未知用户487" initials="未" lastIdx="0" clrIdx="199"/>
  <p:cmAuthor id="201" name="Calvin G" initials="C" lastIdx="0" clrIdx="200"/>
  <p:cmAuthor id="202" name="部室管理员/软件开发中心/总行机关/ABC" initials="部" lastIdx="0" clrIdx="201"/>
  <p:cmAuthor id="203" name="lp" initials="l" lastIdx="0" clrIdx="202"/>
  <p:cmAuthor id="204" name="廖爽亚" initials="廖" lastIdx="0" clrIdx="203"/>
  <p:cmAuthor id="205" name="MC SYSTEM" initials="M" lastIdx="0" clrIdx="204"/>
  <p:cmAuthor id="206" name="zilong.li" initials="z" lastIdx="0" clrIdx="205"/>
  <p:cmAuthor id="207" name="spring_ren" initials="s" lastIdx="0" clrIdx="206"/>
  <p:cmAuthor id="208" name="James Conard" initials="J" lastIdx="0" clrIdx="207"/>
  <p:cmAuthor id="209" name="viola_yang" initials="v" lastIdx="0" clrIdx="208"/>
  <p:cmAuthor id="210" name="TaiKang" initials="T" lastIdx="0" clrIdx="209"/>
  <p:cmAuthor id="211" name="未知用户89" initials="未" lastIdx="0" clrIdx="210"/>
  <p:cmAuthor id="212" name="李璐---寿险总公司营销管理部" initials="李" lastIdx="0" clrIdx="211"/>
  <p:cmAuthor id="213" name="seki" initials="s" lastIdx="0" clrIdx="212"/>
  <p:cmAuthor id="214" name="xuqing" initials="x" lastIdx="0" clrIdx="213"/>
  <p:cmAuthor id="215" name="王顶" initials="王" lastIdx="0" clrIdx="214"/>
  <p:cmAuthor id="216" name="minty minty" initials="m" lastIdx="0" clrIdx="215"/>
  <p:cmAuthor id="217" name="未知用户87" initials="未" lastIdx="0" clrIdx="216"/>
  <p:cmAuthor id="218" name="CHEN LONG" initials="C" lastIdx="0" clrIdx="217"/>
  <p:cmAuthor id="219" name="彬 罗" initials="彬" lastIdx="0" clrIdx="218"/>
  <p:cmAuthor id="220" name="cuizijin01" initials="c" lastIdx="0" clrIdx="219"/>
  <p:cmAuthor id="221" name="罗彬" initials="罗" lastIdx="0" clrIdx="220"/>
  <p:cmAuthor id="222" name="刘盛潮" initials="刘" lastIdx="0" clrIdx="221"/>
  <p:cmAuthor id="223" name="1 mac" initials="1" lastIdx="0" clrIdx="222"/>
  <p:cmAuthor id="224" name="未知用户86" initials="未" lastIdx="0" clrIdx="223"/>
  <p:cmAuthor id="225" name="新萝卜家园" initials="新" lastIdx="0" clrIdx="224"/>
  <p:cmAuthor id="226" name="songchunhua" initials="s" lastIdx="0" clrIdx="225"/>
  <p:cmAuthor id="227" name="宋春华" initials="宋" lastIdx="0" clrIdx="226"/>
  <p:cmAuthor id="228" name="lixiaosong" initials="l" lastIdx="0" clrIdx="227"/>
  <p:cmAuthor id="229" name="未知用户78" initials="未" lastIdx="0" clrIdx="228"/>
  <p:cmAuthor id="230" name="马妍" initials="马" lastIdx="0" clrIdx="229"/>
  <p:cmAuthor id="231" name="yanqiqi-lgd" initials="y" lastIdx="0" clrIdx="230"/>
  <p:cmAuthor id="232" name="番茄花园" initials="番" lastIdx="0" clrIdx="231"/>
  <p:cmAuthor id="233" name="caoyq0624" initials="c" lastIdx="0" clrIdx="232"/>
  <p:cmAuthor id="234" name="方朝军/产品推动室/产品开发推广部/总公司" initials="方" lastIdx="0" clrIdx="233"/>
  <p:cmAuthor id="235" name="zq" initials="z" lastIdx="0" clrIdx="234"/>
  <p:cmAuthor id="236" name="未知用户28" initials="未" lastIdx="0" clrIdx="235"/>
  <p:cmAuthor id="237" name="temp" initials="t" lastIdx="0" clrIdx="236"/>
  <p:cmAuthor id="238" name="Q Q" initials="Q" lastIdx="0" clrIdx="237"/>
  <p:cmAuthor id="239" name="柳 先涛" initials="柳" lastIdx="0" clrIdx="238"/>
  <p:cmAuthor id="240" name="qiuzq02" initials="q" lastIdx="0" clrIdx="239"/>
  <p:cmAuthor id="241" name="王怀璋" initials="王" lastIdx="0" clrIdx="240"/>
  <p:cmAuthor id="242" name="YANQING BAO" initials="Y" lastIdx="0" clrIdx="241"/>
  <p:cmAuthor id="243" name="Tracy Chen" initials="T" lastIdx="0" clrIdx="242"/>
  <p:cmAuthor id="244" name="dongwc0205" initials="d" lastIdx="0" clrIdx="243"/>
  <p:cmAuthor id="245" name="yuancc04" initials="y" lastIdx="0" clrIdx="244"/>
  <p:cmAuthor id="246" name="Wang, Cherry-J" initials="W" lastIdx="0" clrIdx="245"/>
  <p:cmAuthor id="247" name="万户网络" initials="万" lastIdx="0" clrIdx="246"/>
  <p:cmAuthor id="248" name="未知用户13" initials="未" lastIdx="0" clrIdx="247"/>
  <p:cmAuthor id="249" name="YANGS-PC" initials="Y" lastIdx="0" clrIdx="248"/>
  <p:cmAuthor id="250" name="未知用户92" initials="未" lastIdx="0" clrIdx="249"/>
  <p:cmAuthor id="251" name="未知用户35" initials="未" lastIdx="0" clrIdx="250"/>
  <p:cmAuthor id="252" name="ydx2003new@163.com" initials="y" lastIdx="0" clrIdx="251"/>
  <p:cmAuthor id="253" name="庞宝国" initials="庞" lastIdx="0" clrIdx="252"/>
  <p:cmAuthor id="254" name="levy" initials="l" lastIdx="0" clrIdx="253"/>
  <p:cmAuthor id="255" name="zhuqy3" initials="z" lastIdx="0" clrIdx="254"/>
  <p:cmAuthor id="256" name="wanghao31" initials="w" lastIdx="0" clrIdx="255"/>
  <p:cmAuthor id="257" name="未知用户19" initials="未" lastIdx="0" clrIdx="256"/>
  <p:cmAuthor id="258" name="未知用户12" initials="未" lastIdx="0" clrIdx="257"/>
  <p:cmAuthor id="259" name="黄元" initials="黄" lastIdx="0" clrIdx="258"/>
  <p:cmAuthor id="260" name="总公司培训部" initials="总" lastIdx="0" clrIdx="259"/>
  <p:cmAuthor id="261" name="shuaibing" initials="s" lastIdx="0" clrIdx="260"/>
  <p:cmAuthor id="262" name="未知用户23" initials="未" lastIdx="0" clrIdx="261"/>
  <p:cmAuthor id="263" name="未知用户27" initials="未" lastIdx="0" clrIdx="262"/>
  <p:cmAuthor id="264" name="duanyt01" initials="d" lastIdx="0" clrIdx="263"/>
  <p:cmAuthor id="265" name="未知用户26" initials="未" lastIdx="0" clrIdx="264"/>
  <p:cmAuthor id="266" name="hy-tkyl" initials="h" lastIdx="0" clrIdx="265"/>
  <p:cmAuthor id="267" name="49254" initials="4" lastIdx="0" clrIdx="266"/>
  <p:cmAuthor id="268" name="张莹" initials="张" lastIdx="0" clrIdx="267"/>
  <p:cmAuthor id="269" name="未知用户10" initials="未" lastIdx="0" clrIdx="268"/>
  <p:cmAuthor id="270" name="雷庭" initials="雷" lastIdx="0" clrIdx="269"/>
  <p:cmAuthor id="271" name="岳文甲" initials="岳" lastIdx="0" clrIdx="270"/>
  <p:cmAuthor id="272" name="91huhang" initials="9" lastIdx="0" clrIdx="271"/>
  <p:cmAuthor id="273" name="f n" initials="f" lastIdx="0" clrIdx="272"/>
  <p:cmAuthor id="274" name="Ms" initials="M" lastIdx="0" clrIdx="273"/>
  <p:cmAuthor id="275" name="clic" initials="c" lastIdx="0" clrIdx="274"/>
  <p:cmAuthor id="276" name="ProMedican" initials="P" lastIdx="0" clrIdx="275"/>
  <p:cmAuthor id="277" name="侯清英" initials="侯" lastIdx="0" clrIdx="276"/>
  <p:cmAuthor id="278" name="齐登宝" initials="齐" lastIdx="0" clrIdx="277"/>
  <p:cmAuthor id="279" name="李 惠" initials="李" lastIdx="0" clrIdx="278"/>
  <p:cmAuthor id="280" name="stillu" initials="s" lastIdx="0" clrIdx="279"/>
  <p:cmAuthor id="281" name="jiansheng li" initials="j" lastIdx="0" clrIdx="280"/>
  <p:cmAuthor id="282" name="李增增" initials="李" lastIdx="0" clrIdx="281"/>
  <p:cmAuthor id="283" name="video" initials="v" lastIdx="0" clrIdx="282"/>
  <p:cmAuthor id="284" name="郭禹希" initials="郭" lastIdx="0" clrIdx="283"/>
  <p:cmAuthor id="285" name="YZB" initials="Y" lastIdx="0" clrIdx="284"/>
  <p:cmAuthor id="286" name="吕震" initials="吕" lastIdx="0" clrIdx="285"/>
  <p:cmAuthor id="287" name="吴岩" initials="吴" lastIdx="0" clrIdx="286"/>
  <p:cmAuthor id="288" name="未知用户85" initials="未" lastIdx="0" clrIdx="287"/>
  <p:cmAuthor id="289" name="Windows" initials="W" lastIdx="0" clrIdx="288"/>
  <p:cmAuthor id="290" name="松 李" initials="松" lastIdx="0" clrIdx="289"/>
  <p:cmAuthor id="291" name="547716734@qq.com" initials="5" lastIdx="0" clrIdx="290"/>
  <p:cmAuthor id="292" name="郭书含" initials="郭" lastIdx="0" clrIdx="291"/>
  <p:cmAuthor id="293" name="sivaram" initials="s" lastIdx="0" clrIdx="292"/>
  <p:cmAuthor id="294" name="刘淼" initials="刘" lastIdx="0" clrIdx="293"/>
  <p:cmAuthor id="295" name="Office 365" initials="O" lastIdx="0" clrIdx="294"/>
  <p:cmAuthor id="296" name="1716266060@qq.com" initials="1" lastIdx="0" clrIdx="295"/>
  <p:cmAuthor id="297" name="程学春 cxc" initials="程" lastIdx="0" clrIdx="296"/>
  <p:cmAuthor id="298" name="chenli8" initials="c" lastIdx="0" clrIdx="297"/>
  <p:cmAuthor id="299" name="448097321@qq.com" initials="4" lastIdx="0" clrIdx="298"/>
  <p:cmAuthor id="300" name="zhumin1" initials="z" lastIdx="0" clrIdx="299"/>
  <p:cmAuthor id="301" name="FS" initials="F" lastIdx="0" clrIdx="300"/>
  <p:cmAuthor id="302" name="Temp" initials="T" lastIdx="0" clrIdx="301"/>
  <p:cmAuthor id="303" name="刘岸亮" initials="刘" lastIdx="0" clrIdx="302"/>
  <p:cmAuthor id="304" name="雍中婧" initials="雍" lastIdx="0" clrIdx="303"/>
  <p:cmAuthor id="305" name="任斐" initials="任" lastIdx="0" clrIdx="304"/>
  <p:cmAuthor id="306" name="tpxiao" initials="t" lastIdx="0" clrIdx="305"/>
  <p:cmAuthor id="307" name="肖 雷" initials="肖" lastIdx="0" clrIdx="306"/>
  <p:cmAuthor id="308" name="lin lin" initials="l" lastIdx="0" clrIdx="307"/>
  <p:cmAuthor id="309" name="邓蓉榕" initials="邓" lastIdx="0" clrIdx="308"/>
  <p:cmAuthor id="310" name="zhoujw08" initials="z" lastIdx="0" clrIdx="309"/>
  <p:cmAuthor id="311" name="时方赛" initials="时" lastIdx="0" clrIdx="310"/>
  <p:cmAuthor id="312" name="deeplm" initials="d" lastIdx="0" clrIdx="311"/>
  <p:cmAuthor id="313" name="lenovo0" initials="l" lastIdx="0" clrIdx="312"/>
  <p:cmAuthor id="314" name="zhangbw18" initials="z" lastIdx="0" clrIdx="313"/>
  <p:cmAuthor id="315" name="wangll132" initials="w" lastIdx="0" clrIdx="314"/>
  <p:cmAuthor id="316" name="dingyuemei" initials="d" lastIdx="0" clrIdx="315"/>
  <p:cmAuthor id="317" name="benbenonroad zhao" initials="b" lastIdx="0" clrIdx="316"/>
  <p:cmAuthor id="318" name="SHMILY" initials="S" lastIdx="0" clrIdx="317"/>
  <p:cmAuthor id="319" name="刘云飞" initials="刘" lastIdx="0" clrIdx="318"/>
  <p:cmAuthor id="320" name="Yoda KK" initials="Y" lastIdx="0" clrIdx="319"/>
  <p:cmAuthor id="321" name="Dell" initials="D" lastIdx="0" clrIdx="320"/>
  <p:cmAuthor id="322" name="李 斌" initials="李" lastIdx="0" clrIdx="321"/>
  <p:cmAuthor id="323" name="孙现民" initials="孙" lastIdx="0" clrIdx="322"/>
  <p:cmAuthor id="324" name="田海兰" initials="田" lastIdx="0" clrIdx="323"/>
  <p:cmAuthor id="325" name="柯 少鹏" initials="柯" lastIdx="0" clrIdx="324"/>
  <p:cmAuthor id="326" name="刘承刚" initials="刘" lastIdx="0" clrIdx="325"/>
  <p:cmAuthor id="327" name="韩冰" initials="韩" lastIdx="0" clrIdx="326"/>
  <p:cmAuthor id="328" name="acer" initials="a" lastIdx="0" clrIdx="327"/>
  <p:cmAuthor id="329" name="冯敏" initials="冯" lastIdx="0" clrIdx="328"/>
  <p:cmAuthor id="330" name="pc" initials="p" lastIdx="0" clrIdx="329"/>
  <p:cmAuthor id="331" name="贾彬彬" initials="贾" lastIdx="0" clrIdx="330"/>
  <p:cmAuthor id="332" name="未知用户46" initials="未" lastIdx="0" clrIdx="331"/>
  <p:cmAuthor id="333" name="未知用户47" initials="未" lastIdx="0" clrIdx="332"/>
  <p:cmAuthor id="334" name="未知用户32" initials="未" lastIdx="0" clrIdx="333"/>
  <p:cmAuthor id="335" name="未知用户25" initials="未" lastIdx="0" clrIdx="334"/>
  <p:cmAuthor id="336" name="未知用户48" initials="未" lastIdx="0" clrIdx="335"/>
  <p:cmAuthor id="337" name="未知用户29" initials="未" lastIdx="0" clrIdx="336"/>
  <p:cmAuthor id="338" name="未知用户30" initials="未" lastIdx="0" clrIdx="337"/>
  <p:cmAuthor id="339" name="未知用户31" initials="未" lastIdx="0" clrIdx="338"/>
  <p:cmAuthor id="340" name="未知用户41" initials="未" lastIdx="0" clrIdx="339"/>
  <p:cmAuthor id="341" name="未知用户43" initials="未" lastIdx="0" clrIdx="340"/>
  <p:cmAuthor id="342" name="未知用户44" initials="未" lastIdx="0" clrIdx="341"/>
  <p:cmAuthor id="343" name="未知用户45" initials="未" lastIdx="0" clrIdx="342"/>
  <p:cmAuthor id="344" name="sun frank" initials="s" lastIdx="0" clrIdx="343"/>
  <p:cmAuthor id="345" name="zhao wei" initials="z" lastIdx="0" clrIdx="344"/>
  <p:cmAuthor id="346" name="徐 伟钦" initials="徐" lastIdx="0" clrIdx="345"/>
  <p:cmAuthor id="347" name="李昕玫" initials="李" lastIdx="0" clrIdx="346"/>
  <p:cmAuthor id="348" name="lianxing liao" initials="l" lastIdx="0" clrIdx="347"/>
  <p:cmAuthor id="349" name="未知用户" initials="未" lastIdx="0" clrIdx="348"/>
  <p:cmAuthor id="350" name="yangysh" initials="y" lastIdx="0" clrIdx="349"/>
  <p:cmAuthor id="351" name="ZZC" initials="Z" lastIdx="0" clrIdx="350"/>
  <p:cmAuthor id="352" name="李晨曦" initials="李" lastIdx="0" clrIdx="351"/>
  <p:cmAuthor id="353" name="Bonan Qi" initials="B" lastIdx="0" clrIdx="352"/>
  <p:cmAuthor id="354" name="yaoxiaojun" initials="y" lastIdx="0" clrIdx="353"/>
  <p:cmAuthor id="355" name="tianan" initials="t" lastIdx="0" clrIdx="354"/>
  <p:cmAuthor id="356" name="朱雪松" initials="朱" lastIdx="0" clrIdx="355"/>
  <p:cmAuthor id="357" name="821375975@qq.com" initials="8" lastIdx="0" clrIdx="356"/>
  <p:cmAuthor id="358" name="Vagun Vagun" initials="V" lastIdx="0" clrIdx="357"/>
  <p:cmAuthor id="359" name="李秋静" initials="李" lastIdx="0" clrIdx="358"/>
  <p:cmAuthor id="360" name="陈林" initials="陈" lastIdx="0" clrIdx="359"/>
  <p:cmAuthor id="361" name="Author" initials="A" lastIdx="0" clrIdx="360"/>
  <p:cmAuthor id="362" name="张梦莞" initials="张" lastIdx="0" clrIdx="361"/>
  <p:cmAuthor id="363" name="严之" initials="严" lastIdx="0" clrIdx="362"/>
  <p:cmAuthor id="364" name="程诗媛" initials="程" lastIdx="0" clrIdx="363"/>
  <p:cmAuthor id="365" name="梁潇-lhq" initials="梁" lastIdx="0" clrIdx="364"/>
  <p:cmAuthor id="366" name="apple" initials="a" lastIdx="0" clrIdx="365"/>
  <p:cmAuthor id="367" name="史璐瑶" initials="史" lastIdx="0" clrIdx="366"/>
  <p:cmAuthor id="368" name="86139" initials="8" lastIdx="0" clrIdx="367"/>
  <p:cmAuthor id="369" name="朴鹏-lhq" initials="朴" lastIdx="0" clrIdx="368"/>
  <p:cmAuthor id="370" name="吕 阔" initials="吕" lastIdx="0" clrIdx="369"/>
  <p:cmAuthor id="371" name="ozg106" initials="o" lastIdx="0" clrIdx="370"/>
  <p:cmAuthor id="372" name="冰箱" initials="冰" lastIdx="0" clrIdx="371"/>
  <p:cmAuthor id="373" name="lixun" initials="l" lastIdx="0" clrIdx="372"/>
  <p:cmAuthor id="374" name="Isabella" initials="I" lastIdx="0" clrIdx="373"/>
  <p:cmAuthor id="375" name="KK Yoda" initials="K" lastIdx="0" clrIdx="374"/>
  <p:cmAuthor id="376" name="未知用户36" initials="未" lastIdx="0" clrIdx="375"/>
  <p:cmAuthor id="377" name="未知用户148" initials="未" lastIdx="0" clrIdx="376"/>
  <p:cmAuthor id="378" name="未知用户163" initials="未" lastIdx="0" clrIdx="377"/>
  <p:cmAuthor id="379" name="未知用户151" initials="未" lastIdx="0" clrIdx="378"/>
  <p:cmAuthor id="380" name="未知用户152" initials="未" lastIdx="0" clrIdx="379"/>
  <p:cmAuthor id="381" name="未知用户164" initials="未" lastIdx="0" clrIdx="380"/>
  <p:cmAuthor id="382" name="未知用户153" initials="未" lastIdx="0" clrIdx="381"/>
  <p:cmAuthor id="383" name="未知用户154" initials="未" lastIdx="0" clrIdx="382"/>
  <p:cmAuthor id="384" name="未知用户155" initials="未" lastIdx="0" clrIdx="383"/>
  <p:cmAuthor id="385" name="未知用户156" initials="未" lastIdx="0" clrIdx="384"/>
  <p:cmAuthor id="386" name="未知用户157" initials="未" lastIdx="0" clrIdx="385"/>
  <p:cmAuthor id="387" name="未知用户158" initials="未" lastIdx="0" clrIdx="386"/>
  <p:cmAuthor id="388" name="未知用户159" initials="未" lastIdx="0" clrIdx="387"/>
  <p:cmAuthor id="389" name="未知用户160" initials="未" lastIdx="0" clrIdx="388"/>
  <p:cmAuthor id="390" name="未知用户161" initials="未" lastIdx="0" clrIdx="389"/>
  <p:cmAuthor id="391" name="未知用户162" initials="未" lastIdx="0" clrIdx="390"/>
  <p:cmAuthor id="392" name="未知用户149" initials="未" lastIdx="0" clrIdx="391"/>
  <p:cmAuthor id="393" name="未知用户146" initials="未" lastIdx="0" clrIdx="392"/>
  <p:cmAuthor id="394" name="未知用户147" initials="未" lastIdx="0" clrIdx="393"/>
  <p:cmAuthor id="395" name="刘仕俭" initials="刘" lastIdx="0" clrIdx="394"/>
  <p:cmAuthor id="396" name="Changing Zhuang" initials="C" lastIdx="0" clrIdx="395"/>
  <p:cmAuthor id="397" name="未知用户177" initials="未" lastIdx="0" clrIdx="396"/>
  <p:cmAuthor id="398" name="未知用户178" initials="未" lastIdx="0" clrIdx="397"/>
  <p:cmAuthor id="399" name="未知用户179" initials="未" lastIdx="0" clrIdx="398"/>
  <p:cmAuthor id="400" name="未知用户180" initials="未" lastIdx="0" clrIdx="399"/>
  <p:cmAuthor id="401" name="未知用户181" initials="未" lastIdx="0" clrIdx="400"/>
  <p:cmAuthor id="402" name="未知用户182" initials="未" lastIdx="0" clrIdx="401"/>
  <p:cmAuthor id="403" name="未知用户183" initials="未" lastIdx="0" clrIdx="402"/>
  <p:cmAuthor id="404" name="未知用户184" initials="未" lastIdx="0" clrIdx="403"/>
  <p:cmAuthor id="405" name="未知用户187" initials="未" lastIdx="0" clrIdx="404"/>
  <p:cmAuthor id="406" name="未知用户185" initials="未" lastIdx="0" clrIdx="405"/>
  <p:cmAuthor id="407" name="未知用户186" initials="未" lastIdx="0" clrIdx="406"/>
  <p:cmAuthor id="408" name="哒哒 熊猫" initials="哒" lastIdx="0" clrIdx="407"/>
  <p:cmAuthor id="409" name="Yun-Ting Tseng" initials="Y" lastIdx="0" clrIdx="408"/>
  <p:cmAuthor id="410" name="Miss 豆" initials="M" lastIdx="0" clrIdx="409"/>
  <p:cmAuthor id="411" name="G" initials="G" lastIdx="0" clrIdx="410"/>
  <p:cmAuthor id="412" name="我" initials="我" lastIdx="0" clrIdx="411"/>
  <p:cmAuthor id="413" name="??" initials="?" lastIdx="0" clrIdx="412"/>
  <p:cmAuthor id="414" name="Smilyrwj" initials="S" lastIdx="0" clrIdx="413"/>
  <p:cmAuthor id="415" name="未知用户108" initials="未" lastIdx="0" clrIdx="414"/>
  <p:cmAuthor id="416" name="未知用户72" initials="未" lastIdx="0" clrIdx="415"/>
  <p:cmAuthor id="417" name="未知用户73" initials="未" lastIdx="0" clrIdx="416"/>
  <p:cmAuthor id="418" name="未知用户74" initials="未" lastIdx="0" clrIdx="417"/>
  <p:cmAuthor id="419" name="未知用户110" initials="未" lastIdx="0" clrIdx="418"/>
  <p:cmAuthor id="420" name="未知用户77" initials="未" lastIdx="0" clrIdx="419"/>
  <p:cmAuthor id="421" name="百里 长青" initials="百" lastIdx="0" clrIdx="420"/>
  <p:cmAuthor id="422" name="熘?" initials="熘" lastIdx="0" clrIdx="421"/>
  <p:cmAuthor id="423" name="cpic" initials="c" lastIdx="0" clrIdx="422"/>
  <p:cmAuthor id="424" name="谷雨" initials="谷" lastIdx="0" clrIdx="423"/>
  <p:cmAuthor id="425" name="taowei" initials="t" lastIdx="0" clrIdx="424"/>
  <p:cmAuthor id="426" name="中星 叶" initials="中" lastIdx="0" clrIdx="425"/>
  <p:cmAuthor id="427" name="Dizzy" initials="D" lastIdx="0" clrIdx="426"/>
  <p:cmAuthor id="428" name="倚海听风" initials="倚" lastIdx="0" clrIdx="427"/>
  <p:cmAuthor id="429" name="CodonMedical" initials="C" lastIdx="0" clrIdx="428"/>
  <p:cmAuthor id="430" name="Yvonne Lin" initials="Y" lastIdx="0" clrIdx="429"/>
  <p:cmAuthor id="431" name="Gallivan, John-Paul {MDAO~Basel}" initials="G" lastIdx="0" clrIdx="430"/>
  <p:cmAuthor id="432" name="Helms, Hans-Joachim {MDBA~Basel}" initials="H" lastIdx="0" clrIdx="431"/>
  <p:cmAuthor id="433" name="Codon Medical" initials="C" lastIdx="0" clrIdx="432"/>
  <p:cmAuthor id="434" name="Petersen, Jenny {MDBD~South San Francisco}" initials="P" lastIdx="0" clrIdx="433"/>
  <p:cmAuthor id="435" name="刘风香" initials="刘" lastIdx="0" clrIdx="434"/>
  <p:cmAuthor id="436" name="feng wei" initials="f" lastIdx="0" clrIdx="435"/>
  <p:cmAuthor id="437" name="Meredith Kalish" initials="M" lastIdx="0" clrIdx="436"/>
  <p:cmAuthor id="438" name="Mary Beattie" initials="M" lastIdx="0" clrIdx="437"/>
  <p:cmAuthor id="439" name="Melanie Smitt" initials="M" lastIdx="0" clrIdx="438"/>
  <p:cmAuthor id="440" name="Andrea Michels" initials="A" lastIdx="0" clrIdx="439"/>
  <p:cmAuthor id="441" name="Daniel Clyde (HI)" initials="D" lastIdx="0" clrIdx="440"/>
  <p:cmAuthor id="442" name="Fitzpatrick, Nicole {MGAO~Basel}" initials="F" lastIdx="0" clrIdx="441"/>
  <p:cmAuthor id="443" name="Kate Rijnen" initials="K" lastIdx="0" clrIdx="442"/>
  <p:cmAuthor id="444" name="Mark McGregor (HI)" initials="M" lastIdx="0" clrIdx="443"/>
  <p:cmAuthor id="445" name="Machackova, Zuzana {MDAO~Basel}" initials="M" lastIdx="0" clrIdx="444"/>
  <p:cmAuthor id="446" name="Franca, Ryan {MDAO~Basel}" initials="F" lastIdx="0" clrIdx="445"/>
  <p:cmAuthor id="447" name="Bart Baranowski (HI)" initials="B" lastIdx="0" clrIdx="446"/>
  <p:cmAuthor id="448" name="Helen Keyworth (HI)" initials="H" lastIdx="0" clrIdx="447"/>
  <p:cmAuthor id="449" name="Louise Adamson (HI)" initials="L" lastIdx="0" clrIdx="448"/>
  <p:cmAuthor id="450" name="Andrew Moss (HI)" initials="A" lastIdx="0" clrIdx="449"/>
  <p:cmAuthor id="451" name="David Morgan (HI)" initials="D" lastIdx="0" clrIdx="450"/>
  <p:cmAuthor id="452" name="Kate Sillitoe (HI)" initials="K" lastIdx="0" clrIdx="451"/>
  <p:cmAuthor id="453" name="孟轩君" initials="孟" lastIdx="0" clrIdx="452"/>
  <p:cmAuthor id="454" name="hpguan" initials="h" lastIdx="0" clrIdx="453"/>
  <p:cmAuthor id="455" name="miaott" initials="m" lastIdx="0" clrIdx="454"/>
  <p:cmAuthor id="456" name="齐涛" initials="齐" lastIdx="0" clrIdx="455"/>
  <p:cmAuthor id="457" name="zhaoby01" initials="z" lastIdx="0" clrIdx="456"/>
  <p:cmAuthor id="458" name="Lydia" initials="L" lastIdx="0" clrIdx="457"/>
  <p:cmAuthor id="459" name="fengyuan03" initials="f" lastIdx="0" clrIdx="458"/>
  <p:cmAuthor id="460" name="古二蛋" initials="古" lastIdx="0" clrIdx="459"/>
  <p:cmAuthor id="461" name="xusha" initials="x" lastIdx="0" clrIdx="460"/>
  <p:cmAuthor id="462" name="李 东科" initials="李" lastIdx="0" clrIdx="461"/>
  <p:cmAuthor id="463" name="甘源" initials="甘" lastIdx="0" clrIdx="462"/>
  <p:cmAuthor id="464" name="何富军" initials="何" lastIdx="0" clrIdx="463"/>
  <p:cmAuthor id="465" name="闫秀丽" initials="闫" lastIdx="0" clrIdx="464"/>
  <p:cmAuthor id="466" name="fafa" initials="f" lastIdx="0" clrIdx="465"/>
  <p:cmAuthor id="467" name="qatr130" initials="q" lastIdx="0" clrIdx="466"/>
  <p:cmAuthor id="468" name="袁正海" initials="袁" lastIdx="0" clrIdx="467"/>
  <p:cmAuthor id="469" name="未知用户84" initials="未" lastIdx="0" clrIdx="468"/>
  <p:cmAuthor id="470" name="未知用户88" initials="未" lastIdx="0" clrIdx="469"/>
  <p:cmAuthor id="471" name="未知用户90" initials="未" lastIdx="0" clrIdx="470"/>
  <p:cmAuthor id="472" name="未知用户93" initials="未" lastIdx="0" clrIdx="471"/>
  <p:cmAuthor id="473" name="未知用户94" initials="未" lastIdx="0" clrIdx="472"/>
  <p:cmAuthor id="474" name="未知用户95" initials="未" lastIdx="0" clrIdx="473"/>
  <p:cmAuthor id="475" name="未知用户96" initials="未" lastIdx="0" clrIdx="474"/>
  <p:cmAuthor id="476" name="未知用户99" initials="未" lastIdx="0" clrIdx="475"/>
  <p:cmAuthor id="477" name="橙子" initials="橙" lastIdx="0" clrIdx="476"/>
  <p:cmAuthor id="478" name="加 林" initials="加" lastIdx="0" clrIdx="477"/>
  <p:cmAuthor id="479" name="wenle369@sina.com" initials="w" lastIdx="0" clrIdx="478"/>
  <p:cmAuthor id="480" name="未知用户418" initials="未" lastIdx="0" clrIdx="479"/>
  <p:cmAuthor id="481" name="未知用户271" initials="未" lastIdx="0" clrIdx="480"/>
  <p:cmAuthor id="482" name="think" initials="t" lastIdx="0" clrIdx="481"/>
  <p:cmAuthor id="483" name="过 去" initials="过" lastIdx="0" clrIdx="482"/>
  <p:cmAuthor id="484" name="ChinaUser" initials="C" lastIdx="0" clrIdx="483"/>
  <p:cmAuthor id="485" name="未知用户75" initials="未" lastIdx="0" clrIdx="484"/>
  <p:cmAuthor id="486" name="未知用户76" initials="未" lastIdx="0" clrIdx="485"/>
  <p:cmAuthor id="487" name="linkplus" initials="l" lastIdx="0" clrIdx="486"/>
  <p:cmAuthor id="488" name="未知用户118" initials="未" lastIdx="0" clrIdx="487"/>
  <p:cmAuthor id="489" name="未知用户119" initials="未" lastIdx="0" clrIdx="488"/>
  <p:cmAuthor id="490" name="未知用户120" initials="未" lastIdx="0" clrIdx="489"/>
  <p:cmAuthor id="491" name="未知用户121" initials="未" lastIdx="0" clrIdx="490"/>
  <p:cmAuthor id="492" name="未知用户122" initials="未" lastIdx="0" clrIdx="491"/>
  <p:cmAuthor id="493" name="未知用户123" initials="未" lastIdx="0" clrIdx="492"/>
  <p:cmAuthor id="494" name="未知用户124" initials="未" lastIdx="0" clrIdx="493"/>
  <p:cmAuthor id="495" name="未知用户125" initials="未" lastIdx="0" clrIdx="494"/>
  <p:cmAuthor id="496" name="未知用户126" initials="未" lastIdx="0" clrIdx="495"/>
  <p:cmAuthor id="497" name="未知用户127" initials="未" lastIdx="0" clrIdx="496"/>
  <p:cmAuthor id="498" name="未知用户128" initials="未" lastIdx="0" clrIdx="497"/>
  <p:cmAuthor id="499" name="未知用户129" initials="未" lastIdx="0" clrIdx="498"/>
  <p:cmAuthor id="500" name="未知用户130" initials="未" lastIdx="0" clrIdx="499"/>
  <p:cmAuthor id="501" name="未知用户131" initials="未" lastIdx="0" clrIdx="500"/>
  <p:cmAuthor id="502" name="未知用户132" initials="未" lastIdx="0" clrIdx="501"/>
  <p:cmAuthor id="503" name="未知用户133" initials="未" lastIdx="0" clrIdx="502"/>
  <p:cmAuthor id="504" name="未知用户134" initials="未" lastIdx="0" clrIdx="503"/>
  <p:cmAuthor id="505" name="未知用户135" initials="未" lastIdx="0" clrIdx="504"/>
  <p:cmAuthor id="506" name="未知用户136" initials="未" lastIdx="0" clrIdx="505"/>
  <p:cmAuthor id="507" name="未知用户137" initials="未" lastIdx="0" clrIdx="506"/>
  <p:cmAuthor id="508" name="未知用户138" initials="未" lastIdx="0" clrIdx="507"/>
  <p:cmAuthor id="509" name="未知用户141" initials="未" lastIdx="0" clrIdx="508"/>
  <p:cmAuthor id="510" name="未知用户142" initials="未" lastIdx="0" clrIdx="509"/>
  <p:cmAuthor id="511" name="未知用户143" initials="未" lastIdx="0" clrIdx="510"/>
  <p:cmAuthor id="512" name="未知用户144" initials="未" lastIdx="0" clrIdx="511"/>
  <p:cmAuthor id="513" name="未知用户145" initials="未" lastIdx="0" clrIdx="512"/>
  <p:cmAuthor id="514" name="未知用户114" initials="未" lastIdx="0" clrIdx="513"/>
  <p:cmAuthor id="515" name="未知用户115" initials="未" lastIdx="0" clrIdx="514"/>
  <p:cmAuthor id="516" name="未知用户116" initials="未" lastIdx="0" clrIdx="515"/>
  <p:cmAuthor id="517" name="未知用户117" initials="未" lastIdx="0" clrIdx="516"/>
  <p:cmAuthor id="518" name="未知用户139" initials="未" lastIdx="0" clrIdx="517"/>
  <p:cmAuthor id="519" name="未知用户188" initials="未" lastIdx="0" clrIdx="518"/>
  <p:cmAuthor id="520" name="未知用户189" initials="未" lastIdx="0" clrIdx="519"/>
  <p:cmAuthor id="521" name="未知用户165" initials="未" lastIdx="0" clrIdx="520"/>
  <p:cmAuthor id="522" name="未知用户166" initials="未" lastIdx="0" clrIdx="521"/>
  <p:cmAuthor id="523" name="未知用户167" initials="未" lastIdx="0" clrIdx="522"/>
  <p:cmAuthor id="524" name="未知用户168" initials="未" lastIdx="0" clrIdx="523"/>
  <p:cmAuthor id="525" name="未知用户169" initials="未" lastIdx="0" clrIdx="524"/>
  <p:cmAuthor id="526" name="未知用户170" initials="未" lastIdx="0" clrIdx="525"/>
  <p:cmAuthor id="527" name="未知用户171" initials="未" lastIdx="0" clrIdx="526"/>
  <p:cmAuthor id="528" name="未知用户172" initials="未" lastIdx="0" clrIdx="527"/>
  <p:cmAuthor id="529" name="未知用户173" initials="未" lastIdx="0" clrIdx="528"/>
  <p:cmAuthor id="530" name="未知用户174" initials="未" lastIdx="0" clrIdx="529"/>
  <p:cmAuthor id="531" name="未知用户175" initials="未" lastIdx="0" clrIdx="530"/>
  <p:cmAuthor id="532" name="未知用户176" initials="未" lastIdx="0" clrIdx="531"/>
  <p:cmAuthor id="533" name="未知用户68" initials="未" lastIdx="0" clrIdx="532"/>
  <p:cmAuthor id="534" name="未知用户65" initials="未" lastIdx="0" clrIdx="533"/>
  <p:cmAuthor id="535" name="alen" initials="a" lastIdx="0" clrIdx="534"/>
  <p:cmAuthor id="536" name="USER" initials="U" lastIdx="0" clrIdx="535"/>
  <p:cmAuthor id="537" name="王 一鸣" initials="王" lastIdx="0" clrIdx="536"/>
  <p:cmAuthor id="538" name="Well Li" initials="W" lastIdx="0" clrIdx="537"/>
  <p:cmAuthor id="539" name="任俊宣" initials="任" lastIdx="0" clrIdx="538"/>
  <p:cmAuthor id="540" name="未知用户198" initials="未" lastIdx="0" clrIdx="539"/>
  <p:cmAuthor id="541" name="未知用户150" initials="未" lastIdx="0" clrIdx="540"/>
  <p:cmAuthor id="542" name="未知用户220" initials="未" lastIdx="0" clrIdx="541"/>
  <p:cmAuthor id="543" name="未知用户221" initials="未" lastIdx="0" clrIdx="542"/>
  <p:cmAuthor id="544" name="未知用户199" initials="未" lastIdx="0" clrIdx="543"/>
  <p:cmAuthor id="545" name="未知用户200" initials="未" lastIdx="0" clrIdx="544"/>
  <p:cmAuthor id="546" name="未知用户201" initials="未" lastIdx="0" clrIdx="545"/>
  <p:cmAuthor id="547" name="未知用户214" initials="未" lastIdx="0" clrIdx="546"/>
  <p:cmAuthor id="548" name="未知用户216" initials="未" lastIdx="0" clrIdx="547"/>
  <p:cmAuthor id="549" name="未知用户202" initials="未" lastIdx="0" clrIdx="548"/>
  <p:cmAuthor id="550" name="未知用户203" initials="未" lastIdx="0" clrIdx="549"/>
  <p:cmAuthor id="551" name="未知用户204" initials="未" lastIdx="0" clrIdx="550"/>
  <p:cmAuthor id="552" name="未知用户205" initials="未" lastIdx="0" clrIdx="551"/>
  <p:cmAuthor id="553" name="未知用户206" initials="未" lastIdx="0" clrIdx="552"/>
  <p:cmAuthor id="554" name="未知用户207" initials="未" lastIdx="0" clrIdx="553"/>
  <p:cmAuthor id="555" name="未知用户208" initials="未" lastIdx="0" clrIdx="554"/>
  <p:cmAuthor id="556" name="未知用户209" initials="未" lastIdx="0" clrIdx="555"/>
  <p:cmAuthor id="557" name="未知用户210" initials="未" lastIdx="0" clrIdx="556"/>
  <p:cmAuthor id="558" name="未知用户213" initials="未" lastIdx="0" clrIdx="557"/>
  <p:cmAuthor id="559" name="未知用户211" initials="未" lastIdx="0" clrIdx="558"/>
  <p:cmAuthor id="560" name="?定义" initials="?" lastIdx="0" clrIdx="559"/>
  <p:cmAuthor id="561" name="sxp" initials="s" lastIdx="0" clrIdx="560"/>
  <p:cmAuthor id="562" name="allan" initials="a" lastIdx="0" clrIdx="561"/>
  <p:cmAuthor id="563" name="1qchengnan" initials="1" lastIdx="0" clrIdx="562"/>
  <p:cmAuthor id="564" name="tkadmin" initials="t" lastIdx="0" clrIdx="563"/>
  <p:cmAuthor id="565" name="李红钢" initials="李" lastIdx="0" clrIdx="564"/>
  <p:cmAuthor id="566" name="McGlasson, Louise" initials="M" lastIdx="0" clrIdx="565"/>
  <p:cmAuthor id="567" name="刘国强" initials="刘" lastIdx="0" clrIdx="566"/>
  <p:cmAuthor id="568" name="Student" initials="S" lastIdx="0" clrIdx="567"/>
  <p:cmAuthor id="569" name="xuhaoyu" initials="" lastIdx="0" clrIdx="568"/>
  <p:cmAuthor id="570" name="ST-Zhaoyamo" initials="S" lastIdx="0" clrIdx="569"/>
  <p:cmAuthor id="571" name="王 金谦" initials="王" lastIdx="0" clrIdx="570"/>
  <p:cmAuthor id="572" name="未知用户197" initials="未" lastIdx="0" clrIdx="571"/>
  <p:cmAuthor id="573" name="贺龙" initials="贺" lastIdx="0" clrIdx="572"/>
  <p:cmAuthor id="574" name="张洲萌" initials="张" lastIdx="0" clrIdx="573"/>
  <p:cmAuthor id="575" name="王芳" initials="王" lastIdx="0" clrIdx="574"/>
  <p:cmAuthor id="576" name="杨 贺春" initials="杨" lastIdx="0" clrIdx="575"/>
  <p:cmAuthor id="577" name="超乎想象" initials="超" lastIdx="0" clrIdx="576"/>
  <p:cmAuthor id="578" name="ROSIEANNA" initials="" lastIdx="0" clrIdx="577"/>
  <p:cmAuthor id="579" name="远 姚" initials="远" lastIdx="0" clrIdx="578"/>
  <p:cmAuthor id="580" name="华为" initials="华" lastIdx="0" clrIdx="579"/>
  <p:cmAuthor id="581" name="JAMES 杨" initials="" lastIdx="0" clrIdx="580"/>
  <p:cmAuthor id="582" name="闫志深" initials="" lastIdx="0" clrIdx="581"/>
  <p:cmAuthor id="583" name="许 爽" initials="许" lastIdx="0" clrIdx="582"/>
  <p:cmAuthor id="584" name="未知用户337" initials="未" lastIdx="0" clrIdx="583"/>
  <p:cmAuthor id="585" name="未知用户336" initials="未" lastIdx="0" clrIdx="584"/>
  <p:cmAuthor id="586" name="未知用户318" initials="未" lastIdx="0" clrIdx="585"/>
  <p:cmAuthor id="587" name="未知用户319" initials="未" lastIdx="0" clrIdx="586"/>
  <p:cmAuthor id="588" name="未知用户320" initials="未" lastIdx="0" clrIdx="587"/>
  <p:cmAuthor id="589" name="Picc" initials="" lastIdx="0" clrIdx="588"/>
  <p:cmAuthor id="590" name="未知用户322" initials="未" lastIdx="0" clrIdx="589"/>
  <p:cmAuthor id="591" name="未知用户323" initials="未" lastIdx="0" clrIdx="590"/>
  <p:cmAuthor id="592" name="未知用户287" initials="未" lastIdx="0" clrIdx="591"/>
  <p:cmAuthor id="593" name="未知用户324" initials="未" lastIdx="0" clrIdx="592"/>
  <p:cmAuthor id="594" name="未知用户325" initials="未" lastIdx="0" clrIdx="593"/>
  <p:cmAuthor id="595" name="未知用户290" initials="未" lastIdx="0" clrIdx="594"/>
  <p:cmAuthor id="596" name="未知用户291" initials="未" lastIdx="0" clrIdx="595"/>
  <p:cmAuthor id="597" name="未知用户292" initials="未" lastIdx="0" clrIdx="596"/>
  <p:cmAuthor id="598" name="未知用户293" initials="未" lastIdx="0" clrIdx="597"/>
  <p:cmAuthor id="599" name="未知用户294" initials="未" lastIdx="0" clrIdx="598"/>
  <p:cmAuthor id="600" name="未知用户295" initials="未" lastIdx="0" clrIdx="599"/>
  <p:cmAuthor id="601" name="未知用户326" initials="未" lastIdx="0" clrIdx="600"/>
  <p:cmAuthor id="602" name="未知用户327" initials="未" lastIdx="0" clrIdx="601"/>
  <p:cmAuthor id="603" name="未知用户328" initials="未" lastIdx="0" clrIdx="602"/>
  <p:cmAuthor id="604" name="未知用户299" initials="未" lastIdx="0" clrIdx="603"/>
  <p:cmAuthor id="605" name="未知用户300" initials="未" lastIdx="0" clrIdx="604"/>
  <p:cmAuthor id="606" name="未知用户301" initials="未" lastIdx="0" clrIdx="605"/>
  <p:cmAuthor id="607" name="未知用户302" initials="未" lastIdx="0" clrIdx="606"/>
  <p:cmAuthor id="608" name="未知用户303" initials="未" lastIdx="0" clrIdx="607"/>
  <p:cmAuthor id="609" name="未知用户304" initials="未" lastIdx="0" clrIdx="608"/>
  <p:cmAuthor id="610" name="未知用户305" initials="未" lastIdx="0" clrIdx="609"/>
  <p:cmAuthor id="611" name="未知用户306" initials="未" lastIdx="0" clrIdx="610"/>
  <p:cmAuthor id="612" name="未知用户222" initials="未" lastIdx="0" clrIdx="611"/>
  <p:cmAuthor id="613" name="未知用户224" initials="未" lastIdx="0" clrIdx="612"/>
  <p:cmAuthor id="614" name="未知用户332" initials="未" lastIdx="0" clrIdx="613"/>
  <p:cmAuthor id="615" name="未知用户309" initials="未" lastIdx="0" clrIdx="614"/>
  <p:cmAuthor id="616" name="未知用户310" initials="未" lastIdx="0" clrIdx="615"/>
  <p:cmAuthor id="617" name="未知用户311" initials="未" lastIdx="0" clrIdx="616"/>
  <p:cmAuthor id="618" name="未知用户312" initials="未" lastIdx="0" clrIdx="617"/>
  <p:cmAuthor id="619" name="未知用户313" initials="未" lastIdx="0" clrIdx="618"/>
  <p:cmAuthor id="620" name="未知用户335" initials="未" lastIdx="0" clrIdx="619"/>
  <p:cmAuthor id="621" name="未知用户316" initials="未" lastIdx="0" clrIdx="620"/>
  <p:cmAuthor id="622" name="未知用户277" initials="未" lastIdx="0" clrIdx="621"/>
  <p:cmAuthor id="623" name="未知用户278" initials="未" lastIdx="0" clrIdx="622"/>
  <p:cmAuthor id="624" name="未知用户272" initials="未" lastIdx="0" clrIdx="623"/>
  <p:cmAuthor id="625" name="未知用户273" initials="未" lastIdx="0" clrIdx="624"/>
  <p:cmAuthor id="626" name="未知用户279" initials="未" lastIdx="0" clrIdx="625"/>
  <p:cmAuthor id="627" name="未知用户233" initials="未" lastIdx="0" clrIdx="626"/>
  <p:cmAuthor id="628" name="未知用户229" initials="未" lastIdx="0" clrIdx="627"/>
  <p:cmAuthor id="629" name="未知用户234" initials="未" lastIdx="0" clrIdx="628"/>
  <p:cmAuthor id="630" name="未知用户274" initials="未" lastIdx="0" clrIdx="629"/>
  <p:cmAuthor id="631" name="未知用户236" initials="未" lastIdx="0" clrIdx="630"/>
  <p:cmAuthor id="632" name="未知用户280" initials="未" lastIdx="0" clrIdx="631"/>
  <p:cmAuthor id="633" name="未知用户238" initials="未" lastIdx="0" clrIdx="632"/>
  <p:cmAuthor id="634" name="未知用户239" initials="未" lastIdx="0" clrIdx="633"/>
  <p:cmAuthor id="635" name="未知用户240" initials="未" lastIdx="0" clrIdx="634"/>
  <p:cmAuthor id="636" name="未知用户241" initials="未" lastIdx="0" clrIdx="635"/>
  <p:cmAuthor id="637" name="未知用户242" initials="未" lastIdx="0" clrIdx="636"/>
  <p:cmAuthor id="638" name="未知用户243" initials="未" lastIdx="0" clrIdx="637"/>
  <p:cmAuthor id="639" name="未知用户244" initials="未" lastIdx="0" clrIdx="638"/>
  <p:cmAuthor id="640" name="未知用户245" initials="未" lastIdx="0" clrIdx="639"/>
  <p:cmAuthor id="641" name="未知用户246" initials="未" lastIdx="0" clrIdx="640"/>
  <p:cmAuthor id="642" name="未知用户247" initials="未" lastIdx="0" clrIdx="641"/>
  <p:cmAuthor id="643" name="未知用户248" initials="未" lastIdx="0" clrIdx="642"/>
  <p:cmAuthor id="644" name="未知用户249" initials="未" lastIdx="0" clrIdx="643"/>
  <p:cmAuthor id="645" name="未知用户250" initials="未" lastIdx="0" clrIdx="644"/>
  <p:cmAuthor id="646" name="未知用户251" initials="未" lastIdx="0" clrIdx="645"/>
  <p:cmAuthor id="647" name="未知用户252" initials="未" lastIdx="0" clrIdx="646"/>
  <p:cmAuthor id="648" name="未知用户253" initials="未" lastIdx="0" clrIdx="647"/>
  <p:cmAuthor id="649" name="未知用户254" initials="未" lastIdx="0" clrIdx="648"/>
  <p:cmAuthor id="650" name="未知用户255" initials="未" lastIdx="0" clrIdx="649"/>
  <p:cmAuthor id="651" name="未知用户256" initials="未" lastIdx="0" clrIdx="650"/>
  <p:cmAuthor id="652" name="未知用户257" initials="未" lastIdx="0" clrIdx="651"/>
  <p:cmAuthor id="653" name="未知用户258" initials="未" lastIdx="0" clrIdx="652"/>
  <p:cmAuthor id="654" name="未知用户259" initials="未" lastIdx="0" clrIdx="653"/>
  <p:cmAuthor id="655" name="未知用户260" initials="未" lastIdx="0" clrIdx="654"/>
  <p:cmAuthor id="656" name="未知用户275" initials="未" lastIdx="0" clrIdx="655"/>
  <p:cmAuthor id="657" name="未知用户276" initials="未" lastIdx="0" clrIdx="656"/>
  <p:cmAuthor id="658" name="未知用户263" initials="未" lastIdx="0" clrIdx="657"/>
  <p:cmAuthor id="659" name="未知用户264" initials="未" lastIdx="0" clrIdx="658"/>
  <p:cmAuthor id="660" name="未知用户265" initials="未" lastIdx="0" clrIdx="659"/>
  <p:cmAuthor id="661" name="未知用户266" initials="未" lastIdx="0" clrIdx="660"/>
  <p:cmAuthor id="662" name="未知用户267" initials="未" lastIdx="0" clrIdx="661"/>
  <p:cmAuthor id="663" name="未知用户268" initials="未" lastIdx="0" clrIdx="662"/>
  <p:cmAuthor id="664" name="未知用户269" initials="未" lastIdx="0" clrIdx="663"/>
  <p:cmAuthor id="665" name="未知用户270" initials="未" lastIdx="0" clrIdx="664"/>
  <p:cmAuthor id="666" name="未知用户193" initials="未" lastIdx="0" clrIdx="665"/>
  <p:cmAuthor id="667" name="未知用户195" initials="未" lastIdx="0" clrIdx="666"/>
  <p:cmAuthor id="668" name="未知用户196" initials="未" lastIdx="0" clrIdx="667"/>
  <p:cmAuthor id="669" name="未知用户358" initials="未" lastIdx="0" clrIdx="668"/>
  <p:cmAuthor id="670" name="未知用户359" initials="未" lastIdx="0" clrIdx="669"/>
  <p:cmAuthor id="671" name="未知用户360" initials="未" lastIdx="0" clrIdx="670"/>
  <p:cmAuthor id="672" name="未知用户361" initials="未" lastIdx="0" clrIdx="671"/>
  <p:cmAuthor id="673" name="未知用户364" initials="未" lastIdx="0" clrIdx="672"/>
  <p:cmAuthor id="674" name="未知用户288" initials="未" lastIdx="0" clrIdx="673"/>
  <p:cmAuthor id="675" name="未知用户297" initials="未" lastIdx="0" clrIdx="674"/>
  <p:cmAuthor id="676" name="未知用户298" initials="未" lastIdx="0" clrIdx="675"/>
  <p:cmAuthor id="677" name="未知用户307" initials="未" lastIdx="0" clrIdx="676"/>
  <p:cmAuthor id="678" name="未知用户308" initials="未" lastIdx="0" clrIdx="677"/>
  <p:cmAuthor id="679" name="未知用户315" initials="未" lastIdx="0" clrIdx="678"/>
  <p:cmAuthor id="680" name="未知用户317" initials="未" lastIdx="0" clrIdx="679"/>
  <p:cmAuthor id="681" name="未知用户329" initials="未" lastIdx="0" clrIdx="680"/>
  <p:cmAuthor id="682" name="未知用户333" initials="未" lastIdx="0" clrIdx="681"/>
  <p:cmAuthor id="683" name="未知用户334" initials="未" lastIdx="0" clrIdx="682"/>
  <p:cmAuthor id="684" name="未知用户340" initials="未" lastIdx="0" clrIdx="683"/>
  <p:cmAuthor id="685" name="未知用户341" initials="未" lastIdx="0" clrIdx="684"/>
  <p:cmAuthor id="686" name="未知用户342" initials="未" lastIdx="0" clrIdx="685"/>
  <p:cmAuthor id="687" name="未知用户343" initials="未" lastIdx="0" clrIdx="686"/>
  <p:cmAuthor id="688" name="未知用户344" initials="未" lastIdx="0" clrIdx="687"/>
  <p:cmAuthor id="689" name="未知用户345" initials="未" lastIdx="0" clrIdx="688"/>
  <p:cmAuthor id="690" name="未知用户365" initials="未" lastIdx="0" clrIdx="689"/>
  <p:cmAuthor id="691" name="未知用户366" initials="未" lastIdx="0" clrIdx="690"/>
  <p:cmAuthor id="692" name="未知用户367" initials="未" lastIdx="0" clrIdx="691"/>
  <p:cmAuthor id="693" name="未知用户368" initials="未" lastIdx="0" clrIdx="692"/>
  <p:cmAuthor id="694" name="未知用户403" initials="未" lastIdx="0" clrIdx="693"/>
  <p:cmAuthor id="695" name="未知用户402" initials="未" lastIdx="0" clrIdx="694"/>
  <p:cmAuthor id="696" name="未知用户379" initials="未" lastIdx="0" clrIdx="695"/>
  <p:cmAuthor id="697" name="未知用户380" initials="未" lastIdx="0" clrIdx="696"/>
  <p:cmAuthor id="698" name="未知用户405" initials="未" lastIdx="0" clrIdx="697"/>
  <p:cmAuthor id="699" name="未知用户382" initials="未" lastIdx="0" clrIdx="698"/>
  <p:cmAuthor id="700" name="未知用户383" initials="未" lastIdx="0" clrIdx="699"/>
  <p:cmAuthor id="701" name="未知用户384" initials="未" lastIdx="0" clrIdx="700"/>
  <p:cmAuthor id="702" name="未知用户385" initials="未" lastIdx="0" clrIdx="701"/>
  <p:cmAuthor id="703" name="未知用户386" initials="未" lastIdx="0" clrIdx="702"/>
  <p:cmAuthor id="704" name="未知用户387" initials="未" lastIdx="0" clrIdx="703"/>
  <p:cmAuthor id="705" name="未知用户388" initials="未" lastIdx="0" clrIdx="704"/>
  <p:cmAuthor id="706" name="未知用户411" initials="未" lastIdx="0" clrIdx="705"/>
  <p:cmAuthor id="707" name="未知用户389" initials="未" lastIdx="0" clrIdx="706"/>
  <p:cmAuthor id="708" name="未知用户390" initials="未" lastIdx="0" clrIdx="707"/>
  <p:cmAuthor id="709" name="未知用户391" initials="未" lastIdx="0" clrIdx="708"/>
  <p:cmAuthor id="710" name="未知用户392" initials="未" lastIdx="0" clrIdx="709"/>
  <p:cmAuthor id="711" name="未知用户393" initials="未" lastIdx="0" clrIdx="710"/>
  <p:cmAuthor id="712" name="未知用户394" initials="未" lastIdx="0" clrIdx="711"/>
  <p:cmAuthor id="713" name="未知用户395" initials="未" lastIdx="0" clrIdx="712"/>
  <p:cmAuthor id="714" name="未知用户396" initials="未" lastIdx="0" clrIdx="713"/>
  <p:cmAuthor id="715" name="未知用户406" initials="未" lastIdx="0" clrIdx="714"/>
  <p:cmAuthor id="716" name="未知用户397" initials="未" lastIdx="0" clrIdx="715"/>
  <p:cmAuthor id="717" name="未知用户407" initials="未" lastIdx="0" clrIdx="716"/>
  <p:cmAuthor id="718" name="未知用户398" initials="未" lastIdx="0" clrIdx="717"/>
  <p:cmAuthor id="719" name="未知用户399" initials="未" lastIdx="0" clrIdx="718"/>
  <p:cmAuthor id="720" name="未知用户400" initials="未" lastIdx="0" clrIdx="719"/>
  <p:cmAuthor id="721" name="未知用户401" initials="未" lastIdx="0" clrIdx="720"/>
  <p:cmAuthor id="722" name="未知用户420" initials="未" lastIdx="0" clrIdx="721"/>
  <p:cmAuthor id="723" name="未知用户421" initials="未" lastIdx="0" clrIdx="722"/>
  <p:cmAuthor id="724" name="未知用户422" initials="未" lastIdx="0" clrIdx="723"/>
  <p:cmAuthor id="725" name="未知用户423" initials="未" lastIdx="0" clrIdx="724"/>
  <p:cmAuthor id="726" name="未知用户424" initials="未" lastIdx="0" clrIdx="725"/>
  <p:cmAuthor id="727" name="未知用户419" initials="未" lastIdx="0" clrIdx="726"/>
  <p:cmAuthor id="728" name="未知用户425" initials="未" lastIdx="0" clrIdx="727"/>
  <p:cmAuthor id="729" name="未知用户426" initials="未" lastIdx="0" clrIdx="728"/>
  <p:cmAuthor id="730" name="未知用户427" initials="未" lastIdx="0" clrIdx="729"/>
  <p:cmAuthor id="731" name="未知用户428" initials="未" lastIdx="0" clrIdx="730"/>
  <p:cmAuthor id="732" name="未知用户429" initials="未" lastIdx="0" clrIdx="731"/>
  <p:cmAuthor id="733" name="未知用户430" initials="未" lastIdx="0" clrIdx="732"/>
  <p:cmAuthor id="734" name="未知用户431" initials="未" lastIdx="0" clrIdx="733"/>
  <p:cmAuthor id="735" name="未知用户432" initials="未" lastIdx="0" clrIdx="734"/>
  <p:cmAuthor id="736" name="未知用户433" initials="未" lastIdx="0" clrIdx="735"/>
  <p:cmAuthor id="737" name="未知用户434" initials="未" lastIdx="0" clrIdx="736"/>
  <p:cmAuthor id="738" name="未知用户435" initials="未" lastIdx="0" clrIdx="737"/>
  <p:cmAuthor id="739" name="未知用户436" initials="未" lastIdx="0" clrIdx="738"/>
  <p:cmAuthor id="740" name="未知用户437" initials="未" lastIdx="0" clrIdx="739"/>
  <p:cmAuthor id="741" name="未知用户438" initials="未" lastIdx="0" clrIdx="740"/>
  <p:cmAuthor id="742" name="未知用户417" initials="未" lastIdx="0" clrIdx="741"/>
  <p:cmAuthor id="743" name="未知用户439" initials="未" lastIdx="0" clrIdx="742"/>
  <p:cmAuthor id="744" name="未知用户440" initials="未" lastIdx="0" clrIdx="743"/>
  <p:cmAuthor id="745" name="未知用户441" initials="未" lastIdx="0" clrIdx="744"/>
  <p:cmAuthor id="746" name="未知用户442" initials="未" lastIdx="0" clrIdx="745"/>
  <p:cmAuthor id="747" name="未知用户443" initials="未" lastIdx="0" clrIdx="746"/>
  <p:cmAuthor id="748" name="未知用户444" initials="未" lastIdx="0" clrIdx="747"/>
  <p:cmAuthor id="749" name="未知用户445" initials="未" lastIdx="0" clrIdx="748"/>
  <p:cmAuthor id="750" name="未知用户446" initials="未" lastIdx="0" clrIdx="749"/>
  <p:cmAuthor id="751" name="未知用户447" initials="未" lastIdx="0" clrIdx="750"/>
  <p:cmAuthor id="752" name="未知用户448" initials="未" lastIdx="0" clrIdx="751"/>
  <p:cmAuthor id="753" name="郭成报" initials="郭" lastIdx="0" clrIdx="752"/>
  <p:cmAuthor id="754" name="谢静波" initials="谢" lastIdx="0" clrIdx="753"/>
  <p:cmAuthor id="755" name="zcy" initials="z" lastIdx="0" clrIdx="754"/>
  <p:cmAuthor id="756" name="zhang li" initials="z" lastIdx="0" clrIdx="755"/>
  <p:cmAuthor id="757" name="崔艳鹏" initials="崔" lastIdx="0" clrIdx="756"/>
  <p:cmAuthor id="758" name="You Zhou" initials="Y" lastIdx="0" clrIdx="757"/>
  <p:cmAuthor id="759" name="孙 澍" initials="孙" lastIdx="0" clrIdx="758"/>
  <p:cmAuthor id="760" name="cs" initials="c" lastIdx="0" clrIdx="759"/>
  <p:cmAuthor id="761" name="Laptop Go" initials="L" lastIdx="0" clrIdx="760"/>
  <p:cmAuthor id="762" name="wfbs" initials="w" lastIdx="0" clrIdx="761"/>
  <p:cmAuthor id="763" name="CPIC" initials="C" lastIdx="0" clrIdx="762"/>
  <p:cmAuthor id="764" name="zhouyangfan" initials="z" lastIdx="0" clrIdx="763"/>
  <p:cmAuthor id="765" name="lijy116" initials="l" lastIdx="0" clrIdx="764"/>
  <p:cmAuthor id="766" name="hainan zheng" initials="h" lastIdx="0" clrIdx="765"/>
  <p:cmAuthor id="767" name="yiwei zhu" initials="y" lastIdx="0" clrIdx="766"/>
  <p:cmAuthor id="768" name="Eliva Sun" initials="E" lastIdx="0" clrIdx="767"/>
  <p:cmAuthor id="769" name="wtt" initials="w" lastIdx="0" clrIdx="768"/>
  <p:cmAuthor id="770" name="catlaohu" initials="c" lastIdx="0" clrIdx="769"/>
  <p:cmAuthor id="771" name="huangxm31" initials="h" lastIdx="0" clrIdx="770"/>
  <p:cmAuthor id="772" name="殷 积波" initials="殷" lastIdx="0" clrIdx="771"/>
  <p:cmAuthor id="773" name="启浩" initials="启" lastIdx="0" clrIdx="772"/>
  <p:cmAuthor id="774" name="袨?嗴?傤?" initials="袨" lastIdx="0" clrIdx="773"/>
  <p:cmAuthor id="775" name="林玲 郑" initials="林" lastIdx="0" clrIdx="774"/>
  <p:cmAuthor id="776" name="554154816@qq.com" initials="5" lastIdx="0" clrIdx="775"/>
  <p:cmAuthor id="777" name="未知用户192" initials="未" lastIdx="0" clrIdx="776"/>
  <p:cmAuthor id="778" name="志刚 赵" initials="志" lastIdx="0" clrIdx="777"/>
  <p:cmAuthor id="779" name="huilong yang" initials="hy" lastIdx="0" clrIdx="778"/>
  <p:cmAuthor id="780" name="ads" initials="a" lastIdx="0" clrIdx="779"/>
  <p:cmAuthor id="781" name="ZhangYu" initials="" lastIdx="0" clrIdx="780"/>
  <p:cmAuthor id="782" name="桑代克的猫" initials="桑" lastIdx="0" clrIdx="781"/>
  <p:cmAuthor id="783" name="孔艳萍" initials="authorId_621919196" lastIdx="0" clrIdx="782"/>
  <p:cmAuthor id="784" name="晨越乔胸滤" initials="晨" lastIdx="0" clrIdx="783"/>
  <p:cmAuthor id="785" name="limin" initials="l" lastIdx="0" clrIdx="784"/>
  <p:cmAuthor id="786" name="滤渣1" initials="滤" lastIdx="0" clrIdx="785"/>
  <p:cmAuthor id="787" name="goodluck" initials="g" lastIdx="0" clrIdx="786"/>
  <p:cmAuthor id="788" name="946067826@qq.com" initials="" lastIdx="0" clrIdx="787"/>
  <p:cmAuthor id="789" name="田锦询" initials="田" lastIdx="0" clrIdx="788"/>
  <p:cmAuthor id="790" name="乒涟敢突雇" initials="乒" lastIdx="0" clrIdx="789"/>
  <p:cmAuthor id="791" name="欢欢^_^" initials="欢" lastIdx="0" clrIdx="790"/>
  <p:cmAuthor id="792" name="蕉下客" initials="蕉" lastIdx="0" clrIdx="791"/>
  <p:cmAuthor id="793" name="齐缘" initials="齐" lastIdx="0" clrIdx="792"/>
  <p:cmAuthor id="794" name="梦之蝶" initials="梦" lastIdx="0" clrIdx="793"/>
  <p:cmAuthor id="795" name="左右" initials="左" lastIdx="0" clrIdx="794"/>
  <p:cmAuthor id="796" name="菜菜" initials="菜" lastIdx="0" clrIdx="795"/>
  <p:cmAuthor id="797" name="郭景山" initials="郭" lastIdx="0" clrIdx="796"/>
  <p:cmAuthor id="798" name="。" initials="。" lastIdx="0" clrIdx="797"/>
  <p:cmAuthor id="799" name="北语言" initials="北" lastIdx="0" clrIdx="798"/>
  <p:cmAuthor id="800" name="花花公主" initials="花" lastIdx="0" clrIdx="799"/>
  <p:cmAuthor id="801" name="斯文鱿鱼" initials="斯" lastIdx="0" clrIdx="800"/>
  <p:cmAuthor id="802" name="Boiling Bao" initials="BB" lastIdx="0" clrIdx="801"/>
  <p:cmAuthor id="803" name="未知用户230" initials="未" lastIdx="0" clrIdx="802"/>
  <p:cmAuthor id="804" name="пользователь Microsoft Office" initials="п" lastIdx="0" clrIdx="803"/>
  <p:cmAuthor id="805" name="WPS_1645105195" initials="W" lastIdx="0" clrIdx="804"/>
  <p:cmAuthor id="806" name="大漠萧郎" initials="大" lastIdx="0" clrIdx="805"/>
  <p:cmAuthor id="807" name="Deffy" initials="D" lastIdx="0" clrIdx="806"/>
  <p:cmAuthor id="808" name="8226982991" initials="8" lastIdx="0" clrIdx="807"/>
  <p:cmAuthor id="809" name="大海" initials="大" lastIdx="0" clrIdx="808"/>
  <p:cmAuthor id="462689819" name="娇娇" initials="娇" lastIdx="0" clrIdx="0"/>
  <p:cmAuthor id="400622465" name="王不留" initials="王" lastIdx="0" clrIdx="767"/>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288"/>
        <p:guide pos="3582"/>
      </p:guideLst>
    </p:cSldViewPr>
  </p:slide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slide" Target="slides/slide42.xml" /><Relationship Id="rId46" Type="http://schemas.openxmlformats.org/officeDocument/2006/relationships/slide" Target="slides/slide43.xml" /><Relationship Id="rId47" Type="http://schemas.openxmlformats.org/officeDocument/2006/relationships/slide" Target="slides/slide44.xml" /><Relationship Id="rId48" Type="http://schemas.openxmlformats.org/officeDocument/2006/relationships/slide" Target="slides/slide45.xml" /><Relationship Id="rId49" Type="http://schemas.openxmlformats.org/officeDocument/2006/relationships/slide" Target="slides/slide46.xml" /><Relationship Id="rId5" Type="http://schemas.openxmlformats.org/officeDocument/2006/relationships/slide" Target="slides/slide2.xml" /><Relationship Id="rId50" Type="http://schemas.openxmlformats.org/officeDocument/2006/relationships/slide" Target="slides/slide47.xml" /><Relationship Id="rId51" Type="http://schemas.openxmlformats.org/officeDocument/2006/relationships/slide" Target="slides/slide48.xml" /><Relationship Id="rId52" Type="http://schemas.openxmlformats.org/officeDocument/2006/relationships/slide" Target="slides/slide49.xml" /><Relationship Id="rId53" Type="http://schemas.openxmlformats.org/officeDocument/2006/relationships/slide" Target="slides/slide50.xml" /><Relationship Id="rId54" Type="http://schemas.openxmlformats.org/officeDocument/2006/relationships/slide" Target="slides/slide51.xml" /><Relationship Id="rId55" Type="http://schemas.openxmlformats.org/officeDocument/2006/relationships/slide" Target="slides/slide52.xml" /><Relationship Id="rId56" Type="http://schemas.openxmlformats.org/officeDocument/2006/relationships/slide" Target="slides/slide53.xml" /><Relationship Id="rId57" Type="http://schemas.openxmlformats.org/officeDocument/2006/relationships/slide" Target="slides/slide54.xml" /><Relationship Id="rId58" Type="http://schemas.openxmlformats.org/officeDocument/2006/relationships/slide" Target="slides/slide55.xml" /><Relationship Id="rId59" Type="http://schemas.openxmlformats.org/officeDocument/2006/relationships/slide" Target="slides/slide56.xml" /><Relationship Id="rId6" Type="http://schemas.openxmlformats.org/officeDocument/2006/relationships/slide" Target="slides/slide3.xml" /><Relationship Id="rId60" Type="http://schemas.openxmlformats.org/officeDocument/2006/relationships/slide" Target="slides/slide57.xml" /><Relationship Id="rId61" Type="http://schemas.openxmlformats.org/officeDocument/2006/relationships/slide" Target="slides/slide58.xml" /><Relationship Id="rId62" Type="http://schemas.openxmlformats.org/officeDocument/2006/relationships/slide" Target="slides/slide59.xml" /><Relationship Id="rId63" Type="http://schemas.openxmlformats.org/officeDocument/2006/relationships/slide" Target="slides/slide60.xml" /><Relationship Id="rId64" Type="http://schemas.openxmlformats.org/officeDocument/2006/relationships/tags" Target="tags/tag85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heme" Target="theme/theme1.xml" /><Relationship Id="rId68" Type="http://schemas.openxmlformats.org/officeDocument/2006/relationships/tableStyles" Target="tableStyles.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157.xml" /><Relationship Id="rId2" Type="http://schemas.openxmlformats.org/officeDocument/2006/relationships/tags" Target="../tags/tag158.xml" /><Relationship Id="rId3" Type="http://schemas.openxmlformats.org/officeDocument/2006/relationships/tags" Target="../tags/tag159.xml" /><Relationship Id="rId4" Type="http://schemas.openxmlformats.org/officeDocument/2006/relationships/tags" Target="../tags/tag160.xml" /><Relationship Id="rId5" Type="http://schemas.openxmlformats.org/officeDocument/2006/relationships/tags" Target="../tags/tag161.xml" /><Relationship Id="rId6" Type="http://schemas.openxmlformats.org/officeDocument/2006/relationships/tags" Target="../tags/tag162.xml" /><Relationship Id="rId7" Type="http://schemas.openxmlformats.org/officeDocument/2006/relationships/tags" Target="../tags/tag163.xml" /><Relationship Id="rId8"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90204" pitchFamily="34" charset="0"/>
                <a:ea typeface="宋体" pitchFamily="2" charset="-122"/>
                <a:cs typeface="+mn-cs"/>
              </a:rPr>
              <a:t/>
            </a:fld>
            <a:endParaRPr lang="zh-CN" altLang="en-US" strike="noStrike" noProof="1"/>
          </a:p>
        </p:txBody>
      </p:sp>
      <p:sp>
        <p:nvSpPr>
          <p:cNvPr id="5124" name="幻灯片图像占位符 3"/>
          <p:cNvSpPr>
            <a:spLocks noGrp="1" noRot="1" noChangeAspect="1"/>
          </p:cNvSpPr>
          <p:nvPr>
            <p:ph type="sldImg" idx="6"/>
            <p:custDataLst>
              <p:tags r:id="rId4"/>
            </p:custDataLst>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5125" name="备注占位符 4"/>
          <p:cNvSpPr>
            <a:spLocks noGrp="1"/>
          </p:cNvSpPr>
          <p:nvPr>
            <p:ph type="body" sz="quarter" idx="7"/>
            <p:custDataLst>
              <p:tags r:id="rId5"/>
            </p:custDataLst>
          </p:nvPr>
        </p:nvSpPr>
        <p:spPr>
          <a:xfrm>
            <a:off x="685800" y="4400550"/>
            <a:ext cx="5486400" cy="3600450"/>
          </a:xfrm>
          <a:prstGeom prst="rect">
            <a:avLst/>
          </a:prstGeom>
          <a:noFill/>
          <a:ln w="9525">
            <a:noFill/>
          </a:ln>
        </p:spPr>
        <p:txBody>
          <a:bodyPr vert="horz" lIns="91440" tIns="45720" rIns="91440" bIns="45720" anchor="t"/>
          <a:lstStyle/>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custDataLst>
              <p:tags r:id="rId6"/>
            </p:custDataLst>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custDataLst>
              <p:tags r:id="rId7"/>
            </p:custDataLst>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90204" pitchFamily="34" charset="0"/>
                <a:ea typeface="宋体" pitchFamily="2" charset="-122"/>
                <a:cs typeface="+mn-cs"/>
              </a:rPr>
              <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10" Type="http://schemas.openxmlformats.org/officeDocument/2006/relationships/tags" Target="../tags/tag6.xml" /><Relationship Id="rId11" Type="http://schemas.openxmlformats.org/officeDocument/2006/relationships/tags" Target="../tags/tag7.xml" /><Relationship Id="rId12" Type="http://schemas.openxmlformats.org/officeDocument/2006/relationships/slideMaster" Target="../slideMasters/slideMaster1.xml" /><Relationship Id="rId2" Type="http://schemas.openxmlformats.org/officeDocument/2006/relationships/image" Target="../media/image1.png" /><Relationship Id="rId3" Type="http://schemas.openxmlformats.org/officeDocument/2006/relationships/tags" Target="../tags/tag2.xml" /><Relationship Id="rId4" Type="http://schemas.openxmlformats.org/officeDocument/2006/relationships/image" Target="../media/image2.png" /><Relationship Id="rId5" Type="http://schemas.openxmlformats.org/officeDocument/2006/relationships/tags" Target="../tags/tag3.xml" /><Relationship Id="rId6" Type="http://schemas.openxmlformats.org/officeDocument/2006/relationships/image" Target="../media/image3.png" /><Relationship Id="rId7" Type="http://schemas.openxmlformats.org/officeDocument/2006/relationships/tags" Target="../tags/tag4.xml" /><Relationship Id="rId8" Type="http://schemas.openxmlformats.org/officeDocument/2006/relationships/image" Target="../media/image4.png" /><Relationship Id="rId9" Type="http://schemas.openxmlformats.org/officeDocument/2006/relationships/tags" Target="../tags/tag5.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8.xml"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tags" Target="../tags/tag11.xml" /><Relationship Id="rId5" Type="http://schemas.openxmlformats.org/officeDocument/2006/relationships/tags" Target="../tags/tag12.xml" /><Relationship Id="rId6" Type="http://schemas.openxmlformats.org/officeDocument/2006/relationships/tags" Target="../tags/tag13.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4.xml" /><Relationship Id="rId10" Type="http://schemas.openxmlformats.org/officeDocument/2006/relationships/slideMaster" Target="../slideMasters/slideMaster1.xml" /><Relationship Id="rId2" Type="http://schemas.openxmlformats.org/officeDocument/2006/relationships/image" Target="../media/image5.png" /><Relationship Id="rId3" Type="http://schemas.openxmlformats.org/officeDocument/2006/relationships/tags" Target="../tags/tag15.xml" /><Relationship Id="rId4" Type="http://schemas.openxmlformats.org/officeDocument/2006/relationships/image" Target="../media/image6.png" /><Relationship Id="rId5" Type="http://schemas.openxmlformats.org/officeDocument/2006/relationships/tags" Target="../tags/tag16.xml" /><Relationship Id="rId6" Type="http://schemas.openxmlformats.org/officeDocument/2006/relationships/tags" Target="../tags/tag17.xml" /><Relationship Id="rId7" Type="http://schemas.openxmlformats.org/officeDocument/2006/relationships/tags" Target="../tags/tag18.xml" /><Relationship Id="rId8" Type="http://schemas.openxmlformats.org/officeDocument/2006/relationships/tags" Target="../tags/tag19.xml" /><Relationship Id="rId9" Type="http://schemas.openxmlformats.org/officeDocument/2006/relationships/tags" Target="../tags/tag20.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21.xml" /><Relationship Id="rId10" Type="http://schemas.openxmlformats.org/officeDocument/2006/relationships/tags" Target="../tags/tag28.xml" /><Relationship Id="rId11" Type="http://schemas.openxmlformats.org/officeDocument/2006/relationships/tags" Target="../tags/tag29.xml" /><Relationship Id="rId12" Type="http://schemas.openxmlformats.org/officeDocument/2006/relationships/tags" Target="../tags/tag30.xml" /><Relationship Id="rId13" Type="http://schemas.openxmlformats.org/officeDocument/2006/relationships/slideMaster" Target="../slideMasters/slideMaster1.xml" /><Relationship Id="rId2" Type="http://schemas.openxmlformats.org/officeDocument/2006/relationships/tags" Target="../tags/tag22.xml" /><Relationship Id="rId3" Type="http://schemas.openxmlformats.org/officeDocument/2006/relationships/image" Target="../media/image7.png" /><Relationship Id="rId4" Type="http://schemas.openxmlformats.org/officeDocument/2006/relationships/tags" Target="../tags/tag23.xml" /><Relationship Id="rId5" Type="http://schemas.openxmlformats.org/officeDocument/2006/relationships/image" Target="../media/image8.png"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tags" Target="../tags/tag26.xml" /><Relationship Id="rId9" Type="http://schemas.openxmlformats.org/officeDocument/2006/relationships/tags" Target="../tags/tag27.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31.xml" /><Relationship Id="rId10" Type="http://schemas.openxmlformats.org/officeDocument/2006/relationships/tags" Target="../tags/tag38.xml" /><Relationship Id="rId11" Type="http://schemas.openxmlformats.org/officeDocument/2006/relationships/tags" Target="../tags/tag39.xml" /><Relationship Id="rId12" Type="http://schemas.openxmlformats.org/officeDocument/2006/relationships/tags" Target="../tags/tag40.xml" /><Relationship Id="rId13" Type="http://schemas.openxmlformats.org/officeDocument/2006/relationships/tags" Target="../tags/tag41.xml" /><Relationship Id="rId14" Type="http://schemas.openxmlformats.org/officeDocument/2006/relationships/tags" Target="../tags/tag42.xml" /><Relationship Id="rId15" Type="http://schemas.openxmlformats.org/officeDocument/2006/relationships/slideMaster" Target="../slideMasters/slideMaster1.xml" /><Relationship Id="rId2" Type="http://schemas.openxmlformats.org/officeDocument/2006/relationships/tags" Target="../tags/tag32.xml" /><Relationship Id="rId3" Type="http://schemas.openxmlformats.org/officeDocument/2006/relationships/image" Target="../media/image7.png" /><Relationship Id="rId4" Type="http://schemas.openxmlformats.org/officeDocument/2006/relationships/tags" Target="../tags/tag33.xml" /><Relationship Id="rId5" Type="http://schemas.openxmlformats.org/officeDocument/2006/relationships/image" Target="../media/image8.png" /><Relationship Id="rId6" Type="http://schemas.openxmlformats.org/officeDocument/2006/relationships/tags" Target="../tags/tag34.xml" /><Relationship Id="rId7" Type="http://schemas.openxmlformats.org/officeDocument/2006/relationships/tags" Target="../tags/tag35.xml" /><Relationship Id="rId8" Type="http://schemas.openxmlformats.org/officeDocument/2006/relationships/tags" Target="../tags/tag36.xml" /><Relationship Id="rId9" Type="http://schemas.openxmlformats.org/officeDocument/2006/relationships/tags" Target="../tags/tag37.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52.xml" /><Relationship Id="rId10" Type="http://schemas.openxmlformats.org/officeDocument/2006/relationships/slideMaster" Target="../slideMasters/slideMaster1.xml" /><Relationship Id="rId2" Type="http://schemas.openxmlformats.org/officeDocument/2006/relationships/image" Target="../media/image9.png"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tags" Target="../tags/tag58.xml" /><Relationship Id="rId9" Type="http://schemas.openxmlformats.org/officeDocument/2006/relationships/tags" Target="../tags/tag59.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60.xml" /><Relationship Id="rId2" Type="http://schemas.openxmlformats.org/officeDocument/2006/relationships/image" Target="../media/image10.png" /><Relationship Id="rId3" Type="http://schemas.openxmlformats.org/officeDocument/2006/relationships/tags" Target="../tags/tag61.xml" /><Relationship Id="rId4" Type="http://schemas.openxmlformats.org/officeDocument/2006/relationships/tags" Target="../tags/tag62.xml" /><Relationship Id="rId5" Type="http://schemas.openxmlformats.org/officeDocument/2006/relationships/tags" Target="../tags/tag63.xml" /><Relationship Id="rId6" Type="http://schemas.openxmlformats.org/officeDocument/2006/relationships/tags" Target="../tags/tag64.xml" /><Relationship Id="rId7" Type="http://schemas.openxmlformats.org/officeDocument/2006/relationships/tags" Target="../tags/tag65.xml" /><Relationship Id="rId8" Type="http://schemas.openxmlformats.org/officeDocument/2006/relationships/tags" Target="../tags/tag66.xml" /><Relationship Id="rId9"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67.xml" /><Relationship Id="rId2" Type="http://schemas.openxmlformats.org/officeDocument/2006/relationships/image" Target="../media/image11.png" /><Relationship Id="rId3" Type="http://schemas.openxmlformats.org/officeDocument/2006/relationships/tags" Target="../tags/tag68.xml" /><Relationship Id="rId4" Type="http://schemas.openxmlformats.org/officeDocument/2006/relationships/tags" Target="../tags/tag69.xml" /><Relationship Id="rId5" Type="http://schemas.openxmlformats.org/officeDocument/2006/relationships/tags" Target="../tags/tag70.xml" /><Relationship Id="rId6" Type="http://schemas.openxmlformats.org/officeDocument/2006/relationships/tags" Target="../tags/tag71.xml" /><Relationship Id="rId7" Type="http://schemas.openxmlformats.org/officeDocument/2006/relationships/tags" Target="../tags/tag72.xml" /><Relationship Id="rId8"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73.xml" /><Relationship Id="rId10" Type="http://schemas.openxmlformats.org/officeDocument/2006/relationships/tags" Target="../tags/tag80.xml" /><Relationship Id="rId11" Type="http://schemas.openxmlformats.org/officeDocument/2006/relationships/slideMaster" Target="../slideMasters/slideMaster1.xml" /><Relationship Id="rId2" Type="http://schemas.openxmlformats.org/officeDocument/2006/relationships/image" Target="../media/image2.png" /><Relationship Id="rId3" Type="http://schemas.openxmlformats.org/officeDocument/2006/relationships/tags" Target="../tags/tag74.xml" /><Relationship Id="rId4" Type="http://schemas.openxmlformats.org/officeDocument/2006/relationships/image" Target="../media/image3.png"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tags" Target="../tags/tag77.xml" /><Relationship Id="rId8" Type="http://schemas.openxmlformats.org/officeDocument/2006/relationships/tags" Target="../tags/tag78.xml" /><Relationship Id="rId9" Type="http://schemas.openxmlformats.org/officeDocument/2006/relationships/tags" Target="../tags/tag79.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81.xml" /><Relationship Id="rId2" Type="http://schemas.openxmlformats.org/officeDocument/2006/relationships/image" Target="../media/image12.png" /><Relationship Id="rId3" Type="http://schemas.openxmlformats.org/officeDocument/2006/relationships/tags" Target="../tags/tag82.xml" /><Relationship Id="rId4" Type="http://schemas.openxmlformats.org/officeDocument/2006/relationships/tags" Target="../tags/tag83.xml" /><Relationship Id="rId5" Type="http://schemas.openxmlformats.org/officeDocument/2006/relationships/tags" Target="../tags/tag84.xml" /><Relationship Id="rId6" Type="http://schemas.openxmlformats.org/officeDocument/2006/relationships/tags" Target="../tags/tag85.xml" /><Relationship Id="rId7" Type="http://schemas.openxmlformats.org/officeDocument/2006/relationships/tags" Target="../tags/tag86.xml" /><Relationship Id="rId8"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87.xml" /><Relationship Id="rId10" Type="http://schemas.openxmlformats.org/officeDocument/2006/relationships/tags" Target="../tags/tag94.xml" /><Relationship Id="rId11" Type="http://schemas.openxmlformats.org/officeDocument/2006/relationships/tags" Target="../tags/tag95.xml" /><Relationship Id="rId12" Type="http://schemas.openxmlformats.org/officeDocument/2006/relationships/slideMaster" Target="../slideMasters/slideMaster1.xml" /><Relationship Id="rId2" Type="http://schemas.openxmlformats.org/officeDocument/2006/relationships/tags" Target="../tags/tag88.xml" /><Relationship Id="rId3" Type="http://schemas.openxmlformats.org/officeDocument/2006/relationships/image" Target="../media/image13.png" /><Relationship Id="rId4" Type="http://schemas.openxmlformats.org/officeDocument/2006/relationships/tags" Target="../tags/tag89.xml" /><Relationship Id="rId5" Type="http://schemas.openxmlformats.org/officeDocument/2006/relationships/image" Target="../media/image12.png"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tags" Target="../tags/tag93.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96.xml" /><Relationship Id="rId10" Type="http://schemas.openxmlformats.org/officeDocument/2006/relationships/tags" Target="../tags/tag104.xml" /><Relationship Id="rId11" Type="http://schemas.openxmlformats.org/officeDocument/2006/relationships/slideMaster" Target="../slideMasters/slideMaster1.xml" /><Relationship Id="rId2" Type="http://schemas.openxmlformats.org/officeDocument/2006/relationships/tags" Target="../tags/tag97.xml" /><Relationship Id="rId3" Type="http://schemas.openxmlformats.org/officeDocument/2006/relationships/image" Target="../media/image14.png" /><Relationship Id="rId4" Type="http://schemas.openxmlformats.org/officeDocument/2006/relationships/tags" Target="../tags/tag98.xml" /><Relationship Id="rId5" Type="http://schemas.openxmlformats.org/officeDocument/2006/relationships/tags" Target="../tags/tag99.xml" /><Relationship Id="rId6" Type="http://schemas.openxmlformats.org/officeDocument/2006/relationships/tags" Target="../tags/tag100.xml" /><Relationship Id="rId7" Type="http://schemas.openxmlformats.org/officeDocument/2006/relationships/tags" Target="../tags/tag101.xml" /><Relationship Id="rId8" Type="http://schemas.openxmlformats.org/officeDocument/2006/relationships/tags" Target="../tags/tag102.xml" /><Relationship Id="rId9" Type="http://schemas.openxmlformats.org/officeDocument/2006/relationships/tags" Target="../tags/tag103.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05.xml" /><Relationship Id="rId10" Type="http://schemas.openxmlformats.org/officeDocument/2006/relationships/tags" Target="../tags/tag113.xml" /><Relationship Id="rId11" Type="http://schemas.openxmlformats.org/officeDocument/2006/relationships/slideMaster" Target="../slideMasters/slideMaster1.xml" /><Relationship Id="rId2" Type="http://schemas.openxmlformats.org/officeDocument/2006/relationships/tags" Target="../tags/tag106.xml" /><Relationship Id="rId3" Type="http://schemas.openxmlformats.org/officeDocument/2006/relationships/image" Target="../media/image15.png" /><Relationship Id="rId4" Type="http://schemas.openxmlformats.org/officeDocument/2006/relationships/tags" Target="../tags/tag107.xml" /><Relationship Id="rId5" Type="http://schemas.openxmlformats.org/officeDocument/2006/relationships/tags" Target="../tags/tag108.xml" /><Relationship Id="rId6" Type="http://schemas.openxmlformats.org/officeDocument/2006/relationships/tags" Target="../tags/tag109.xml" /><Relationship Id="rId7" Type="http://schemas.openxmlformats.org/officeDocument/2006/relationships/tags" Target="../tags/tag110.xml" /><Relationship Id="rId8" Type="http://schemas.openxmlformats.org/officeDocument/2006/relationships/tags" Target="../tags/tag111.xml" /><Relationship Id="rId9" Type="http://schemas.openxmlformats.org/officeDocument/2006/relationships/tags" Target="../tags/tag11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14.xml" /><Relationship Id="rId10" Type="http://schemas.openxmlformats.org/officeDocument/2006/relationships/tags" Target="../tags/tag122.xml" /><Relationship Id="rId11" Type="http://schemas.openxmlformats.org/officeDocument/2006/relationships/slideMaster" Target="../slideMasters/slideMaster1.xml" /><Relationship Id="rId2" Type="http://schemas.openxmlformats.org/officeDocument/2006/relationships/tags" Target="../tags/tag115.xml" /><Relationship Id="rId3" Type="http://schemas.openxmlformats.org/officeDocument/2006/relationships/image" Target="../media/image16.png" /><Relationship Id="rId4" Type="http://schemas.openxmlformats.org/officeDocument/2006/relationships/tags" Target="../tags/tag116.xml" /><Relationship Id="rId5" Type="http://schemas.openxmlformats.org/officeDocument/2006/relationships/tags" Target="../tags/tag117.xml" /><Relationship Id="rId6" Type="http://schemas.openxmlformats.org/officeDocument/2006/relationships/tags" Target="../tags/tag118.xml" /><Relationship Id="rId7" Type="http://schemas.openxmlformats.org/officeDocument/2006/relationships/tags" Target="../tags/tag119.xml" /><Relationship Id="rId8" Type="http://schemas.openxmlformats.org/officeDocument/2006/relationships/tags" Target="../tags/tag120.xml" /><Relationship Id="rId9" Type="http://schemas.openxmlformats.org/officeDocument/2006/relationships/tags" Target="../tags/tag121.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23.xml" /><Relationship Id="rId2" Type="http://schemas.openxmlformats.org/officeDocument/2006/relationships/slideMaster" Target="../slideMasters/slideMaster1.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24.xml" /><Relationship Id="rId10" Type="http://schemas.openxmlformats.org/officeDocument/2006/relationships/tags" Target="../tags/tag131.xml" /><Relationship Id="rId11" Type="http://schemas.openxmlformats.org/officeDocument/2006/relationships/tags" Target="../tags/tag132.xml" /><Relationship Id="rId12" Type="http://schemas.openxmlformats.org/officeDocument/2006/relationships/slideMaster" Target="../slideMasters/slideMaster1.xml" /><Relationship Id="rId2" Type="http://schemas.openxmlformats.org/officeDocument/2006/relationships/tags" Target="../tags/tag125.xml" /><Relationship Id="rId3" Type="http://schemas.openxmlformats.org/officeDocument/2006/relationships/image" Target="../media/image17.png" /><Relationship Id="rId4" Type="http://schemas.openxmlformats.org/officeDocument/2006/relationships/tags" Target="../tags/tag126.xml" /><Relationship Id="rId5" Type="http://schemas.openxmlformats.org/officeDocument/2006/relationships/image" Target="../media/image18.png" /><Relationship Id="rId6" Type="http://schemas.openxmlformats.org/officeDocument/2006/relationships/tags" Target="../tags/tag127.xml" /><Relationship Id="rId7" Type="http://schemas.openxmlformats.org/officeDocument/2006/relationships/tags" Target="../tags/tag128.xml" /><Relationship Id="rId8" Type="http://schemas.openxmlformats.org/officeDocument/2006/relationships/tags" Target="../tags/tag129.xml" /><Relationship Id="rId9" Type="http://schemas.openxmlformats.org/officeDocument/2006/relationships/tags" Target="../tags/tag130.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33.xml" /><Relationship Id="rId10" Type="http://schemas.openxmlformats.org/officeDocument/2006/relationships/tags" Target="../tags/tag142.xml" /><Relationship Id="rId11" Type="http://schemas.openxmlformats.org/officeDocument/2006/relationships/slideMaster" Target="../slideMasters/slideMaster1.xml" /><Relationship Id="rId2" Type="http://schemas.openxmlformats.org/officeDocument/2006/relationships/tags" Target="../tags/tag134.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43.xml" /><Relationship Id="rId2" Type="http://schemas.openxmlformats.org/officeDocument/2006/relationships/slideMaster" Target="../slideMasters/slideMaster1.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44.xml" /><Relationship Id="rId2" Type="http://schemas.openxmlformats.org/officeDocument/2006/relationships/slideMaster" Target="../slideMasters/slideMaster1.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45.xml" /><Relationship Id="rId2" Type="http://schemas.openxmlformats.org/officeDocument/2006/relationships/tags" Target="../tags/tag146.xml" /><Relationship Id="rId3" Type="http://schemas.openxmlformats.org/officeDocument/2006/relationships/slideMaster" Target="../slideMasters/slideMaster1.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47.xml" /><Relationship Id="rId2" Type="http://schemas.openxmlformats.org/officeDocument/2006/relationships/slideMaster" Target="../slideMasters/slideMaster1.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48.xml" /><Relationship Id="rId2"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1" name=""/>
        <p:cNvGrpSpPr/>
        <p:nvPr>
          <p:custDataLst>
            <p:tags r:id="rId1"/>
          </p:custDataLst>
        </p:nvPr>
      </p:nvGrpSpPr>
      <p:grpSpPr>
        <a:xfrm>
          <a:off x="0" y="0"/>
          <a:ext cx="0" cy="0"/>
        </a:xfrm>
      </p:grpSpPr>
      <p:pic>
        <p:nvPicPr>
          <p:cNvPr id="8" name="图片 7"/>
          <p:cNvPicPr>
            <a:picLocks noChangeAspect="1"/>
          </p:cNvPicPr>
          <p:nvPr userDrawn="1">
            <p:custDataLst>
              <p:tags r:id="rId3"/>
            </p:custDataLst>
          </p:nvPr>
        </p:nvPicPr>
        <p:blipFill>
          <a:blip r:embed="rId2"/>
          <a:stretch>
            <a:fillRect/>
          </a:stretch>
        </p:blipFill>
        <p:spPr>
          <a:xfrm>
            <a:off x="7560607" y="-500037"/>
            <a:ext cx="5205984" cy="5205984"/>
          </a:xfrm>
          <a:prstGeom prst="rect">
            <a:avLst/>
          </a:prstGeom>
        </p:spPr>
      </p:pic>
      <p:pic>
        <p:nvPicPr>
          <p:cNvPr id="9" name="图片 8"/>
          <p:cNvPicPr>
            <a:picLocks noChangeAspect="1"/>
          </p:cNvPicPr>
          <p:nvPr userDrawn="1">
            <p:custDataLst>
              <p:tags r:id="rId5"/>
            </p:custDataLst>
          </p:nvPr>
        </p:nvPicPr>
        <p:blipFill>
          <a:blip r:embed="rId4"/>
          <a:stretch>
            <a:fillRect/>
          </a:stretch>
        </p:blipFill>
        <p:spPr>
          <a:xfrm>
            <a:off x="1879600" y="0"/>
            <a:ext cx="8430535" cy="6858000"/>
          </a:xfrm>
          <a:prstGeom prst="rect">
            <a:avLst/>
          </a:prstGeom>
        </p:spPr>
      </p:pic>
      <p:pic>
        <p:nvPicPr>
          <p:cNvPr id="12" name="图片 11"/>
          <p:cNvPicPr>
            <a:picLocks noChangeAspect="1"/>
          </p:cNvPicPr>
          <p:nvPr userDrawn="1">
            <p:custDataLst>
              <p:tags r:id="rId7"/>
            </p:custDataLst>
          </p:nvPr>
        </p:nvPicPr>
        <p:blipFill>
          <a:blip r:embed="rId6"/>
          <a:stretch>
            <a:fillRect/>
          </a:stretch>
        </p:blipFill>
        <p:spPr>
          <a:xfrm>
            <a:off x="6950352" y="1856941"/>
            <a:ext cx="1149910" cy="1174376"/>
          </a:xfrm>
          <a:prstGeom prst="rect">
            <a:avLst/>
          </a:prstGeom>
        </p:spPr>
      </p:pic>
      <p:pic>
        <p:nvPicPr>
          <p:cNvPr id="13" name="图片 12"/>
          <p:cNvPicPr>
            <a:picLocks noChangeAspect="1"/>
          </p:cNvPicPr>
          <p:nvPr userDrawn="1">
            <p:custDataLst>
              <p:tags r:id="rId9"/>
            </p:custDataLst>
          </p:nvPr>
        </p:nvPicPr>
        <p:blipFill>
          <a:blip r:embed="rId8">
            <a:extLst>
              <a:ext uri="{28A0092B-C50C-407E-A947-70E740481C1C}">
                <a14:useLocalDpi xmlns:a14="http://schemas.microsoft.com/office/drawing/2010/main" val="0"/>
              </a:ext>
            </a:extLst>
          </a:blip>
          <a:stretch>
            <a:fillRect/>
          </a:stretch>
        </p:blipFill>
        <p:spPr>
          <a:xfrm rot="20799638">
            <a:off x="1240658" y="475197"/>
            <a:ext cx="2230606" cy="3157731"/>
          </a:xfrm>
          <a:prstGeom prst="rect">
            <a:avLst/>
          </a:prstGeom>
        </p:spPr>
      </p:pic>
      <p:sp>
        <p:nvSpPr>
          <p:cNvPr id="2" name="标题 1"/>
          <p:cNvSpPr>
            <a:spLocks noGrp="1"/>
          </p:cNvSpPr>
          <p:nvPr>
            <p:ph type="ctrTitle" hasCustomPrompt="1"/>
            <p:custDataLst>
              <p:tags r:id="rId10"/>
            </p:custDataLst>
          </p:nvPr>
        </p:nvSpPr>
        <p:spPr>
          <a:xfrm rot="21444148">
            <a:off x="2686529" y="3288871"/>
            <a:ext cx="6378631" cy="1203611"/>
          </a:xfrm>
        </p:spPr>
        <p:txBody>
          <a:bodyPr lIns="90000" tIns="46800" rIns="90000" bIns="46800" anchor="b" anchorCtr="0">
            <a:normAutofit/>
          </a:bodyPr>
          <a:lstStyle>
            <a:lvl1pPr algn="ctr">
              <a:defRPr sz="7200" spc="600" baseline="0">
                <a:solidFill>
                  <a:schemeClr val="accent5"/>
                </a:solidFill>
                <a:latin typeface="Arial" panose="020b0604020202090204" pitchFamily="34" charset="0"/>
                <a:ea typeface="汉仪乐喵体W" panose="00020600040101010101" pitchFamily="18" charset="-122"/>
              </a:defRPr>
            </a:lvl1pPr>
          </a:lstStyle>
          <a:p>
            <a:r>
              <a:rPr lang="zh-CN" altLang="en-US"/>
              <a:t>编辑标题</a:t>
            </a:r>
            <a:endParaRPr lang="zh-CN" altLang="en-US"/>
          </a:p>
        </p:txBody>
      </p:sp>
      <p:sp>
        <p:nvSpPr>
          <p:cNvPr id="3" name="副标题 2"/>
          <p:cNvSpPr>
            <a:spLocks noGrp="1"/>
          </p:cNvSpPr>
          <p:nvPr>
            <p:ph type="subTitle" idx="1" hasCustomPrompt="1"/>
            <p:custDataLst>
              <p:tags r:id="rId11"/>
            </p:custDataLst>
          </p:nvPr>
        </p:nvSpPr>
        <p:spPr>
          <a:xfrm rot="21448378">
            <a:off x="3980852" y="4708479"/>
            <a:ext cx="3429743" cy="512865"/>
          </a:xfrm>
        </p:spPr>
        <p:txBody>
          <a:bodyPr lIns="90000" tIns="46800" rIns="90000" bIns="46800">
            <a:normAutofit/>
          </a:bodyPr>
          <a:lstStyle>
            <a:lvl1pPr marL="0" indent="0" algn="ctr" eaLnBrk="1" fontAlgn="auto" latinLnBrk="0" hangingPunct="1">
              <a:lnSpc>
                <a:spcPct val="100000"/>
              </a:lnSpc>
              <a:buNone/>
              <a:defRPr sz="2400" u="none" strike="noStrike" kern="1200" cap="none" spc="200" normalizeH="0" baseline="0">
                <a:solidFill>
                  <a:schemeClr val="accent5"/>
                </a:solidFill>
                <a:uFillTx/>
                <a:latin typeface="Arial" panose="020b0604020202090204" pitchFamily="34" charset="0"/>
                <a:ea typeface="幼圆" panose="02010509060101010101" pitchFamily="49"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单击此处编辑副标题</a:t>
            </a:r>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1" name=""/>
        <p:cNvGrpSpPr/>
        <p:nvPr>
          <p:custDataLst>
            <p:tags r:id="rId1"/>
          </p:custDataLst>
        </p:nvPr>
      </p:nvGrpSpPr>
      <p:grpSpPr>
        <a:xfrm>
          <a:off x="0" y="0"/>
          <a:ext cx="0" cy="0"/>
        </a:xfrm>
      </p:grpSpPr>
      <p:pic>
        <p:nvPicPr>
          <p:cNvPr id="8" name="图片 7"/>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795682" y="685801"/>
            <a:ext cx="6396318" cy="3980329"/>
          </a:xfrm>
          <a:prstGeom prst="rect">
            <a:avLst/>
          </a:prstGeom>
        </p:spPr>
      </p:pic>
      <p:pic>
        <p:nvPicPr>
          <p:cNvPr id="10" name="图片 9"/>
          <p:cNvPicPr>
            <a:picLocks noChangeAspect="1"/>
          </p:cNvPicPr>
          <p:nvPr userDrawn="1">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248825" y="1043761"/>
            <a:ext cx="6559296" cy="5439782"/>
          </a:xfrm>
          <a:prstGeom prst="rect">
            <a:avLst/>
          </a:prstGeom>
        </p:spPr>
      </p:pic>
      <p:sp>
        <p:nvSpPr>
          <p:cNvPr id="2" name="标题 1"/>
          <p:cNvSpPr>
            <a:spLocks noGrp="1"/>
          </p:cNvSpPr>
          <p:nvPr>
            <p:ph type="title" hasCustomPrompt="1"/>
            <p:custDataLst>
              <p:tags r:id="rId6"/>
            </p:custDataLst>
          </p:nvPr>
        </p:nvSpPr>
        <p:spPr>
          <a:xfrm>
            <a:off x="6428669" y="4891314"/>
            <a:ext cx="4994076" cy="967991"/>
          </a:xfrm>
        </p:spPr>
        <p:txBody>
          <a:bodyPr lIns="90000" tIns="46800" rIns="90000" bIns="46800" anchor="ctr" anchorCtr="0">
            <a:normAutofit/>
          </a:bodyPr>
          <a:lstStyle>
            <a:lvl1pPr algn="ctr">
              <a:defRPr sz="4000" u="none" strike="noStrike" kern="1200" cap="none" spc="300" normalizeH="0" baseline="0">
                <a:solidFill>
                  <a:schemeClr val="accent5"/>
                </a:solidFill>
                <a:uFillTx/>
                <a:latin typeface="Arial" panose="020b0604020202090204" pitchFamily="34" charset="0"/>
                <a:ea typeface="汉仪乐喵体W" panose="00020600040101010101" pitchFamily="18" charset="-122"/>
              </a:defRPr>
            </a:lvl1pPr>
          </a:lstStyle>
          <a:p>
            <a:r>
              <a:rPr lang="zh-CN" altLang="en-US"/>
              <a:t>单击此处编辑标题</a:t>
            </a:r>
            <a:endParaRPr lang="zh-CN" altLang="en-US"/>
          </a:p>
        </p:txBody>
      </p:sp>
      <p:sp>
        <p:nvSpPr>
          <p:cNvPr id="4" name="日期占位符 3"/>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8"/>
            </p:custDataLst>
          </p:nvPr>
        </p:nvSpPr>
        <p:spPr/>
        <p:txBody>
          <a:bodyPr/>
          <a:lstStyle/>
          <a:p>
            <a:endParaRPr lang="zh-CN" altLang="en-US"/>
          </a:p>
        </p:txBody>
      </p:sp>
      <p:sp>
        <p:nvSpPr>
          <p:cNvPr id="6" name="灯片编号占位符 5"/>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3231" y="127019"/>
            <a:ext cx="12190528" cy="6643413"/>
            <a:chOff x="-3231" y="127019"/>
            <a:chExt cx="12190528" cy="6643413"/>
          </a:xfrm>
        </p:grpSpPr>
        <p:pic>
          <p:nvPicPr>
            <p:cNvPr id="9" name="图片 8"/>
            <p:cNvPicPr>
              <a:picLocks noChangeAspect="1"/>
            </p:cNvPicPr>
            <p:nvPr userDrawn="1">
              <p:custDataLst>
                <p:tags r:id="rId4"/>
              </p:custDataLst>
            </p:nvPr>
          </p:nvPicPr>
          <p:blipFill>
            <a:blip r:embed="rId3"/>
            <a:stretch>
              <a:fillRect/>
            </a:stretch>
          </p:blipFill>
          <p:spPr>
            <a:xfrm rot="1040269">
              <a:off x="-3231" y="6077001"/>
              <a:ext cx="693431" cy="693431"/>
            </a:xfrm>
            <a:prstGeom prst="rect">
              <a:avLst/>
            </a:prstGeom>
          </p:spPr>
        </p:pic>
        <p:pic>
          <p:nvPicPr>
            <p:cNvPr id="10" name="图片 9"/>
            <p:cNvPicPr>
              <a:picLocks noChangeAspect="1"/>
            </p:cNvPicPr>
            <p:nvPr userDrawn="1">
              <p:custDataLst>
                <p:tags r:id="rId6"/>
              </p:custDataLst>
            </p:nvPr>
          </p:nvPicPr>
          <p:blipFill>
            <a:blip r:embed="rId5"/>
            <a:stretch>
              <a:fillRect/>
            </a:stretch>
          </p:blipFill>
          <p:spPr>
            <a:xfrm rot="21143708">
              <a:off x="11428350" y="127019"/>
              <a:ext cx="758947" cy="1074395"/>
            </a:xfrm>
            <a:prstGeom prst="rect">
              <a:avLst/>
            </a:prstGeom>
          </p:spPr>
        </p:pic>
      </p:grpSp>
      <p:sp>
        <p:nvSpPr>
          <p:cNvPr id="2" name="标题 1"/>
          <p:cNvSpPr>
            <a:spLocks noGrp="1"/>
          </p:cNvSpPr>
          <p:nvPr>
            <p:ph type="title"/>
            <p:custDataLst>
              <p:tags r:id="rId7"/>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8"/>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9"/>
            </p:custDataLst>
          </p:nvPr>
        </p:nvSpPr>
        <p:spPr>
          <a:xfrm>
            <a:off x="6238877" y="952508"/>
            <a:ext cx="5283242" cy="5388907"/>
          </a:xfrm>
        </p:spPr>
        <p:txBody>
          <a:bodyPr lIns="90170" tIns="46990" rIns="90170" bIns="46990">
            <a:normAutofit/>
          </a:bodyPr>
          <a:lstStyle>
            <a:lvl1pPr>
              <a:defRPr sz="1600" baseline="0">
                <a:solidFill>
                  <a:schemeClr val="tx1">
                    <a:lumMod val="85000"/>
                    <a:lumOff val="15000"/>
                  </a:schemeClr>
                </a:solidFill>
                <a:latin typeface="Arial" panose="020b0604020202090204" pitchFamily="34" charset="0"/>
                <a:ea typeface="幼圆" panose="02010509060101010101" pitchFamily="49" charset="-122"/>
              </a:defRPr>
            </a:lvl1pPr>
            <a:lvl2pPr>
              <a:defRPr sz="1600" baseline="0">
                <a:solidFill>
                  <a:schemeClr val="tx1">
                    <a:lumMod val="85000"/>
                    <a:lumOff val="15000"/>
                  </a:schemeClr>
                </a:solidFill>
                <a:latin typeface="Arial" panose="020b0604020202090204" pitchFamily="34" charset="0"/>
                <a:ea typeface="幼圆" panose="02010509060101010101" pitchFamily="49" charset="-122"/>
              </a:defRPr>
            </a:lvl2pPr>
            <a:lvl3pPr>
              <a:defRPr sz="1600" baseline="0">
                <a:solidFill>
                  <a:schemeClr val="tx1">
                    <a:lumMod val="85000"/>
                    <a:lumOff val="15000"/>
                  </a:schemeClr>
                </a:solidFill>
                <a:latin typeface="Arial" panose="020b0604020202090204" pitchFamily="34" charset="0"/>
                <a:ea typeface="幼圆" panose="02010509060101010101" pitchFamily="49" charset="-122"/>
              </a:defRPr>
            </a:lvl3pPr>
            <a:lvl4pPr>
              <a:defRPr sz="1600" baseline="0">
                <a:solidFill>
                  <a:schemeClr val="tx1">
                    <a:lumMod val="85000"/>
                    <a:lumOff val="15000"/>
                  </a:schemeClr>
                </a:solidFill>
                <a:latin typeface="Arial" panose="020b0604020202090204" pitchFamily="34" charset="0"/>
                <a:ea typeface="幼圆" panose="02010509060101010101" pitchFamily="49" charset="-122"/>
              </a:defRPr>
            </a:lvl4pPr>
            <a:lvl5pPr>
              <a:defRPr sz="1600"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10"/>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11"/>
            </p:custDataLst>
          </p:nvPr>
        </p:nvSpPr>
        <p:spPr/>
        <p:txBody>
          <a:bodyPr/>
          <a:lstStyle/>
          <a:p>
            <a:endParaRPr lang="zh-CN" altLang="en-US"/>
          </a:p>
        </p:txBody>
      </p:sp>
      <p:sp>
        <p:nvSpPr>
          <p:cNvPr id="7" name="灯片编号占位符 6"/>
          <p:cNvSpPr>
            <a:spLocks noGrp="1"/>
          </p:cNvSpPr>
          <p:nvPr>
            <p:ph type="sldNum" sz="quarter" idx="12"/>
            <p:custDataLst>
              <p:tags r:id="rId12"/>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custDataLst>
            <p:tags r:id="rId1"/>
          </p:custDataLst>
        </p:nvPr>
      </p:nvGrpSpPr>
      <p:grpSpPr>
        <a:xfrm>
          <a:off x="0" y="0"/>
          <a:ext cx="0" cy="0"/>
        </a:xfrm>
      </p:grpSpPr>
      <p:grpSp>
        <p:nvGrpSpPr>
          <p:cNvPr id="10" name="组合 9"/>
          <p:cNvGrpSpPr/>
          <p:nvPr userDrawn="1">
            <p:custDataLst>
              <p:tags r:id="rId2"/>
            </p:custDataLst>
          </p:nvPr>
        </p:nvGrpSpPr>
        <p:grpSpPr>
          <a:xfrm>
            <a:off x="-3231" y="127019"/>
            <a:ext cx="12190528" cy="6643413"/>
            <a:chOff x="-3231" y="127019"/>
            <a:chExt cx="12190528" cy="6643413"/>
          </a:xfrm>
        </p:grpSpPr>
        <p:pic>
          <p:nvPicPr>
            <p:cNvPr id="11" name="图片 10"/>
            <p:cNvPicPr>
              <a:picLocks noChangeAspect="1"/>
            </p:cNvPicPr>
            <p:nvPr userDrawn="1">
              <p:custDataLst>
                <p:tags r:id="rId4"/>
              </p:custDataLst>
            </p:nvPr>
          </p:nvPicPr>
          <p:blipFill>
            <a:blip r:embed="rId3"/>
            <a:stretch>
              <a:fillRect/>
            </a:stretch>
          </p:blipFill>
          <p:spPr>
            <a:xfrm rot="1040269">
              <a:off x="-3231" y="6077001"/>
              <a:ext cx="693431" cy="693431"/>
            </a:xfrm>
            <a:prstGeom prst="rect">
              <a:avLst/>
            </a:prstGeom>
          </p:spPr>
        </p:pic>
        <p:pic>
          <p:nvPicPr>
            <p:cNvPr id="12" name="图片 11"/>
            <p:cNvPicPr>
              <a:picLocks noChangeAspect="1"/>
            </p:cNvPicPr>
            <p:nvPr userDrawn="1">
              <p:custDataLst>
                <p:tags r:id="rId6"/>
              </p:custDataLst>
            </p:nvPr>
          </p:nvPicPr>
          <p:blipFill>
            <a:blip r:embed="rId5"/>
            <a:stretch>
              <a:fillRect/>
            </a:stretch>
          </p:blipFill>
          <p:spPr>
            <a:xfrm rot="21143708">
              <a:off x="11428350" y="127019"/>
              <a:ext cx="758947" cy="1074395"/>
            </a:xfrm>
            <a:prstGeom prst="rect">
              <a:avLst/>
            </a:prstGeom>
          </p:spPr>
        </p:pic>
      </p:grpSp>
      <p:sp>
        <p:nvSpPr>
          <p:cNvPr id="2" name="标题 1"/>
          <p:cNvSpPr>
            <a:spLocks noGrp="1"/>
          </p:cNvSpPr>
          <p:nvPr>
            <p:ph type="title"/>
            <p:custDataLst>
              <p:tags r:id="rId7"/>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8"/>
            </p:custDataLst>
          </p:nvPr>
        </p:nvSpPr>
        <p:spPr>
          <a:xfrm>
            <a:off x="669930" y="952508"/>
            <a:ext cx="5283242" cy="381003"/>
          </a:xfrm>
        </p:spPr>
        <p:txBody>
          <a:bodyPr lIns="90170" tIns="46990" rIns="90170" bIns="46990" anchor="t" anchorCtr="0">
            <a:norm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Arial" panose="020b0604020202090204" pitchFamily="34" charset="0"/>
                <a:ea typeface="幼圆" panose="020105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9"/>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10"/>
            </p:custDataLst>
          </p:nvPr>
        </p:nvSpPr>
        <p:spPr>
          <a:xfrm>
            <a:off x="6235750" y="952508"/>
            <a:ext cx="5283242" cy="381003"/>
          </a:xfrm>
        </p:spPr>
        <p:txBody>
          <a:bodyPr vert="horz" lIns="90170" tIns="46990" rIns="90170" bIns="46990" rtlCol="0" anchor="t" anchorCtr="0">
            <a:normAutofit/>
          </a:bodyPr>
          <a:lstStyle>
            <a:lvl1pPr marL="0" marR="0" lvl="0" indent="0" algn="l" defTabSz="914400" rtl="0" eaLnBrk="1" fontAlgn="auto" latinLnBrk="0" hangingPunct="1">
              <a:lnSpc>
                <a:spcPct val="100000"/>
              </a:lnSpc>
              <a:spcBef>
                <a:spcPct val="0"/>
              </a:spcBef>
              <a:spcAft>
                <a:spcPct val="0"/>
              </a:spcAft>
              <a:buFont typeface="Arial" panose="020b0604020202090204" pitchFamily="34" charset="0"/>
              <a:buNone/>
              <a:defRPr kumimoji="0" lang="zh-CN" altLang="en-US" sz="2000" b="0"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1"/>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12"/>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13"/>
            </p:custDataLst>
          </p:nvPr>
        </p:nvSpPr>
        <p:spPr/>
        <p:txBody>
          <a:bodyPr/>
          <a:lstStyle/>
          <a:p>
            <a:endParaRPr lang="zh-CN" altLang="en-US"/>
          </a:p>
        </p:txBody>
      </p:sp>
      <p:sp>
        <p:nvSpPr>
          <p:cNvPr id="9" name="灯片编号占位符 8"/>
          <p:cNvSpPr>
            <a:spLocks noGrp="1"/>
          </p:cNvSpPr>
          <p:nvPr>
            <p:ph type="sldNum" sz="quarter" idx="12"/>
            <p:custDataLst>
              <p:tags r:id="rId1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图片与标题">
    <p:spTree>
      <p:nvGrpSpPr>
        <p:cNvPr id="1" name=""/>
        <p:cNvGrpSpPr/>
        <p:nvPr>
          <p:custDataLst>
            <p:tags r:id="rId1"/>
          </p:custDataLst>
        </p:nvPr>
      </p:nvGrpSpPr>
      <p:grpSpPr>
        <a:xfrm>
          <a:off x="0" y="0"/>
          <a:ext cx="0" cy="0"/>
        </a:xfrm>
      </p:grpSpPr>
      <p:pic>
        <p:nvPicPr>
          <p:cNvPr id="8" name="图片 7"/>
          <p:cNvPicPr>
            <a:picLocks noChangeAspect="1"/>
          </p:cNvPicPr>
          <p:nvPr userDrawn="1">
            <p:custDataLst>
              <p:tags r:id="rId3"/>
            </p:custDataLst>
          </p:nvPr>
        </p:nvPicPr>
        <p:blipFill>
          <a:blip r:embed="rId2"/>
          <a:stretch>
            <a:fillRect/>
          </a:stretch>
        </p:blipFill>
        <p:spPr>
          <a:xfrm>
            <a:off x="-1" y="8638"/>
            <a:ext cx="905667" cy="507947"/>
          </a:xfrm>
          <a:prstGeom prst="rect">
            <a:avLst/>
          </a:prstGeom>
        </p:spPr>
      </p:pic>
      <p:sp>
        <p:nvSpPr>
          <p:cNvPr id="2" name="标题 1"/>
          <p:cNvSpPr>
            <a:spLocks noGrp="1"/>
          </p:cNvSpPr>
          <p:nvPr>
            <p:ph type="title"/>
            <p:custDataLst>
              <p:tags r:id="rId4"/>
            </p:custDataLst>
          </p:nvPr>
        </p:nvSpPr>
        <p:spPr>
          <a:xfrm>
            <a:off x="669930"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5"/>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ct val="0"/>
              </a:spcBef>
              <a:spcAft>
                <a:spcPts val="1000"/>
              </a:spcAft>
              <a:buFont typeface="Arial" panose="020b0604020202090204" pitchFamily="34" charset="0"/>
              <a:buNone/>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6"/>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9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7"/>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8"/>
            </p:custDataLst>
          </p:nvPr>
        </p:nvSpPr>
        <p:spPr/>
        <p:txBody>
          <a:bodyPr/>
          <a:lstStyle/>
          <a:p>
            <a:endParaRPr lang="zh-CN" altLang="en-US"/>
          </a:p>
        </p:txBody>
      </p:sp>
      <p:sp>
        <p:nvSpPr>
          <p:cNvPr id="7" name="灯片编号占位符 6"/>
          <p:cNvSpPr>
            <a:spLocks noGrp="1"/>
          </p:cNvSpPr>
          <p:nvPr>
            <p:ph type="sldNum" sz="quarter" idx="12"/>
            <p:custDataLst>
              <p:tags r:id="rId9"/>
            </p:custDataLst>
          </p:nvPr>
        </p:nvSpPr>
        <p:spPr/>
        <p:txBody>
          <a:bodyPr/>
          <a:lstStyle/>
          <a:p>
            <a:fld id="{FABC47A4-756D-490B-A52F-7D9E2C9FC05F}"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竖排标题与文本">
    <p:spTree>
      <p:nvGrpSpPr>
        <p:cNvPr id="1" name=""/>
        <p:cNvGrpSpPr/>
        <p:nvPr>
          <p:custDataLst>
            <p:tags r:id="rId1"/>
          </p:custDataLst>
        </p:nvPr>
      </p:nvGrpSpPr>
      <p:grpSpPr>
        <a:xfrm>
          <a:off x="0" y="0"/>
          <a:ext cx="0" cy="0"/>
        </a:xfrm>
      </p:grpSpPr>
      <p:pic>
        <p:nvPicPr>
          <p:cNvPr id="7" name="图片 6"/>
          <p:cNvPicPr>
            <a:picLocks noChangeAspect="1"/>
          </p:cNvPicPr>
          <p:nvPr userDrawn="1">
            <p:custDataLst>
              <p:tags r:id="rId3"/>
            </p:custDataLst>
          </p:nvPr>
        </p:nvPicPr>
        <p:blipFill>
          <a:blip r:embed="rId2"/>
          <a:stretch>
            <a:fillRect/>
          </a:stretch>
        </p:blipFill>
        <p:spPr>
          <a:xfrm rot="20936592">
            <a:off x="11319947" y="69507"/>
            <a:ext cx="802544" cy="802544"/>
          </a:xfrm>
          <a:prstGeom prst="rect">
            <a:avLst/>
          </a:prstGeom>
        </p:spPr>
      </p:pic>
      <p:sp>
        <p:nvSpPr>
          <p:cNvPr id="2" name="竖排标题 1"/>
          <p:cNvSpPr>
            <a:spLocks noGrp="1"/>
          </p:cNvSpPr>
          <p:nvPr>
            <p:ph type="title" orient="vert"/>
            <p:custDataLst>
              <p:tags r:id="rId4"/>
            </p:custDataLst>
          </p:nvPr>
        </p:nvSpPr>
        <p:spPr>
          <a:xfrm>
            <a:off x="10571135" y="952508"/>
            <a:ext cx="950984" cy="5388907"/>
          </a:xfrm>
        </p:spPr>
        <p:txBody>
          <a:bodyPr vert="eaVert" lIns="90170" tIns="46990" rIns="90170" bIns="46990" rtlCol="0" anchor="ctr" anchorCtr="0">
            <a:norm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lumMod val="85000"/>
                    <a:lumOff val="15000"/>
                  </a:schemeClr>
                </a:solidFill>
                <a:uFillTx/>
                <a:latin typeface="Arial" panose="020b0604020202090204" pitchFamily="34" charset="0"/>
                <a:ea typeface="幼圆"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5"/>
            </p:custDataLst>
          </p:nvPr>
        </p:nvSpPr>
        <p:spPr>
          <a:xfrm>
            <a:off x="669925" y="952500"/>
            <a:ext cx="9828101" cy="5388907"/>
          </a:xfrm>
        </p:spPr>
        <p:txBody>
          <a:bodyPr vert="eaVert" lIns="90170" tIns="46990" rIns="90170" bIns="46990">
            <a:normAutofit/>
          </a:bodyPr>
          <a:lstStyle>
            <a:lvl1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1pPr>
            <a:lvl2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2pPr>
            <a:lvl3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3pPr>
            <a:lvl4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4pPr>
            <a:lvl5pPr indent="0" eaLnBrk="1" fontAlgn="auto" latinLnBrk="0" hangingPunct="1">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内容">
    <p:spTree>
      <p:nvGrpSpPr>
        <p:cNvPr id="1" name=""/>
        <p:cNvGrpSpPr/>
        <p:nvPr>
          <p:custDataLst>
            <p:tags r:id="rId1"/>
          </p:custDataLst>
        </p:nvPr>
      </p:nvGrpSpPr>
      <p:grpSpPr>
        <a:xfrm>
          <a:off x="0" y="0"/>
          <a:ext cx="0" cy="0"/>
        </a:xfrm>
      </p:grpSpPr>
      <p:pic>
        <p:nvPicPr>
          <p:cNvPr id="6" name="图片 5"/>
          <p:cNvPicPr>
            <a:picLocks noChangeAspect="1"/>
          </p:cNvPicPr>
          <p:nvPr userDrawn="1">
            <p:custDataLst>
              <p:tags r:id="rId3"/>
            </p:custDataLst>
          </p:nvPr>
        </p:nvPicPr>
        <p:blipFill>
          <a:blip r:embed="rId2"/>
          <a:stretch>
            <a:fillRect/>
          </a:stretch>
        </p:blipFill>
        <p:spPr>
          <a:xfrm rot="20936592">
            <a:off x="11325660" y="5953392"/>
            <a:ext cx="797288" cy="797288"/>
          </a:xfrm>
          <a:prstGeom prst="rect">
            <a:avLst/>
          </a:prstGeom>
        </p:spPr>
      </p:pic>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7"/>
            </p:custDataLst>
          </p:nvPr>
        </p:nvSpPr>
        <p:spPr>
          <a:xfrm>
            <a:off x="669930" y="952508"/>
            <a:ext cx="10852237" cy="5388907"/>
          </a:xfrm>
        </p:spPr>
        <p:txBody>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末尾幻灯片">
    <p:spTree>
      <p:nvGrpSpPr>
        <p:cNvPr id="1" name=""/>
        <p:cNvGrpSpPr/>
        <p:nvPr>
          <p:custDataLst>
            <p:tags r:id="rId1"/>
          </p:custDataLst>
        </p:nvPr>
      </p:nvGrpSpPr>
      <p:grpSpPr>
        <a:xfrm>
          <a:off x="0" y="0"/>
          <a:ext cx="0" cy="0"/>
        </a:xfrm>
      </p:grpSpPr>
      <p:pic>
        <p:nvPicPr>
          <p:cNvPr id="6" name="图片 5"/>
          <p:cNvPicPr>
            <a:picLocks noChangeAspect="1"/>
          </p:cNvPicPr>
          <p:nvPr userDrawn="1">
            <p:custDataLst>
              <p:tags r:id="rId3"/>
            </p:custDataLst>
          </p:nvPr>
        </p:nvPicPr>
        <p:blipFill>
          <a:blip r:embed="rId2"/>
          <a:stretch>
            <a:fillRect/>
          </a:stretch>
        </p:blipFill>
        <p:spPr>
          <a:xfrm>
            <a:off x="1880732" y="0"/>
            <a:ext cx="8430535" cy="6858000"/>
          </a:xfrm>
          <a:prstGeom prst="rect">
            <a:avLst/>
          </a:prstGeom>
        </p:spPr>
      </p:pic>
      <p:pic>
        <p:nvPicPr>
          <p:cNvPr id="9" name="图片 8"/>
          <p:cNvPicPr>
            <a:picLocks noChangeAspect="1"/>
          </p:cNvPicPr>
          <p:nvPr userDrawn="1">
            <p:custDataLst>
              <p:tags r:id="rId5"/>
            </p:custDataLst>
          </p:nvPr>
        </p:nvPicPr>
        <p:blipFill>
          <a:blip r:embed="rId4"/>
          <a:stretch>
            <a:fillRect/>
          </a:stretch>
        </p:blipFill>
        <p:spPr>
          <a:xfrm>
            <a:off x="6704244" y="1875201"/>
            <a:ext cx="1149910" cy="1174376"/>
          </a:xfrm>
          <a:prstGeom prst="rect">
            <a:avLst/>
          </a:prstGeom>
        </p:spPr>
      </p:pic>
      <p:sp>
        <p:nvSpPr>
          <p:cNvPr id="2" name="标题 1"/>
          <p:cNvSpPr>
            <a:spLocks noGrp="1"/>
          </p:cNvSpPr>
          <p:nvPr>
            <p:ph type="title" hasCustomPrompt="1"/>
            <p:custDataLst>
              <p:tags r:id="rId6"/>
            </p:custDataLst>
          </p:nvPr>
        </p:nvSpPr>
        <p:spPr>
          <a:xfrm rot="21420000">
            <a:off x="3452162" y="3143357"/>
            <a:ext cx="4594685" cy="1370627"/>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8000" b="1" i="0" u="none" strike="noStrike" kern="1200" cap="none" spc="600" normalizeH="0" baseline="0" noProof="1">
                <a:solidFill>
                  <a:schemeClr val="accent5"/>
                </a:solidFill>
                <a:uFillTx/>
                <a:latin typeface="Arial" panose="020b0604020202090204" pitchFamily="34" charset="0"/>
                <a:ea typeface="汉仪乐喵体W" panose="00020600040101010101" pitchFamily="18" charset="-122"/>
                <a:cs typeface="+mj-cs"/>
                <a:sym typeface="+mn-ea"/>
              </a:defRPr>
            </a:lvl1pPr>
          </a:lstStyle>
          <a:p>
            <a:pPr lvl="0"/>
            <a:r>
              <a:rPr>
                <a:sym typeface="+mn-ea"/>
              </a:rPr>
              <a:t>编辑标题</a:t>
            </a:r>
            <a:endParaRPr>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
        <p:nvSpPr>
          <p:cNvPr id="12" name="文本占位符 11"/>
          <p:cNvSpPr>
            <a:spLocks noGrp="1"/>
          </p:cNvSpPr>
          <p:nvPr>
            <p:ph type="body" sz="quarter" idx="13" hasCustomPrompt="1"/>
            <p:custDataLst>
              <p:tags r:id="rId10"/>
            </p:custDataLst>
          </p:nvPr>
        </p:nvSpPr>
        <p:spPr>
          <a:xfrm rot="21447012">
            <a:off x="3936462" y="4764961"/>
            <a:ext cx="2864833" cy="422808"/>
          </a:xfrm>
        </p:spPr>
        <p:txBody>
          <a:bodyPr lIns="90000" tIns="46800" rIns="90000" bIns="46800" anchor="t" anchorCtr="0">
            <a:normAutofit/>
          </a:bodyPr>
          <a:lstStyle>
            <a:lvl1pPr marL="0" indent="0" algn="ctr">
              <a:lnSpc>
                <a:spcPct val="100000"/>
              </a:lnSpc>
              <a:spcAft>
                <a:spcPct val="0"/>
              </a:spcAft>
              <a:buNone/>
              <a:defRPr sz="2000" baseline="0">
                <a:solidFill>
                  <a:schemeClr val="accent5"/>
                </a:solidFill>
                <a:latin typeface="Arial" panose="020b0604020202090204" pitchFamily="34" charset="0"/>
                <a:ea typeface="幼圆" panose="02010509060101010101" pitchFamily="49" charset="-122"/>
              </a:defRPr>
            </a:lvl1pPr>
          </a:lstStyle>
          <a:p>
            <a:pPr lvl="0"/>
            <a:r>
              <a:rPr lang="zh-CN" altLang="en-US"/>
              <a:t>单击此处编辑文本</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通用">
    <p:spTree>
      <p:nvGrpSpPr>
        <p:cNvPr id="1" name=""/>
        <p:cNvGrpSpPr/>
        <p:nvPr>
          <p:custDataLst>
            <p:tags r:id="rId1"/>
          </p:custDataLst>
        </p:nvPr>
      </p:nvGrpSpPr>
      <p:grpSpPr>
        <a:xfrm>
          <a:off x="0" y="0"/>
          <a:ext cx="0" cy="0"/>
        </a:xfrm>
      </p:grpSpPr>
      <p:pic>
        <p:nvPicPr>
          <p:cNvPr id="8" name="图片 7"/>
          <p:cNvPicPr>
            <a:picLocks noChangeAspect="1"/>
          </p:cNvPicPr>
          <p:nvPr userDrawn="1">
            <p:custDataLst>
              <p:tags r:id="rId3"/>
            </p:custDataLst>
          </p:nvPr>
        </p:nvPicPr>
        <p:blipFill>
          <a:blip r:embed="rId2"/>
          <a:stretch>
            <a:fillRect/>
          </a:stretch>
        </p:blipFill>
        <p:spPr>
          <a:xfrm rot="20936592">
            <a:off x="11078302" y="5651551"/>
            <a:ext cx="937346" cy="937346"/>
          </a:xfrm>
          <a:prstGeom prst="rect">
            <a:avLst/>
          </a:prstGeom>
        </p:spPr>
      </p:pic>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p:custDataLst>
              <p:tags r:id="rId7"/>
            </p:custDataLst>
          </p:nvPr>
        </p:nvSpPr>
        <p:spPr/>
        <p:txBody>
          <a:bodyPr lIns="90000" tIns="46800" rIns="90000" bIns="46800">
            <a:normAutofit/>
          </a:bodyPr>
          <a:lstStyle/>
          <a:p>
            <a:r>
              <a:rPr lang="zh-CN" altLang="en-US"/>
              <a:t>单击此处编辑母版标题样式</a:t>
            </a:r>
            <a:endParaRPr lang="zh-CN" altLang="en-US"/>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相框">
    <p:spTree>
      <p:nvGrpSpPr>
        <p:cNvPr id="1" name=""/>
        <p:cNvGrpSpPr/>
        <p:nvPr>
          <p:custDataLst>
            <p:tags r:id="rId1"/>
          </p:custDataLst>
        </p:nvPr>
      </p:nvGrpSpPr>
      <p:grpSpPr>
        <a:xfrm>
          <a:off x="0" y="0"/>
          <a:ext cx="0" cy="0"/>
        </a:xfrm>
      </p:grpSpPr>
      <p:sp>
        <p:nvSpPr>
          <p:cNvPr id="6" name="矩形 5"/>
          <p:cNvSpPr/>
          <p:nvPr userDrawn="1">
            <p:custDataLst>
              <p:tags r:id="rId2"/>
            </p:custDataLst>
          </p:nvPr>
        </p:nvSpPr>
        <p:spPr>
          <a:xfrm>
            <a:off x="363220" y="273050"/>
            <a:ext cx="11692255" cy="63119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8" name="图片 7"/>
          <p:cNvPicPr>
            <a:picLocks noChangeAspect="1"/>
          </p:cNvPicPr>
          <p:nvPr userDrawn="1">
            <p:custDataLst>
              <p:tags r:id="rId4"/>
            </p:custDataLst>
          </p:nvPr>
        </p:nvPicPr>
        <p:blipFill>
          <a:blip r:embed="rId3"/>
          <a:stretch>
            <a:fillRect/>
          </a:stretch>
        </p:blipFill>
        <p:spPr>
          <a:xfrm>
            <a:off x="457200" y="273050"/>
            <a:ext cx="2209800" cy="927100"/>
          </a:xfrm>
          <a:prstGeom prst="rect">
            <a:avLst/>
          </a:prstGeom>
        </p:spPr>
      </p:pic>
      <p:pic>
        <p:nvPicPr>
          <p:cNvPr id="9" name="图片 8"/>
          <p:cNvPicPr>
            <a:picLocks noChangeAspect="1"/>
          </p:cNvPicPr>
          <p:nvPr userDrawn="1">
            <p:custDataLst>
              <p:tags r:id="rId6"/>
            </p:custDataLst>
          </p:nvPr>
        </p:nvPicPr>
        <p:blipFill>
          <a:blip r:embed="rId5"/>
          <a:stretch>
            <a:fillRect/>
          </a:stretch>
        </p:blipFill>
        <p:spPr>
          <a:xfrm rot="20936592">
            <a:off x="11078210" y="5651500"/>
            <a:ext cx="937260" cy="937260"/>
          </a:xfrm>
          <a:prstGeom prst="rect">
            <a:avLst/>
          </a:prstGeom>
        </p:spPr>
      </p:pic>
      <p:sp>
        <p:nvSpPr>
          <p:cNvPr id="2" name="标题 1"/>
          <p:cNvSpPr>
            <a:spLocks noGrp="1"/>
          </p:cNvSpPr>
          <p:nvPr>
            <p:ph type="title" hasCustomPrompt="1"/>
            <p:custDataLst>
              <p:tags r:id="rId7"/>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单击此处编辑标题</a:t>
            </a:r>
            <a:endParaRPr lang="zh-CN" altLang="en-US"/>
          </a:p>
        </p:txBody>
      </p:sp>
      <p:sp>
        <p:nvSpPr>
          <p:cNvPr id="7" name="内容占位符 6"/>
          <p:cNvSpPr>
            <a:spLocks noGrp="1"/>
          </p:cNvSpPr>
          <p:nvPr>
            <p:ph sz="quarter" idx="13"/>
            <p:custDataLst>
              <p:tags r:id="rId8"/>
            </p:custDataLst>
          </p:nvPr>
        </p:nvSpPr>
        <p:spPr>
          <a:xfrm>
            <a:off x="1281113" y="2163600"/>
            <a:ext cx="9626600" cy="3445200"/>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9"/>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10"/>
            </p:custDataLst>
          </p:nvPr>
        </p:nvSpPr>
        <p:spPr/>
        <p:txBody>
          <a:bodyPr/>
          <a:lstStyle/>
          <a:p>
            <a:endParaRPr lang="zh-CN" altLang="en-US"/>
          </a:p>
        </p:txBody>
      </p:sp>
      <p:sp>
        <p:nvSpPr>
          <p:cNvPr id="5" name="灯片编号占位符 4"/>
          <p:cNvSpPr>
            <a:spLocks noGrp="1"/>
          </p:cNvSpPr>
          <p:nvPr>
            <p:ph type="sldNum" sz="quarter" idx="12"/>
            <p:custDataLst>
              <p:tags r:id="rId11"/>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左右">
    <p:spTree>
      <p:nvGrpSpPr>
        <p:cNvPr id="1" name=""/>
        <p:cNvGrpSpPr/>
        <p:nvPr>
          <p:custDataLst>
            <p:tags r:id="rId1"/>
          </p:custDataLst>
        </p:nvPr>
      </p:nvGrpSpPr>
      <p:grpSpPr>
        <a:xfrm>
          <a:off x="0" y="0"/>
          <a: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6" name="图片 5"/>
          <p:cNvPicPr>
            <a:picLocks noChangeAspect="1"/>
          </p:cNvPicPr>
          <p:nvPr userDrawn="1">
            <p:custDataLst>
              <p:tags r:id="rId4"/>
            </p:custDataLst>
          </p:nvPr>
        </p:nvPicPr>
        <p:blipFill>
          <a:blip r:embed="rId3"/>
          <a:stretch>
            <a:fillRect/>
          </a:stretch>
        </p:blipFill>
        <p:spPr>
          <a:xfrm>
            <a:off x="-1" y="8638"/>
            <a:ext cx="1460501" cy="819128"/>
          </a:xfrm>
          <a:prstGeom prst="rect">
            <a:avLst/>
          </a:prstGeom>
        </p:spPr>
      </p:pic>
      <p:sp>
        <p:nvSpPr>
          <p:cNvPr id="2" name="标题 1"/>
          <p:cNvSpPr>
            <a:spLocks noGrp="1"/>
          </p:cNvSpPr>
          <p:nvPr>
            <p:ph type="title" hasCustomPrompt="1"/>
            <p:custDataLst>
              <p:tags r:id="rId5"/>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单击编辑标题</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9"/>
            </p:custDataLst>
          </p:nvPr>
        </p:nvSpPr>
        <p:spPr>
          <a:xfrm>
            <a:off x="586800" y="1764000"/>
            <a:ext cx="3956400" cy="4093200"/>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0"/>
            </p:custDataLst>
          </p:nvPr>
        </p:nvSpPr>
        <p:spPr>
          <a:xfrm>
            <a:off x="5101200" y="769939"/>
            <a:ext cx="6480000" cy="5087937"/>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上下">
    <p:spTree>
      <p:nvGrpSpPr>
        <p:cNvPr id="1" name=""/>
        <p:cNvGrpSpPr/>
        <p:nvPr>
          <p:custDataLst>
            <p:tags r:id="rId1"/>
          </p:custDataLst>
        </p:nvPr>
      </p:nvGrpSpPr>
      <p:grpSpPr>
        <a:xfrm>
          <a:off x="0" y="0"/>
          <a: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11" name="图片 10"/>
          <p:cNvPicPr>
            <a:picLocks noChangeAspect="1"/>
          </p:cNvPicPr>
          <p:nvPr userDrawn="1">
            <p:custDataLst>
              <p:tags r:id="rId4"/>
            </p:custDataLst>
          </p:nvPr>
        </p:nvPicPr>
        <p:blipFill>
          <a:blip r:embed="rId3"/>
          <a:stretch>
            <a:fillRect/>
          </a:stretch>
        </p:blipFill>
        <p:spPr>
          <a:xfrm rot="803129">
            <a:off x="11510175" y="76428"/>
            <a:ext cx="592748" cy="839117"/>
          </a:xfrm>
          <a:prstGeom prst="rect">
            <a:avLst/>
          </a:prstGeom>
        </p:spPr>
      </p:pic>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9"/>
            </p:custDataLst>
          </p:nvPr>
        </p:nvSpPr>
        <p:spPr>
          <a:xfrm>
            <a:off x="612000" y="1659600"/>
            <a:ext cx="10975975" cy="828000"/>
          </a:xfrm>
        </p:spPr>
        <p:txBody>
          <a:bodyPr>
            <a:normAutofit/>
          </a:bodyPr>
          <a:lstStyle>
            <a:lvl1pPr algn="ctr">
              <a:defRPr baseline="0">
                <a:solidFill>
                  <a:schemeClr val="tx1">
                    <a:lumMod val="85000"/>
                    <a:lumOff val="15000"/>
                  </a:schemeClr>
                </a:solidFill>
                <a:latin typeface="Arial" panose="020b0604020202090204" pitchFamily="34" charset="0"/>
                <a:ea typeface="幼圆" panose="02010509060101010101" pitchFamily="49"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10"/>
            </p:custDataLst>
          </p:nvPr>
        </p:nvSpPr>
        <p:spPr>
          <a:xfrm>
            <a:off x="612775" y="2808000"/>
            <a:ext cx="10965600" cy="3430800"/>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下上">
    <p:spTree>
      <p:nvGrpSpPr>
        <p:cNvPr id="1" name=""/>
        <p:cNvGrpSpPr/>
        <p:nvPr>
          <p:custDataLst>
            <p:tags r:id="rId1"/>
          </p:custDataLst>
        </p:nvPr>
      </p:nvGrpSpPr>
      <p:grpSpPr>
        <a:xfrm>
          <a:off x="0" y="0"/>
          <a: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12" name="图片 11"/>
          <p:cNvPicPr>
            <a:picLocks noChangeAspect="1"/>
          </p:cNvPicPr>
          <p:nvPr userDrawn="1">
            <p:custDataLst>
              <p:tags r:id="rId4"/>
            </p:custDataLst>
          </p:nvPr>
        </p:nvPicPr>
        <p:blipFill>
          <a:blip r:embed="rId3"/>
          <a:stretch>
            <a:fillRect/>
          </a:stretch>
        </p:blipFill>
        <p:spPr>
          <a:xfrm rot="20936592">
            <a:off x="11295712" y="5936245"/>
            <a:ext cx="827178" cy="827178"/>
          </a:xfrm>
          <a:prstGeom prst="rect">
            <a:avLst/>
          </a:prstGeom>
        </p:spPr>
      </p:pic>
      <p:sp>
        <p:nvSpPr>
          <p:cNvPr id="2" name="标题 1"/>
          <p:cNvSpPr>
            <a:spLocks noGrp="1"/>
          </p:cNvSpPr>
          <p:nvPr>
            <p:ph type="title"/>
            <p:custDataLst>
              <p:tags r:id="rId5"/>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9"/>
            </p:custDataLst>
          </p:nvPr>
        </p:nvSpPr>
        <p:spPr>
          <a:xfrm>
            <a:off x="604837" y="1681200"/>
            <a:ext cx="10990800" cy="3211200"/>
          </a:xfrm>
        </p:spPr>
        <p:txBody>
          <a:bodyPr>
            <a:normAutofit/>
          </a:bodyPr>
          <a:lstStyle>
            <a:lvl1pPr>
              <a:defRPr baseline="0">
                <a:solidFill>
                  <a:schemeClr val="tx1">
                    <a:lumMod val="85000"/>
                    <a:lumOff val="15000"/>
                  </a:schemeClr>
                </a:solidFill>
                <a:latin typeface="Arial" panose="020b0604020202090204" pitchFamily="34" charset="0"/>
                <a:ea typeface="幼圆" panose="02010509060101010101" pitchFamily="49" charset="-122"/>
              </a:defRPr>
            </a:lvl1pPr>
            <a:lvl2pPr>
              <a:defRPr baseline="0">
                <a:solidFill>
                  <a:schemeClr val="tx1">
                    <a:lumMod val="85000"/>
                    <a:lumOff val="15000"/>
                  </a:schemeClr>
                </a:solidFill>
                <a:latin typeface="Arial" panose="020b0604020202090204" pitchFamily="34" charset="0"/>
                <a:ea typeface="幼圆" panose="02010509060101010101" pitchFamily="49" charset="-122"/>
              </a:defRPr>
            </a:lvl2pPr>
            <a:lvl3pPr>
              <a:defRPr baseline="0">
                <a:solidFill>
                  <a:schemeClr val="tx1">
                    <a:lumMod val="85000"/>
                    <a:lumOff val="15000"/>
                  </a:schemeClr>
                </a:solidFill>
                <a:latin typeface="Arial" panose="020b0604020202090204" pitchFamily="34" charset="0"/>
                <a:ea typeface="幼圆" panose="02010509060101010101" pitchFamily="49" charset="-122"/>
              </a:defRPr>
            </a:lvl3pPr>
            <a:lvl4pPr>
              <a:defRPr baseline="0">
                <a:solidFill>
                  <a:schemeClr val="tx1">
                    <a:lumMod val="85000"/>
                    <a:lumOff val="15000"/>
                  </a:schemeClr>
                </a:solidFill>
                <a:latin typeface="Arial" panose="020b0604020202090204" pitchFamily="34" charset="0"/>
                <a:ea typeface="幼圆" panose="02010509060101010101" pitchFamily="49" charset="-122"/>
              </a:defRPr>
            </a:lvl4pPr>
            <a:lvl5pPr>
              <a:defRPr baseline="0">
                <a:solidFill>
                  <a:schemeClr val="tx1">
                    <a:lumMod val="85000"/>
                    <a:lumOff val="15000"/>
                  </a:schemeClr>
                </a:solidFill>
                <a:latin typeface="Arial" panose="020b0604020202090204" pitchFamily="34" charset="0"/>
                <a:ea typeface="幼圆" panose="02010509060101010101" pitchFamily="49"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10"/>
            </p:custDataLst>
          </p:nvPr>
        </p:nvSpPr>
        <p:spPr>
          <a:xfrm>
            <a:off x="594000" y="5180400"/>
            <a:ext cx="11001600" cy="1011600"/>
          </a:xfrm>
        </p:spPr>
        <p:txBody>
          <a:bodyPr>
            <a:normAutofit/>
          </a:bodyPr>
          <a:lstStyle>
            <a:lvl1pPr marL="0" indent="0">
              <a:buNone/>
              <a:defRPr baseline="0">
                <a:solidFill>
                  <a:schemeClr val="tx1">
                    <a:lumMod val="85000"/>
                    <a:lumOff val="15000"/>
                  </a:schemeClr>
                </a:solidFill>
                <a:latin typeface="Arial" panose="020b0604020202090204" pitchFamily="34" charset="0"/>
                <a:ea typeface="幼圆"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导航">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腰带">
    <p:spTree>
      <p:nvGrpSpPr>
        <p:cNvPr id="1" name=""/>
        <p:cNvGrpSpPr/>
        <p:nvPr>
          <p:custDataLst>
            <p:tags r:id="rId1"/>
          </p:custDataLst>
        </p:nvPr>
      </p:nvGrpSpPr>
      <p:grpSpPr>
        <a:xfrm>
          <a:off x="0" y="0"/>
          <a:ext cx="0" cy="0"/>
        </a:xfrm>
      </p:grpSpPr>
      <p:sp>
        <p:nvSpPr>
          <p:cNvPr id="10" name="矩形 9"/>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pic>
        <p:nvPicPr>
          <p:cNvPr id="9" name="图片 8"/>
          <p:cNvPicPr>
            <a:picLocks noChangeAspect="1"/>
          </p:cNvPicPr>
          <p:nvPr userDrawn="1">
            <p:custDataLst>
              <p:tags r:id="rId4"/>
            </p:custDataLst>
          </p:nvPr>
        </p:nvPicPr>
        <p:blipFill>
          <a:blip r:embed="rId3"/>
          <a:stretch>
            <a:fillRect/>
          </a:stretch>
        </p:blipFill>
        <p:spPr>
          <a:xfrm rot="1040268">
            <a:off x="10749915" y="2631440"/>
            <a:ext cx="1383665" cy="1383665"/>
          </a:xfrm>
          <a:prstGeom prst="rect">
            <a:avLst/>
          </a:prstGeom>
        </p:spPr>
      </p:pic>
      <p:pic>
        <p:nvPicPr>
          <p:cNvPr id="12" name="图片 11"/>
          <p:cNvPicPr>
            <a:picLocks noChangeAspect="1"/>
          </p:cNvPicPr>
          <p:nvPr userDrawn="1">
            <p:custDataLst>
              <p:tags r:id="rId6"/>
            </p:custDataLst>
          </p:nvPr>
        </p:nvPicPr>
        <p:blipFill>
          <a:blip r:embed="rId5"/>
          <a:stretch>
            <a:fillRect/>
          </a:stretch>
        </p:blipFill>
        <p:spPr>
          <a:xfrm rot="21143708">
            <a:off x="67310" y="2466340"/>
            <a:ext cx="1336040" cy="1891665"/>
          </a:xfrm>
          <a:prstGeom prst="rect">
            <a:avLst/>
          </a:prstGeom>
        </p:spPr>
      </p:pic>
      <p:sp>
        <p:nvSpPr>
          <p:cNvPr id="2" name="标题 1"/>
          <p:cNvSpPr>
            <a:spLocks noGrp="1"/>
          </p:cNvSpPr>
          <p:nvPr>
            <p:ph type="title" hasCustomPrompt="1"/>
            <p:custDataLst>
              <p:tags r:id="rId7"/>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90204" pitchFamily="34" charset="0"/>
                <a:ea typeface="幼圆" panose="02010509060101010101" pitchFamily="49"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t/>
            </a:fld>
            <a:endParaRPr lang="zh-CN" altLang="en-US"/>
          </a:p>
        </p:txBody>
      </p:sp>
      <p:sp>
        <p:nvSpPr>
          <p:cNvPr id="7" name="文本占位符 6"/>
          <p:cNvSpPr>
            <a:spLocks noGrp="1"/>
          </p:cNvSpPr>
          <p:nvPr>
            <p:ph type="body" sz="quarter" idx="13"/>
            <p:custDataLst>
              <p:tags r:id="rId11"/>
            </p:custDataLst>
          </p:nvPr>
        </p:nvSpPr>
        <p:spPr>
          <a:xfrm>
            <a:off x="1522413" y="3862800"/>
            <a:ext cx="9144000" cy="1656000"/>
          </a:xfrm>
        </p:spPr>
        <p:txBody>
          <a:bodyPr>
            <a:normAutofit/>
          </a:bodyPr>
          <a:lstStyle>
            <a:lvl1pPr algn="ctr">
              <a:defRPr baseline="0">
                <a:solidFill>
                  <a:schemeClr val="tx1">
                    <a:lumMod val="85000"/>
                    <a:lumOff val="15000"/>
                  </a:schemeClr>
                </a:solidFill>
                <a:latin typeface="Arial" panose="020b0604020202090204" pitchFamily="34" charset="0"/>
                <a:ea typeface="幼圆" panose="02010509060101010101" pitchFamily="49" charset="-122"/>
              </a:defRPr>
            </a:lvl1pPr>
          </a:lstStyle>
          <a:p>
            <a:pPr lvl="0"/>
            <a:r>
              <a:rPr lang="zh-CN" altLang="en-US"/>
              <a:t>单击此处编辑母版文本样式</a:t>
            </a:r>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过渡页1">
    <p:spTree>
      <p:nvGrpSpPr>
        <p:cNvPr id="1" name=""/>
        <p:cNvGrpSpPr/>
        <p:nvPr>
          <p:custDataLst>
            <p:tags r:id="rId1"/>
          </p:custDataLst>
        </p:nvPr>
      </p:nvGrpSpPr>
      <p:grpSpPr>
        <a:xfrm>
          <a:off x="0" y="0"/>
          <a:ext cx="0" cy="0"/>
        </a:xfrm>
      </p:grpSpPr>
      <p:sp>
        <p:nvSpPr>
          <p:cNvPr id="2" name="TextBox 7"/>
          <p:cNvSpPr txBox="1">
            <a:spLocks noChangeArrowheads="1"/>
          </p:cNvSpPr>
          <p:nvPr userDrawn="1">
            <p:custDataLst>
              <p:tags r:id="rId2"/>
            </p:custDataLst>
          </p:nvPr>
        </p:nvSpPr>
        <p:spPr bwMode="auto">
          <a:xfrm>
            <a:off x="9156252" y="6473578"/>
            <a:ext cx="2394245" cy="411651"/>
          </a:xfrm>
          <a:prstGeom prst="rect">
            <a:avLst/>
          </a:prstGeom>
          <a:noFill/>
          <a:ln>
            <a:noFill/>
          </a:ln>
        </p:spPr>
        <p:txBody>
          <a:bodyPr wrap="none" lIns="102870" tIns="51435" rIns="102870" bIns="51435">
            <a:spAutoFit/>
          </a:bodyPr>
          <a:lstStyle>
            <a:lvl1pPr>
              <a:defRPr sz="2000">
                <a:solidFill>
                  <a:schemeClr val="tx1"/>
                </a:solidFill>
                <a:latin typeface="Calibri" panose="020f0502020204030204" charset="0"/>
                <a:ea typeface="宋体" pitchFamily="2" charset="-122"/>
              </a:defRPr>
            </a:lvl1pPr>
            <a:lvl2pPr marL="742950" indent="-285750">
              <a:defRPr sz="2000">
                <a:solidFill>
                  <a:schemeClr val="tx1"/>
                </a:solidFill>
                <a:latin typeface="Calibri" panose="020f0502020204030204" charset="0"/>
                <a:ea typeface="宋体" pitchFamily="2" charset="-122"/>
              </a:defRPr>
            </a:lvl2pPr>
            <a:lvl3pPr marL="1143000" indent="-228600">
              <a:defRPr sz="2000">
                <a:solidFill>
                  <a:schemeClr val="tx1"/>
                </a:solidFill>
                <a:latin typeface="Calibri" panose="020f0502020204030204" charset="0"/>
                <a:ea typeface="宋体" pitchFamily="2" charset="-122"/>
              </a:defRPr>
            </a:lvl3pPr>
            <a:lvl4pPr marL="1600200" indent="-228600">
              <a:defRPr sz="2000">
                <a:solidFill>
                  <a:schemeClr val="tx1"/>
                </a:solidFill>
                <a:latin typeface="Calibri" panose="020f0502020204030204" charset="0"/>
                <a:ea typeface="宋体" pitchFamily="2" charset="-122"/>
              </a:defRPr>
            </a:lvl4pPr>
            <a:lvl5pPr>
              <a:defRPr sz="2000">
                <a:solidFill>
                  <a:schemeClr val="tx1"/>
                </a:solidFill>
                <a:latin typeface="Calibri" panose="020f0502020204030204" charset="0"/>
                <a:ea typeface="宋体" pitchFamily="2" charset="-122"/>
              </a:defRPr>
            </a:lvl5pPr>
            <a:lvl6pPr marL="2514600" indent="-228600" defTabSz="1028700" fontAlgn="base">
              <a:spcBef>
                <a:spcPct val="0"/>
              </a:spcBef>
              <a:spcAft>
                <a:spcPct val="0"/>
              </a:spcAft>
              <a:defRPr sz="2000">
                <a:solidFill>
                  <a:schemeClr val="tx1"/>
                </a:solidFill>
                <a:latin typeface="Calibri" panose="020f0502020204030204" charset="0"/>
                <a:ea typeface="宋体" pitchFamily="2" charset="-122"/>
              </a:defRPr>
            </a:lvl6pPr>
            <a:lvl7pPr marL="2971800" indent="-228600" defTabSz="1028700" fontAlgn="base">
              <a:spcBef>
                <a:spcPct val="0"/>
              </a:spcBef>
              <a:spcAft>
                <a:spcPct val="0"/>
              </a:spcAft>
              <a:defRPr sz="2000">
                <a:solidFill>
                  <a:schemeClr val="tx1"/>
                </a:solidFill>
                <a:latin typeface="Calibri" panose="020f0502020204030204" charset="0"/>
                <a:ea typeface="宋体" pitchFamily="2" charset="-122"/>
              </a:defRPr>
            </a:lvl7pPr>
            <a:lvl8pPr marL="3429000" indent="-228600" defTabSz="1028700" fontAlgn="base">
              <a:spcBef>
                <a:spcPct val="0"/>
              </a:spcBef>
              <a:spcAft>
                <a:spcPct val="0"/>
              </a:spcAft>
              <a:defRPr sz="2000">
                <a:solidFill>
                  <a:schemeClr val="tx1"/>
                </a:solidFill>
                <a:latin typeface="Calibri" panose="020f0502020204030204" charset="0"/>
                <a:ea typeface="宋体" pitchFamily="2" charset="-122"/>
              </a:defRPr>
            </a:lvl8pPr>
            <a:lvl9pPr marL="3886200" indent="-228600" defTabSz="1028700" fontAlgn="base">
              <a:spcBef>
                <a:spcPct val="0"/>
              </a:spcBef>
              <a:spcAft>
                <a:spcPct val="0"/>
              </a:spcAft>
              <a:defRPr sz="2000">
                <a:solidFill>
                  <a:schemeClr val="tx1"/>
                </a:solidFill>
                <a:latin typeface="Calibri" panose="020f0502020204030204" charset="0"/>
                <a:ea typeface="宋体" pitchFamily="2" charset="-122"/>
              </a:defRPr>
            </a:lvl9pPr>
          </a:lstStyle>
          <a:p>
            <a:pPr>
              <a:defRPr/>
            </a:pPr>
            <a:r>
              <a:rPr lang="zh-CN" altLang="en-US" sz="2000" b="1">
                <a:solidFill>
                  <a:srgbClr val="00B050"/>
                </a:solidFill>
                <a:latin typeface="Impact" panose="020b0806030902050204" pitchFamily="34" charset="0"/>
              </a:rPr>
              <a:t>版权所有   盗版必究</a:t>
            </a:r>
            <a:endParaRPr lang="zh-CN" altLang="en-US" sz="2000" b="1">
              <a:solidFill>
                <a:srgbClr val="00B050"/>
              </a:solidFill>
              <a:latin typeface="Impact" panose="020b0806030902050204" pitchFamily="34" charset="0"/>
            </a:endParaRPr>
          </a:p>
        </p:txBody>
      </p:sp>
      <p:sp>
        <p:nvSpPr>
          <p:cNvPr id="3" name="矩形 2"/>
          <p:cNvSpPr/>
          <p:nvPr userDrawn="1">
            <p:custDataLst>
              <p:tags r:id="rId3"/>
            </p:custDataLst>
          </p:nvPr>
        </p:nvSpPr>
        <p:spPr>
          <a:xfrm>
            <a:off x="-27260" y="6557963"/>
            <a:ext cx="9215630" cy="30003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4" name="矩形 3"/>
          <p:cNvSpPr/>
          <p:nvPr userDrawn="1">
            <p:custDataLst>
              <p:tags r:id="rId4"/>
            </p:custDataLst>
          </p:nvPr>
        </p:nvSpPr>
        <p:spPr>
          <a:xfrm>
            <a:off x="11518379" y="6543674"/>
            <a:ext cx="673622" cy="30003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矩形 8"/>
          <p:cNvSpPr/>
          <p:nvPr userDrawn="1">
            <p:custDataLst>
              <p:tags r:id="rId5"/>
            </p:custDataLst>
          </p:nvPr>
        </p:nvSpPr>
        <p:spPr>
          <a:xfrm>
            <a:off x="0" y="-23824"/>
            <a:ext cx="1115761" cy="440759"/>
          </a:xfrm>
          <a:custGeom>
            <a:gdLst>
              <a:gd name="connsiteX0" fmla="*/ 0 w 1224136"/>
              <a:gd name="connsiteY0" fmla="*/ 0 h 432048"/>
              <a:gd name="connsiteX1" fmla="*/ 1224136 w 1224136"/>
              <a:gd name="connsiteY1" fmla="*/ 0 h 432048"/>
              <a:gd name="connsiteX2" fmla="*/ 1224136 w 1224136"/>
              <a:gd name="connsiteY2" fmla="*/ 432048 h 432048"/>
              <a:gd name="connsiteX3" fmla="*/ 0 w 1224136"/>
              <a:gd name="connsiteY3" fmla="*/ 432048 h 432048"/>
              <a:gd name="connsiteX4" fmla="*/ 0 w 1224136"/>
              <a:gd name="connsiteY4" fmla="*/ 0 h 432048"/>
              <a:gd name="connsiteX0-1" fmla="*/ 0 w 1224136"/>
              <a:gd name="connsiteY0-2" fmla="*/ 28575 h 460623"/>
              <a:gd name="connsiteX1-3" fmla="*/ 1024111 w 1224136"/>
              <a:gd name="connsiteY1-4" fmla="*/ 0 h 460623"/>
              <a:gd name="connsiteX2-5" fmla="*/ 1224136 w 1224136"/>
              <a:gd name="connsiteY2-6" fmla="*/ 460623 h 460623"/>
              <a:gd name="connsiteX3-7" fmla="*/ 0 w 1224136"/>
              <a:gd name="connsiteY3-8" fmla="*/ 460623 h 460623"/>
              <a:gd name="connsiteX4-9" fmla="*/ 0 w 1224136"/>
              <a:gd name="connsiteY4-10" fmla="*/ 28575 h 460623"/>
              <a:gd name="connsiteX0-11" fmla="*/ 0 w 1224136"/>
              <a:gd name="connsiteY0-12" fmla="*/ 0 h 432048"/>
              <a:gd name="connsiteX1-13" fmla="*/ 1024111 w 1224136"/>
              <a:gd name="connsiteY1-14" fmla="*/ 0 h 432048"/>
              <a:gd name="connsiteX2-15" fmla="*/ 1224136 w 1224136"/>
              <a:gd name="connsiteY2-16" fmla="*/ 432048 h 432048"/>
              <a:gd name="connsiteX3-17" fmla="*/ 0 w 1224136"/>
              <a:gd name="connsiteY3-18" fmla="*/ 432048 h 432048"/>
              <a:gd name="connsiteX4-19" fmla="*/ 0 w 1224136"/>
              <a:gd name="connsiteY4-20" fmla="*/ 0 h 432048"/>
              <a:gd name="connsiteX0-21" fmla="*/ 0 w 1224136"/>
              <a:gd name="connsiteY0-22" fmla="*/ 0 h 432048"/>
              <a:gd name="connsiteX1-23" fmla="*/ 1014586 w 1224136"/>
              <a:gd name="connsiteY1-24" fmla="*/ 0 h 432048"/>
              <a:gd name="connsiteX2-25" fmla="*/ 1224136 w 1224136"/>
              <a:gd name="connsiteY2-26" fmla="*/ 432048 h 432048"/>
              <a:gd name="connsiteX3-27" fmla="*/ 0 w 1224136"/>
              <a:gd name="connsiteY3-28" fmla="*/ 432048 h 432048"/>
              <a:gd name="connsiteX4-29" fmla="*/ 0 w 1224136"/>
              <a:gd name="connsiteY4-30" fmla="*/ 0 h 432048"/>
            </a:gd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4136" h="432048">
                <a:moveTo>
                  <a:pt x="0" y="0"/>
                </a:moveTo>
                <a:lnTo>
                  <a:pt x="1014586" y="0"/>
                </a:lnTo>
                <a:lnTo>
                  <a:pt x="1224136" y="432048"/>
                </a:lnTo>
                <a:lnTo>
                  <a:pt x="0" y="432048"/>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灯片编号占位符 5"/>
          <p:cNvSpPr txBox="1"/>
          <p:nvPr userDrawn="1">
            <p:custDataLst>
              <p:tags r:id="rId6"/>
            </p:custDataLst>
          </p:nvPr>
        </p:nvSpPr>
        <p:spPr>
          <a:xfrm>
            <a:off x="-25477" y="44154"/>
            <a:ext cx="888576" cy="304800"/>
          </a:xfrm>
          <a:prstGeom prst="rect">
            <a:avLst/>
          </a:prstGeom>
          <a:effectLst>
            <a:outerShdw blurRad="152400" dist="317500" dir="5400000" sx="90000" sy="-19000" rotWithShape="0">
              <a:prstClr val="black">
                <a:alpha val="15000"/>
              </a:prstClr>
            </a:outerShdw>
          </a:effectLst>
        </p:spPr>
        <p:txBody>
          <a:bodyPr anchor="ctr"/>
          <a:lstStyle>
            <a:defPPr>
              <a:defRPr lang="zh-CN"/>
            </a:defPPr>
            <a:lvl1pPr algn="r" rtl="0" fontAlgn="auto">
              <a:spcBef>
                <a:spcPct val="0"/>
              </a:spcBef>
              <a:spcAft>
                <a:spcPct val="0"/>
              </a:spcAft>
              <a:defRPr sz="1000" kern="1200">
                <a:solidFill>
                  <a:schemeClr val="bg1"/>
                </a:solidFill>
                <a:latin typeface="华文宋体" panose="02010600040101010101" charset="-122"/>
                <a:ea typeface="华文宋体" panose="02010600040101010101" charset="-122"/>
                <a:cs typeface="+mn-cs"/>
              </a:defRPr>
            </a:lvl1pPr>
            <a:lvl2pPr marL="457200" algn="l" rtl="0" fontAlgn="base">
              <a:spcBef>
                <a:spcPct val="0"/>
              </a:spcBef>
              <a:spcAft>
                <a:spcPct val="0"/>
              </a:spcAft>
              <a:defRPr kern="1200">
                <a:solidFill>
                  <a:schemeClr val="tx1"/>
                </a:solidFill>
                <a:latin typeface="Arial" panose="020b0604020202090204"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anose="020b0604020202090204"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anose="020b0604020202090204"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anose="020b0604020202090204" pitchFamily="34" charset="0"/>
                <a:ea typeface="宋体" pitchFamily="2" charset="-122"/>
                <a:cs typeface="+mn-cs"/>
              </a:defRPr>
            </a:lvl5pPr>
            <a:lvl6pPr marL="2286000" algn="l" defTabSz="914400" rtl="0" eaLnBrk="1" latinLnBrk="0" hangingPunct="1">
              <a:defRPr kern="1200">
                <a:solidFill>
                  <a:schemeClr val="tx1"/>
                </a:solidFill>
                <a:latin typeface="Arial" panose="020b0604020202090204" pitchFamily="34" charset="0"/>
                <a:ea typeface="宋体" pitchFamily="2" charset="-122"/>
                <a:cs typeface="+mn-cs"/>
              </a:defRPr>
            </a:lvl6pPr>
            <a:lvl7pPr marL="2743200" algn="l" defTabSz="914400" rtl="0" eaLnBrk="1" latinLnBrk="0" hangingPunct="1">
              <a:defRPr kern="1200">
                <a:solidFill>
                  <a:schemeClr val="tx1"/>
                </a:solidFill>
                <a:latin typeface="Arial" panose="020b0604020202090204" pitchFamily="34" charset="0"/>
                <a:ea typeface="宋体" pitchFamily="2" charset="-122"/>
                <a:cs typeface="+mn-cs"/>
              </a:defRPr>
            </a:lvl7pPr>
            <a:lvl8pPr marL="3200400" algn="l" defTabSz="914400" rtl="0" eaLnBrk="1" latinLnBrk="0" hangingPunct="1">
              <a:defRPr kern="1200">
                <a:solidFill>
                  <a:schemeClr val="tx1"/>
                </a:solidFill>
                <a:latin typeface="Arial" panose="020b0604020202090204" pitchFamily="34" charset="0"/>
                <a:ea typeface="宋体" pitchFamily="2" charset="-122"/>
                <a:cs typeface="+mn-cs"/>
              </a:defRPr>
            </a:lvl8pPr>
            <a:lvl9pPr marL="3657600" algn="l" defTabSz="914400" rtl="0" eaLnBrk="1" latinLnBrk="0" hangingPunct="1">
              <a:defRPr kern="1200">
                <a:solidFill>
                  <a:schemeClr val="tx1"/>
                </a:solidFill>
                <a:latin typeface="Arial" panose="020b0604020202090204" pitchFamily="34" charset="0"/>
                <a:ea typeface="宋体" pitchFamily="2" charset="-122"/>
                <a:cs typeface="+mn-cs"/>
              </a:defRPr>
            </a:lvl9pPr>
          </a:lstStyle>
          <a:p>
            <a:pPr algn="ctr">
              <a:defRPr/>
            </a:pPr>
            <a:r>
              <a:rPr lang="zh-CN" altLang="en-US" sz="1400">
                <a:effectLst/>
                <a:latin typeface="微软雅黑" panose="020b0503020204020204" charset="-122"/>
                <a:ea typeface="微软雅黑"/>
              </a:rPr>
              <a:t>第 </a:t>
            </a:r>
            <a:fld id="{2EEF1883-7A0E-4F66-9932-E581691AD397}" type="slidenum">
              <a:rPr lang="zh-CN" altLang="en-US" sz="1400" smtClean="0">
                <a:effectLst/>
                <a:latin typeface="微软雅黑" panose="020b0503020204020204" charset="-122"/>
                <a:ea typeface="微软雅黑"/>
              </a:rPr>
              <a:t/>
            </a:fld>
            <a:r>
              <a:rPr lang="zh-CN" altLang="en-US" sz="1400">
                <a:effectLst/>
              </a:rPr>
              <a:t>  </a:t>
            </a:r>
            <a:r>
              <a:rPr lang="zh-CN" altLang="en-US" sz="1400">
                <a:effectLst/>
                <a:latin typeface="微软雅黑" panose="020b0503020204020204" charset="-122"/>
                <a:ea typeface="微软雅黑"/>
              </a:rPr>
              <a:t>页</a:t>
            </a:r>
            <a:endParaRPr lang="zh-CN" altLang="en-US" sz="1400">
              <a:effectLst/>
              <a:latin typeface="微软雅黑" panose="020b0503020204020204" charset="-122"/>
              <a:ea typeface="微软雅黑"/>
            </a:endParaRPr>
          </a:p>
        </p:txBody>
      </p:sp>
      <p:cxnSp>
        <p:nvCxnSpPr>
          <p:cNvPr id="7" name="直接连接符 6"/>
          <p:cNvCxnSpPr/>
          <p:nvPr userDrawn="1">
            <p:custDataLst>
              <p:tags r:id="rId7"/>
            </p:custDataLst>
          </p:nvPr>
        </p:nvCxnSpPr>
        <p:spPr>
          <a:xfrm flipH="1" flipV="1">
            <a:off x="4007768" y="56567"/>
            <a:ext cx="0" cy="360367"/>
          </a:xfrm>
          <a:prstGeom prst="line">
            <a:avLst/>
          </a:prstGeom>
          <a:ln>
            <a:solidFill>
              <a:srgbClr val="92D050"/>
            </a:solidFill>
            <a:tailEnd type="oval" w="lg" len="lg"/>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custDataLst>
              <p:tags r:id="rId8"/>
            </p:custDataLst>
          </p:nvPr>
        </p:nvCxnSpPr>
        <p:spPr>
          <a:xfrm>
            <a:off x="11111046" y="416934"/>
            <a:ext cx="1080141" cy="0"/>
          </a:xfrm>
          <a:prstGeom prst="line">
            <a:avLst/>
          </a:prstGeom>
          <a:ln>
            <a:solidFill>
              <a:srgbClr val="92D05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9" name="TextBox 13"/>
          <p:cNvSpPr txBox="1"/>
          <p:nvPr userDrawn="1">
            <p:custDataLst>
              <p:tags r:id="rId9"/>
            </p:custDataLst>
          </p:nvPr>
        </p:nvSpPr>
        <p:spPr>
          <a:xfrm>
            <a:off x="8680589" y="191618"/>
            <a:ext cx="2312593" cy="369332"/>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zh-CN" altLang="en-US" sz="1800" b="1" kern="1200">
                <a:solidFill>
                  <a:srgbClr val="92D050"/>
                </a:solidFill>
                <a:effectLst>
                  <a:reflection blurRad="6350" stA="55000" endA="300" endPos="45500" dir="5400000" sy="-100000" algn="bl" rotWithShape="0"/>
                </a:effectLst>
                <a:latin typeface="Broadway" panose="04040905080b02020502" pitchFamily="82" charset="0"/>
                <a:ea typeface="楷体" panose="02010609060101010101" pitchFamily="49" charset="-122"/>
                <a:cs typeface="经典繁仿黑" pitchFamily="49" charset="-122"/>
              </a:rPr>
              <a:t>淘宝：胖大叔工作室</a:t>
            </a:r>
            <a:endParaRPr lang="zh-CN" altLang="en-US" sz="1800" b="1" kern="1200">
              <a:solidFill>
                <a:srgbClr val="92D050"/>
              </a:solidFill>
              <a:effectLst>
                <a:reflection blurRad="6350" stA="55000" endA="300" endPos="45500" dir="5400000" sy="-100000" algn="bl" rotWithShape="0"/>
              </a:effectLst>
              <a:latin typeface="Broadway" panose="04040905080b02020502" pitchFamily="82" charset="0"/>
              <a:ea typeface="楷体" panose="02010609060101010101" pitchFamily="49" charset="-122"/>
              <a:cs typeface="经典繁仿黑" pitchFamily="49" charset="-122"/>
            </a:endParaRPr>
          </a:p>
        </p:txBody>
      </p:sp>
      <p:cxnSp>
        <p:nvCxnSpPr>
          <p:cNvPr id="10" name="直接连接符 9"/>
          <p:cNvCxnSpPr/>
          <p:nvPr userDrawn="1">
            <p:custDataLst>
              <p:tags r:id="rId10"/>
            </p:custDataLst>
          </p:nvPr>
        </p:nvCxnSpPr>
        <p:spPr>
          <a:xfrm>
            <a:off x="0" y="416934"/>
            <a:ext cx="8616608" cy="0"/>
          </a:xfrm>
          <a:prstGeom prst="line">
            <a:avLst/>
          </a:prstGeom>
          <a:ln>
            <a:solidFill>
              <a:srgbClr val="92D050"/>
            </a:solidFil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标题和内容">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0_标题和内容">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4_标题和内容">
    <p:spTree>
      <p:nvGrpSpPr>
        <p:cNvPr id="1" name=""/>
        <p:cNvGrpSpPr/>
        <p:nvPr>
          <p:custDataLst>
            <p:tags r:id="rId1"/>
          </p:custDataLst>
        </p:nvPr>
      </p:nvGrpSpPr>
      <p:grpSpPr>
        <a:xfrm>
          <a:off x="0" y="0"/>
          <a:ext cx="0" cy="0"/>
        </a:xfrm>
      </p:grpSpPr>
      <p:sp>
        <p:nvSpPr>
          <p:cNvPr id="14" name="任意多边形 13"/>
          <p:cNvSpPr/>
          <p:nvPr>
            <p:custDataLst>
              <p:tags r:id="rId2"/>
            </p:custDataLst>
          </p:nvPr>
        </p:nvSpPr>
        <p:spPr>
          <a:xfrm flipV="1">
            <a:off x="-22225" y="-7937"/>
            <a:ext cx="12192000" cy="3738563"/>
          </a:xfrm>
          <a:custGeom>
            <a:gdLst>
              <a:gd name="connsiteX0" fmla="*/ 3657600 w 12192000"/>
              <a:gd name="connsiteY0" fmla="*/ 0 h 3737429"/>
              <a:gd name="connsiteX1" fmla="*/ 5878286 w 12192000"/>
              <a:gd name="connsiteY1" fmla="*/ 1567543 h 3737429"/>
              <a:gd name="connsiteX2" fmla="*/ 7794171 w 12192000"/>
              <a:gd name="connsiteY2" fmla="*/ 362858 h 3737429"/>
              <a:gd name="connsiteX3" fmla="*/ 11263086 w 12192000"/>
              <a:gd name="connsiteY3" fmla="*/ 1567543 h 3737429"/>
              <a:gd name="connsiteX4" fmla="*/ 12192000 w 12192000"/>
              <a:gd name="connsiteY4" fmla="*/ 910158 h 3737429"/>
              <a:gd name="connsiteX5" fmla="*/ 12192000 w 12192000"/>
              <a:gd name="connsiteY5" fmla="*/ 3737429 h 3737429"/>
              <a:gd name="connsiteX6" fmla="*/ 0 w 12192000"/>
              <a:gd name="connsiteY6" fmla="*/ 3737429 h 3737429"/>
              <a:gd name="connsiteX7" fmla="*/ 0 w 12192000"/>
              <a:gd name="connsiteY7" fmla="*/ 2258730 h 37374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737428">
                <a:moveTo>
                  <a:pt x="3657600" y="0"/>
                </a:moveTo>
                <a:lnTo>
                  <a:pt x="5878286" y="1567543"/>
                </a:lnTo>
                <a:lnTo>
                  <a:pt x="7794171" y="362858"/>
                </a:lnTo>
                <a:lnTo>
                  <a:pt x="11263086" y="1567543"/>
                </a:lnTo>
                <a:lnTo>
                  <a:pt x="12192000" y="910158"/>
                </a:lnTo>
                <a:lnTo>
                  <a:pt x="12192000" y="3737429"/>
                </a:lnTo>
                <a:lnTo>
                  <a:pt x="0" y="3737429"/>
                </a:lnTo>
                <a:lnTo>
                  <a:pt x="0" y="2258730"/>
                </a:lnTo>
                <a:close/>
              </a:path>
            </a:pathLst>
          </a:cu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bg>
      <p:bgPr>
        <a:gradFill>
          <a:gsLst>
            <a:gs pos="0">
              <a:schemeClr val="accent1"/>
            </a:gs>
            <a:gs pos="70000">
              <a:schemeClr val="accent1">
                <a:lumMod val="75000"/>
              </a:schemeClr>
            </a:gs>
          </a:gsLst>
          <a:lin ang="5400000" scaled="1"/>
        </a:grad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4_自定义版式">
    <p:spTree>
      <p:nvGrpSpPr>
        <p:cNvPr id="1" name=""/>
        <p:cNvGrpSpPr/>
        <p:nvPr>
          <p:custDataLst>
            <p:tags r:id="rId1"/>
          </p:custDataLst>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slideLayout" Target="../slideLayouts/slideLayout19.xml" /><Relationship Id="rId2" Type="http://schemas.openxmlformats.org/officeDocument/2006/relationships/slideLayout" Target="../slideLayouts/slideLayout2.xml" /><Relationship Id="rId20" Type="http://schemas.openxmlformats.org/officeDocument/2006/relationships/slideLayout" Target="../slideLayouts/slideLayout20.xml" /><Relationship Id="rId21" Type="http://schemas.openxmlformats.org/officeDocument/2006/relationships/slideLayout" Target="../slideLayouts/slideLayout21.xml" /><Relationship Id="rId22" Type="http://schemas.openxmlformats.org/officeDocument/2006/relationships/slideLayout" Target="../slideLayouts/slideLayout22.xml" /><Relationship Id="rId23" Type="http://schemas.openxmlformats.org/officeDocument/2006/relationships/slideLayout" Target="../slideLayouts/slideLayout23.xml" /><Relationship Id="rId24" Type="http://schemas.openxmlformats.org/officeDocument/2006/relationships/slideLayout" Target="../slideLayouts/slideLayout24.xml" /><Relationship Id="rId25" Type="http://schemas.openxmlformats.org/officeDocument/2006/relationships/tags" Target="../tags/tag149.xml" /><Relationship Id="rId26" Type="http://schemas.openxmlformats.org/officeDocument/2006/relationships/tags" Target="../tags/tag150.xml" /><Relationship Id="rId27" Type="http://schemas.openxmlformats.org/officeDocument/2006/relationships/tags" Target="../tags/tag151.xml" /><Relationship Id="rId28" Type="http://schemas.openxmlformats.org/officeDocument/2006/relationships/tags" Target="../tags/tag152.xml" /><Relationship Id="rId29" Type="http://schemas.openxmlformats.org/officeDocument/2006/relationships/tags" Target="../tags/tag153.xml" /><Relationship Id="rId3" Type="http://schemas.openxmlformats.org/officeDocument/2006/relationships/slideLayout" Target="../slideLayouts/slideLayout3.xml" /><Relationship Id="rId30" Type="http://schemas.openxmlformats.org/officeDocument/2006/relationships/tags" Target="../tags/tag154.xml" /><Relationship Id="rId31" Type="http://schemas.openxmlformats.org/officeDocument/2006/relationships/tags" Target="../tags/tag155.xml" /><Relationship Id="rId32" Type="http://schemas.openxmlformats.org/officeDocument/2006/relationships/image" Target="file:///D:\qq&#25991;&#20214;\712321467\Image\C2C\Image2\%7b75232B38-A165-1FB7-499C-2E1C792CACB5%7d.png" TargetMode="External" /><Relationship Id="rId33" Type="http://schemas.openxmlformats.org/officeDocument/2006/relationships/image" Target="../media/image19.png" /><Relationship Id="rId34" Type="http://schemas.openxmlformats.org/officeDocument/2006/relationships/tags" Target="../tags/tag156.xml" /><Relationship Id="rId35" Type="http://schemas.openxmlformats.org/officeDocument/2006/relationships/theme" Target="../theme/theme1.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accent1">
            <a:lumMod val="20000"/>
            <a:lumOff val="80000"/>
            <a:alpha val="36000"/>
          </a:schemeClr>
        </a:solidFill>
        <a:effectLst/>
      </p:bgPr>
    </p:bg>
    <p:spTree>
      <p:nvGrpSpPr>
        <p:cNvPr id="1" name=""/>
        <p:cNvGrpSpPr/>
        <p:nvPr>
          <p:custDataLst>
            <p:tags r:id="rId25"/>
          </p:custDataLst>
        </p:nvPr>
      </p:nvGrpSpPr>
      <p:grpSpPr>
        <a:xfrm>
          <a:off x="0" y="0"/>
          <a:ext cx="0" cy="0"/>
        </a:xfrm>
      </p:grpSpPr>
      <p:sp>
        <p:nvSpPr>
          <p:cNvPr id="2" name="标题占位符 1"/>
          <p:cNvSpPr>
            <a:spLocks noGrp="1"/>
          </p:cNvSpPr>
          <p:nvPr>
            <p:ph type="title"/>
            <p:custDataLst>
              <p:tags r:id="rId26"/>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a:t>单击此处编辑母版标题样式</a:t>
            </a:r>
            <a:endParaRPr lang="zh-CN" altLang="en-US"/>
          </a:p>
        </p:txBody>
      </p:sp>
      <p:sp>
        <p:nvSpPr>
          <p:cNvPr id="3" name="文本占位符 2"/>
          <p:cNvSpPr>
            <a:spLocks noGrp="1"/>
          </p:cNvSpPr>
          <p:nvPr>
            <p:ph type="body" idx="1"/>
            <p:custDataLst>
              <p:tags r:id="rId27"/>
            </p:custDataLst>
          </p:nvPr>
        </p:nvSpPr>
        <p:spPr>
          <a:xfrm>
            <a:off x="669882" y="952508"/>
            <a:ext cx="10852237" cy="5388907"/>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8"/>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29"/>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30"/>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0</a:t>
            </a:fld>
            <a:endParaRPr lang="zh-CN" altLang="en-US"/>
          </a:p>
        </p:txBody>
      </p:sp>
      <p:sp>
        <p:nvSpPr>
          <p:cNvPr id="7" name="KSO_TEMPLATE" hidden="1"/>
          <p:cNvSpPr/>
          <p:nvPr userDrawn="1">
            <p:custDataLst>
              <p:tags r:id="rId31"/>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8" name="图片 1073743875" descr="学科网 zxxk.com" title=""/>
          <p:cNvPicPr>
            <a:picLocks noChangeAspect="1"/>
          </p:cNvPicPr>
          <p:nvPr>
            <p:custDataLst>
              <p:tags r:id="rId34"/>
            </p:custDataLst>
          </p:nvPr>
        </p:nvPicPr>
        <p:blipFill>
          <a:blip r:embed="rId33" r:link="rId32"/>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transition/>
  <p:timing/>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panose="020b0503020204020204" charset="-122"/>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panose="020b0503020204020204" charset="-122"/>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anose="020b0604020202090204" pitchFamily="34" charset="0"/>
        <a:buChar char="•"/>
        <a:tabLst>
          <a:tab pos="1609725"/>
        </a:tabLst>
        <a:defRPr sz="1600" u="none" strike="noStrike" kern="1200" cap="none" spc="150" normalizeH="0" baseline="0">
          <a:solidFill>
            <a:schemeClr val="tx1"/>
          </a:solidFill>
          <a:uFillTx/>
          <a:latin typeface="微软雅黑" panose="020b0503020204020204" charset="-122"/>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panose="020b0503020204020204" charset="-122"/>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panose="020b0503020204020204" charset="-122"/>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panose="020b0503020204020204" charset="-122"/>
          <a:ea typeface="微软雅黑"/>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171.xml" /><Relationship Id="rId11" Type="http://schemas.openxmlformats.org/officeDocument/2006/relationships/tags" Target="../tags/tag172.xml" /><Relationship Id="rId12" Type="http://schemas.openxmlformats.org/officeDocument/2006/relationships/image" Target="../media/image21.png" /><Relationship Id="rId13" Type="http://schemas.openxmlformats.org/officeDocument/2006/relationships/tags" Target="../tags/tag173.xml" /><Relationship Id="rId14" Type="http://schemas.openxmlformats.org/officeDocument/2006/relationships/tags" Target="../tags/tag174.xml" /><Relationship Id="rId15" Type="http://schemas.openxmlformats.org/officeDocument/2006/relationships/tags" Target="../tags/tag175.xml" /><Relationship Id="rId16" Type="http://schemas.openxmlformats.org/officeDocument/2006/relationships/tags" Target="../tags/tag176.xml" /><Relationship Id="rId17" Type="http://schemas.openxmlformats.org/officeDocument/2006/relationships/tags" Target="../tags/tag177.xml" /><Relationship Id="rId18" Type="http://schemas.openxmlformats.org/officeDocument/2006/relationships/tags" Target="../tags/tag178.xml" /><Relationship Id="rId19" Type="http://schemas.openxmlformats.org/officeDocument/2006/relationships/tags" Target="../tags/tag179.xml" /><Relationship Id="rId2" Type="http://schemas.openxmlformats.org/officeDocument/2006/relationships/tags" Target="../tags/tag164.xml" /><Relationship Id="rId20" Type="http://schemas.openxmlformats.org/officeDocument/2006/relationships/tags" Target="../tags/tag180.xml" /><Relationship Id="rId21" Type="http://schemas.openxmlformats.org/officeDocument/2006/relationships/tags" Target="../tags/tag181.xml" /><Relationship Id="rId22" Type="http://schemas.openxmlformats.org/officeDocument/2006/relationships/tags" Target="../tags/tag182.xml" /><Relationship Id="rId23" Type="http://schemas.openxmlformats.org/officeDocument/2006/relationships/tags" Target="../tags/tag183.xml" /><Relationship Id="rId24" Type="http://schemas.openxmlformats.org/officeDocument/2006/relationships/tags" Target="../tags/tag184.xml" /><Relationship Id="rId25" Type="http://schemas.openxmlformats.org/officeDocument/2006/relationships/tags" Target="../tags/tag185.xml" /><Relationship Id="rId26" Type="http://schemas.openxmlformats.org/officeDocument/2006/relationships/image" Target="../media/image22.png" /><Relationship Id="rId27" Type="http://schemas.openxmlformats.org/officeDocument/2006/relationships/tags" Target="../tags/tag186.xml" /><Relationship Id="rId28" Type="http://schemas.openxmlformats.org/officeDocument/2006/relationships/image" Target="../media/image23.png" /><Relationship Id="rId29" Type="http://schemas.openxmlformats.org/officeDocument/2006/relationships/tags" Target="../tags/tag187.xml" /><Relationship Id="rId3" Type="http://schemas.openxmlformats.org/officeDocument/2006/relationships/tags" Target="../tags/tag165.xml" /><Relationship Id="rId4" Type="http://schemas.openxmlformats.org/officeDocument/2006/relationships/tags" Target="../tags/tag166.xml" /><Relationship Id="rId5" Type="http://schemas.openxmlformats.org/officeDocument/2006/relationships/image" Target="../media/image20.png" /><Relationship Id="rId6" Type="http://schemas.openxmlformats.org/officeDocument/2006/relationships/tags" Target="../tags/tag167.xml" /><Relationship Id="rId7" Type="http://schemas.openxmlformats.org/officeDocument/2006/relationships/tags" Target="../tags/tag168.xml" /><Relationship Id="rId8" Type="http://schemas.openxmlformats.org/officeDocument/2006/relationships/tags" Target="../tags/tag169.xml" /><Relationship Id="rId9" Type="http://schemas.openxmlformats.org/officeDocument/2006/relationships/tags" Target="../tags/tag17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6.xml" /><Relationship Id="rId10" Type="http://schemas.openxmlformats.org/officeDocument/2006/relationships/tags" Target="../tags/tag196.xml" /><Relationship Id="rId11" Type="http://schemas.openxmlformats.org/officeDocument/2006/relationships/tags" Target="../tags/tag197.xml" /><Relationship Id="rId12" Type="http://schemas.openxmlformats.org/officeDocument/2006/relationships/tags" Target="../tags/tag198.xml" /><Relationship Id="rId13" Type="http://schemas.openxmlformats.org/officeDocument/2006/relationships/tags" Target="../tags/tag199.xml" /><Relationship Id="rId14" Type="http://schemas.openxmlformats.org/officeDocument/2006/relationships/tags" Target="../tags/tag200.xml" /><Relationship Id="rId15" Type="http://schemas.openxmlformats.org/officeDocument/2006/relationships/tags" Target="../tags/tag201.xml" /><Relationship Id="rId16" Type="http://schemas.openxmlformats.org/officeDocument/2006/relationships/tags" Target="../tags/tag202.xml" /><Relationship Id="rId17" Type="http://schemas.openxmlformats.org/officeDocument/2006/relationships/tags" Target="../tags/tag203.xml" /><Relationship Id="rId18" Type="http://schemas.openxmlformats.org/officeDocument/2006/relationships/tags" Target="../tags/tag204.xml" /><Relationship Id="rId19" Type="http://schemas.openxmlformats.org/officeDocument/2006/relationships/tags" Target="../tags/tag205.xml" /><Relationship Id="rId2" Type="http://schemas.openxmlformats.org/officeDocument/2006/relationships/tags" Target="../tags/tag188.xml" /><Relationship Id="rId20" Type="http://schemas.openxmlformats.org/officeDocument/2006/relationships/tags" Target="../tags/tag206.xml" /><Relationship Id="rId21" Type="http://schemas.openxmlformats.org/officeDocument/2006/relationships/tags" Target="../tags/tag207.xml" /><Relationship Id="rId22" Type="http://schemas.openxmlformats.org/officeDocument/2006/relationships/tags" Target="../tags/tag208.xml" /><Relationship Id="rId23" Type="http://schemas.openxmlformats.org/officeDocument/2006/relationships/tags" Target="../tags/tag209.xml" /><Relationship Id="rId24" Type="http://schemas.openxmlformats.org/officeDocument/2006/relationships/tags" Target="../tags/tag210.xml" /><Relationship Id="rId25" Type="http://schemas.openxmlformats.org/officeDocument/2006/relationships/tags" Target="../tags/tag211.xml" /><Relationship Id="rId26" Type="http://schemas.openxmlformats.org/officeDocument/2006/relationships/tags" Target="../tags/tag212.xml" /><Relationship Id="rId27" Type="http://schemas.openxmlformats.org/officeDocument/2006/relationships/tags" Target="../tags/tag213.xml" /><Relationship Id="rId28" Type="http://schemas.openxmlformats.org/officeDocument/2006/relationships/tags" Target="../tags/tag214.xml" /><Relationship Id="rId29" Type="http://schemas.openxmlformats.org/officeDocument/2006/relationships/tags" Target="../tags/tag215.xml" /><Relationship Id="rId3" Type="http://schemas.openxmlformats.org/officeDocument/2006/relationships/tags" Target="../tags/tag189.xml" /><Relationship Id="rId30" Type="http://schemas.openxmlformats.org/officeDocument/2006/relationships/tags" Target="../tags/tag216.xml" /><Relationship Id="rId31" Type="http://schemas.openxmlformats.org/officeDocument/2006/relationships/tags" Target="../tags/tag217.xml" /><Relationship Id="rId32" Type="http://schemas.openxmlformats.org/officeDocument/2006/relationships/tags" Target="../tags/tag218.xml" /><Relationship Id="rId33" Type="http://schemas.openxmlformats.org/officeDocument/2006/relationships/image" Target="../media/image24.png" /><Relationship Id="rId34" Type="http://schemas.openxmlformats.org/officeDocument/2006/relationships/tags" Target="../tags/tag219.xml" /><Relationship Id="rId35" Type="http://schemas.openxmlformats.org/officeDocument/2006/relationships/image" Target="../media/image25.png" /><Relationship Id="rId36" Type="http://schemas.openxmlformats.org/officeDocument/2006/relationships/tags" Target="../tags/tag220.xml" /><Relationship Id="rId37" Type="http://schemas.openxmlformats.org/officeDocument/2006/relationships/tags" Target="../tags/tag221.xml" /><Relationship Id="rId4" Type="http://schemas.openxmlformats.org/officeDocument/2006/relationships/tags" Target="../tags/tag190.xml" /><Relationship Id="rId5" Type="http://schemas.openxmlformats.org/officeDocument/2006/relationships/tags" Target="../tags/tag191.xml" /><Relationship Id="rId6" Type="http://schemas.openxmlformats.org/officeDocument/2006/relationships/tags" Target="../tags/tag192.xml" /><Relationship Id="rId7" Type="http://schemas.openxmlformats.org/officeDocument/2006/relationships/tags" Target="../tags/tag193.xml" /><Relationship Id="rId8" Type="http://schemas.openxmlformats.org/officeDocument/2006/relationships/tags" Target="../tags/tag194.xml" /><Relationship Id="rId9" Type="http://schemas.openxmlformats.org/officeDocument/2006/relationships/tags" Target="../tags/tag19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6.png" /><Relationship Id="rId11" Type="http://schemas.openxmlformats.org/officeDocument/2006/relationships/tags" Target="../tags/tag230.xml" /><Relationship Id="rId2" Type="http://schemas.openxmlformats.org/officeDocument/2006/relationships/tags" Target="../tags/tag222.xml" /><Relationship Id="rId3" Type="http://schemas.openxmlformats.org/officeDocument/2006/relationships/tags" Target="../tags/tag223.xml" /><Relationship Id="rId4" Type="http://schemas.openxmlformats.org/officeDocument/2006/relationships/tags" Target="../tags/tag224.xml" /><Relationship Id="rId5" Type="http://schemas.openxmlformats.org/officeDocument/2006/relationships/tags" Target="../tags/tag225.xml" /><Relationship Id="rId6" Type="http://schemas.openxmlformats.org/officeDocument/2006/relationships/tags" Target="../tags/tag226.xml" /><Relationship Id="rId7" Type="http://schemas.openxmlformats.org/officeDocument/2006/relationships/tags" Target="../tags/tag227.xml" /><Relationship Id="rId8" Type="http://schemas.openxmlformats.org/officeDocument/2006/relationships/tags" Target="../tags/tag228.xml" /><Relationship Id="rId9" Type="http://schemas.openxmlformats.org/officeDocument/2006/relationships/tags" Target="../tags/tag229.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8.png" /><Relationship Id="rId11" Type="http://schemas.openxmlformats.org/officeDocument/2006/relationships/tags" Target="../tags/tag238.xml" /><Relationship Id="rId12" Type="http://schemas.openxmlformats.org/officeDocument/2006/relationships/tags" Target="../tags/tag239.xml" /><Relationship Id="rId13" Type="http://schemas.openxmlformats.org/officeDocument/2006/relationships/image" Target="../media/image29.png" /><Relationship Id="rId14" Type="http://schemas.openxmlformats.org/officeDocument/2006/relationships/tags" Target="../tags/tag240.xml" /><Relationship Id="rId15" Type="http://schemas.openxmlformats.org/officeDocument/2006/relationships/tags" Target="../tags/tag241.xml" /><Relationship Id="rId16" Type="http://schemas.openxmlformats.org/officeDocument/2006/relationships/tags" Target="../tags/tag242.xml" /><Relationship Id="rId17" Type="http://schemas.openxmlformats.org/officeDocument/2006/relationships/image" Target="../media/image30.jpeg" /><Relationship Id="rId18" Type="http://schemas.openxmlformats.org/officeDocument/2006/relationships/tags" Target="../tags/tag243.xml" /><Relationship Id="rId2" Type="http://schemas.openxmlformats.org/officeDocument/2006/relationships/tags" Target="../tags/tag231.xml" /><Relationship Id="rId3" Type="http://schemas.openxmlformats.org/officeDocument/2006/relationships/tags" Target="../tags/tag232.xml" /><Relationship Id="rId4" Type="http://schemas.openxmlformats.org/officeDocument/2006/relationships/tags" Target="../tags/tag233.xml" /><Relationship Id="rId5" Type="http://schemas.openxmlformats.org/officeDocument/2006/relationships/tags" Target="../tags/tag234.xml" /><Relationship Id="rId6" Type="http://schemas.openxmlformats.org/officeDocument/2006/relationships/image" Target="../media/image27.png" /><Relationship Id="rId7" Type="http://schemas.openxmlformats.org/officeDocument/2006/relationships/tags" Target="../tags/tag235.xml" /><Relationship Id="rId8" Type="http://schemas.openxmlformats.org/officeDocument/2006/relationships/tags" Target="../tags/tag236.xml" /><Relationship Id="rId9" Type="http://schemas.openxmlformats.org/officeDocument/2006/relationships/tags" Target="../tags/tag237.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251.xml" /><Relationship Id="rId11" Type="http://schemas.openxmlformats.org/officeDocument/2006/relationships/image" Target="../media/image29.png" /><Relationship Id="rId12" Type="http://schemas.openxmlformats.org/officeDocument/2006/relationships/tags" Target="../tags/tag252.xml" /><Relationship Id="rId13" Type="http://schemas.openxmlformats.org/officeDocument/2006/relationships/tags" Target="../tags/tag253.xml" /><Relationship Id="rId14" Type="http://schemas.openxmlformats.org/officeDocument/2006/relationships/tags" Target="../tags/tag254.xml" /><Relationship Id="rId15" Type="http://schemas.openxmlformats.org/officeDocument/2006/relationships/image" Target="../media/image30.jpeg" /><Relationship Id="rId16" Type="http://schemas.openxmlformats.org/officeDocument/2006/relationships/tags" Target="../tags/tag255.xml" /><Relationship Id="rId2" Type="http://schemas.openxmlformats.org/officeDocument/2006/relationships/tags" Target="../tags/tag244.xml" /><Relationship Id="rId3" Type="http://schemas.openxmlformats.org/officeDocument/2006/relationships/tags" Target="../tags/tag245.xml" /><Relationship Id="rId4" Type="http://schemas.openxmlformats.org/officeDocument/2006/relationships/tags" Target="../tags/tag246.xml" /><Relationship Id="rId5" Type="http://schemas.openxmlformats.org/officeDocument/2006/relationships/tags" Target="../tags/tag247.xml" /><Relationship Id="rId6" Type="http://schemas.openxmlformats.org/officeDocument/2006/relationships/image" Target="../media/image27.png" /><Relationship Id="rId7" Type="http://schemas.openxmlformats.org/officeDocument/2006/relationships/tags" Target="../tags/tag248.xml" /><Relationship Id="rId8" Type="http://schemas.openxmlformats.org/officeDocument/2006/relationships/tags" Target="../tags/tag249.xml" /><Relationship Id="rId9" Type="http://schemas.openxmlformats.org/officeDocument/2006/relationships/tags" Target="../tags/tag25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8.png" /><Relationship Id="rId11" Type="http://schemas.openxmlformats.org/officeDocument/2006/relationships/tags" Target="../tags/tag263.xml" /><Relationship Id="rId12" Type="http://schemas.openxmlformats.org/officeDocument/2006/relationships/tags" Target="../tags/tag264.xml" /><Relationship Id="rId13" Type="http://schemas.openxmlformats.org/officeDocument/2006/relationships/image" Target="../media/image29.png" /><Relationship Id="rId14" Type="http://schemas.openxmlformats.org/officeDocument/2006/relationships/tags" Target="../tags/tag265.xml" /><Relationship Id="rId15" Type="http://schemas.openxmlformats.org/officeDocument/2006/relationships/tags" Target="../tags/tag266.xml" /><Relationship Id="rId16" Type="http://schemas.openxmlformats.org/officeDocument/2006/relationships/tags" Target="../tags/tag267.xml" /><Relationship Id="rId17" Type="http://schemas.openxmlformats.org/officeDocument/2006/relationships/image" Target="../media/image30.jpeg" /><Relationship Id="rId18" Type="http://schemas.openxmlformats.org/officeDocument/2006/relationships/tags" Target="../tags/tag268.xml" /><Relationship Id="rId2" Type="http://schemas.openxmlformats.org/officeDocument/2006/relationships/tags" Target="../tags/tag256.xml" /><Relationship Id="rId3" Type="http://schemas.openxmlformats.org/officeDocument/2006/relationships/tags" Target="../tags/tag257.xml" /><Relationship Id="rId4" Type="http://schemas.openxmlformats.org/officeDocument/2006/relationships/tags" Target="../tags/tag258.xml" /><Relationship Id="rId5" Type="http://schemas.openxmlformats.org/officeDocument/2006/relationships/tags" Target="../tags/tag259.xml" /><Relationship Id="rId6" Type="http://schemas.openxmlformats.org/officeDocument/2006/relationships/image" Target="../media/image27.png" /><Relationship Id="rId7" Type="http://schemas.openxmlformats.org/officeDocument/2006/relationships/tags" Target="../tags/tag260.xml" /><Relationship Id="rId8" Type="http://schemas.openxmlformats.org/officeDocument/2006/relationships/tags" Target="../tags/tag261.xml" /><Relationship Id="rId9" Type="http://schemas.openxmlformats.org/officeDocument/2006/relationships/tags" Target="../tags/tag26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276.xml" /><Relationship Id="rId11" Type="http://schemas.openxmlformats.org/officeDocument/2006/relationships/image" Target="../media/image29.png" /><Relationship Id="rId12" Type="http://schemas.openxmlformats.org/officeDocument/2006/relationships/tags" Target="../tags/tag277.xml" /><Relationship Id="rId13" Type="http://schemas.openxmlformats.org/officeDocument/2006/relationships/tags" Target="../tags/tag278.xml" /><Relationship Id="rId14" Type="http://schemas.openxmlformats.org/officeDocument/2006/relationships/tags" Target="../tags/tag279.xml" /><Relationship Id="rId15" Type="http://schemas.openxmlformats.org/officeDocument/2006/relationships/image" Target="../media/image30.jpeg" /><Relationship Id="rId16" Type="http://schemas.openxmlformats.org/officeDocument/2006/relationships/tags" Target="../tags/tag280.xml" /><Relationship Id="rId2" Type="http://schemas.openxmlformats.org/officeDocument/2006/relationships/tags" Target="../tags/tag269.xml" /><Relationship Id="rId3" Type="http://schemas.openxmlformats.org/officeDocument/2006/relationships/tags" Target="../tags/tag270.xml" /><Relationship Id="rId4" Type="http://schemas.openxmlformats.org/officeDocument/2006/relationships/tags" Target="../tags/tag271.xml" /><Relationship Id="rId5" Type="http://schemas.openxmlformats.org/officeDocument/2006/relationships/tags" Target="../tags/tag272.xml" /><Relationship Id="rId6" Type="http://schemas.openxmlformats.org/officeDocument/2006/relationships/image" Target="../media/image27.png" /><Relationship Id="rId7" Type="http://schemas.openxmlformats.org/officeDocument/2006/relationships/tags" Target="../tags/tag273.xml" /><Relationship Id="rId8" Type="http://schemas.openxmlformats.org/officeDocument/2006/relationships/tags" Target="../tags/tag274.xml" /><Relationship Id="rId9" Type="http://schemas.openxmlformats.org/officeDocument/2006/relationships/tags" Target="../tags/tag27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288.xml" /><Relationship Id="rId11" Type="http://schemas.openxmlformats.org/officeDocument/2006/relationships/tags" Target="../tags/tag289.xml" /><Relationship Id="rId12" Type="http://schemas.openxmlformats.org/officeDocument/2006/relationships/tags" Target="../tags/tag290.xml" /><Relationship Id="rId13" Type="http://schemas.openxmlformats.org/officeDocument/2006/relationships/image" Target="../media/image27.png" /><Relationship Id="rId14" Type="http://schemas.openxmlformats.org/officeDocument/2006/relationships/tags" Target="../tags/tag291.xml" /><Relationship Id="rId15" Type="http://schemas.openxmlformats.org/officeDocument/2006/relationships/tags" Target="../tags/tag292.xml" /><Relationship Id="rId16" Type="http://schemas.openxmlformats.org/officeDocument/2006/relationships/tags" Target="../tags/tag293.xml" /><Relationship Id="rId17" Type="http://schemas.openxmlformats.org/officeDocument/2006/relationships/image" Target="../media/image30.jpeg" /><Relationship Id="rId18" Type="http://schemas.openxmlformats.org/officeDocument/2006/relationships/tags" Target="../tags/tag294.xml" /><Relationship Id="rId2" Type="http://schemas.openxmlformats.org/officeDocument/2006/relationships/tags" Target="../tags/tag281.xml" /><Relationship Id="rId3" Type="http://schemas.openxmlformats.org/officeDocument/2006/relationships/tags" Target="../tags/tag282.xml" /><Relationship Id="rId4" Type="http://schemas.openxmlformats.org/officeDocument/2006/relationships/tags" Target="../tags/tag283.xml" /><Relationship Id="rId5" Type="http://schemas.openxmlformats.org/officeDocument/2006/relationships/tags" Target="../tags/tag284.xml" /><Relationship Id="rId6" Type="http://schemas.openxmlformats.org/officeDocument/2006/relationships/tags" Target="../tags/tag285.xml" /><Relationship Id="rId7" Type="http://schemas.openxmlformats.org/officeDocument/2006/relationships/image" Target="../media/image29.png" /><Relationship Id="rId8" Type="http://schemas.openxmlformats.org/officeDocument/2006/relationships/tags" Target="../tags/tag286.xml" /><Relationship Id="rId9" Type="http://schemas.openxmlformats.org/officeDocument/2006/relationships/tags" Target="../tags/tag28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302.xml" /><Relationship Id="rId11" Type="http://schemas.openxmlformats.org/officeDocument/2006/relationships/tags" Target="../tags/tag303.xml" /><Relationship Id="rId12" Type="http://schemas.openxmlformats.org/officeDocument/2006/relationships/tags" Target="../tags/tag304.xml" /><Relationship Id="rId13" Type="http://schemas.openxmlformats.org/officeDocument/2006/relationships/image" Target="../media/image27.png" /><Relationship Id="rId14" Type="http://schemas.openxmlformats.org/officeDocument/2006/relationships/tags" Target="../tags/tag305.xml" /><Relationship Id="rId15" Type="http://schemas.openxmlformats.org/officeDocument/2006/relationships/tags" Target="../tags/tag306.xml" /><Relationship Id="rId16" Type="http://schemas.openxmlformats.org/officeDocument/2006/relationships/tags" Target="../tags/tag307.xml" /><Relationship Id="rId17" Type="http://schemas.openxmlformats.org/officeDocument/2006/relationships/image" Target="../media/image30.jpeg" /><Relationship Id="rId18" Type="http://schemas.openxmlformats.org/officeDocument/2006/relationships/tags" Target="../tags/tag308.xml" /><Relationship Id="rId2" Type="http://schemas.openxmlformats.org/officeDocument/2006/relationships/tags" Target="../tags/tag295.xml" /><Relationship Id="rId3" Type="http://schemas.openxmlformats.org/officeDocument/2006/relationships/tags" Target="../tags/tag296.xml" /><Relationship Id="rId4" Type="http://schemas.openxmlformats.org/officeDocument/2006/relationships/tags" Target="../tags/tag297.xml" /><Relationship Id="rId5" Type="http://schemas.openxmlformats.org/officeDocument/2006/relationships/tags" Target="../tags/tag298.xml" /><Relationship Id="rId6" Type="http://schemas.openxmlformats.org/officeDocument/2006/relationships/tags" Target="../tags/tag299.xml" /><Relationship Id="rId7" Type="http://schemas.openxmlformats.org/officeDocument/2006/relationships/image" Target="../media/image29.png" /><Relationship Id="rId8" Type="http://schemas.openxmlformats.org/officeDocument/2006/relationships/tags" Target="../tags/tag300.xml" /><Relationship Id="rId9" Type="http://schemas.openxmlformats.org/officeDocument/2006/relationships/tags" Target="../tags/tag30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6.png" /><Relationship Id="rId11" Type="http://schemas.openxmlformats.org/officeDocument/2006/relationships/tags" Target="../tags/tag317.xml" /><Relationship Id="rId2" Type="http://schemas.openxmlformats.org/officeDocument/2006/relationships/tags" Target="../tags/tag309.xml" /><Relationship Id="rId3" Type="http://schemas.openxmlformats.org/officeDocument/2006/relationships/tags" Target="../tags/tag310.xml" /><Relationship Id="rId4" Type="http://schemas.openxmlformats.org/officeDocument/2006/relationships/tags" Target="../tags/tag311.xml" /><Relationship Id="rId5" Type="http://schemas.openxmlformats.org/officeDocument/2006/relationships/tags" Target="../tags/tag312.xml" /><Relationship Id="rId6" Type="http://schemas.openxmlformats.org/officeDocument/2006/relationships/tags" Target="../tags/tag313.xml" /><Relationship Id="rId7" Type="http://schemas.openxmlformats.org/officeDocument/2006/relationships/tags" Target="../tags/tag314.xml" /><Relationship Id="rId8" Type="http://schemas.openxmlformats.org/officeDocument/2006/relationships/tags" Target="../tags/tag315.xml" /><Relationship Id="rId9" Type="http://schemas.openxmlformats.org/officeDocument/2006/relationships/tags" Target="../tags/tag31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325.xml" /><Relationship Id="rId100" Type="http://schemas.openxmlformats.org/officeDocument/2006/relationships/tags" Target="../tags/tag415.xml" /><Relationship Id="rId101" Type="http://schemas.openxmlformats.org/officeDocument/2006/relationships/tags" Target="../tags/tag416.xml" /><Relationship Id="rId102" Type="http://schemas.openxmlformats.org/officeDocument/2006/relationships/tags" Target="../tags/tag417.xml" /><Relationship Id="rId103" Type="http://schemas.openxmlformats.org/officeDocument/2006/relationships/tags" Target="../tags/tag418.xml" /><Relationship Id="rId104" Type="http://schemas.openxmlformats.org/officeDocument/2006/relationships/tags" Target="../tags/tag419.xml" /><Relationship Id="rId105" Type="http://schemas.openxmlformats.org/officeDocument/2006/relationships/tags" Target="../tags/tag420.xml" /><Relationship Id="rId106" Type="http://schemas.openxmlformats.org/officeDocument/2006/relationships/tags" Target="../tags/tag421.xml" /><Relationship Id="rId107" Type="http://schemas.openxmlformats.org/officeDocument/2006/relationships/tags" Target="../tags/tag422.xml" /><Relationship Id="rId108" Type="http://schemas.openxmlformats.org/officeDocument/2006/relationships/tags" Target="../tags/tag423.xml" /><Relationship Id="rId109" Type="http://schemas.openxmlformats.org/officeDocument/2006/relationships/tags" Target="../tags/tag424.xml" /><Relationship Id="rId11" Type="http://schemas.openxmlformats.org/officeDocument/2006/relationships/tags" Target="../tags/tag326.xml" /><Relationship Id="rId110" Type="http://schemas.openxmlformats.org/officeDocument/2006/relationships/tags" Target="../tags/tag425.xml" /><Relationship Id="rId111" Type="http://schemas.openxmlformats.org/officeDocument/2006/relationships/tags" Target="../tags/tag426.xml" /><Relationship Id="rId112" Type="http://schemas.openxmlformats.org/officeDocument/2006/relationships/tags" Target="../tags/tag427.xml" /><Relationship Id="rId113" Type="http://schemas.openxmlformats.org/officeDocument/2006/relationships/tags" Target="../tags/tag428.xml" /><Relationship Id="rId114" Type="http://schemas.openxmlformats.org/officeDocument/2006/relationships/tags" Target="../tags/tag429.xml" /><Relationship Id="rId115" Type="http://schemas.openxmlformats.org/officeDocument/2006/relationships/tags" Target="../tags/tag430.xml" /><Relationship Id="rId116" Type="http://schemas.openxmlformats.org/officeDocument/2006/relationships/tags" Target="../tags/tag431.xml" /><Relationship Id="rId117" Type="http://schemas.openxmlformats.org/officeDocument/2006/relationships/tags" Target="../tags/tag432.xml" /><Relationship Id="rId118" Type="http://schemas.openxmlformats.org/officeDocument/2006/relationships/tags" Target="../tags/tag433.xml" /><Relationship Id="rId119" Type="http://schemas.openxmlformats.org/officeDocument/2006/relationships/tags" Target="../tags/tag434.xml" /><Relationship Id="rId12" Type="http://schemas.openxmlformats.org/officeDocument/2006/relationships/tags" Target="../tags/tag327.xml" /><Relationship Id="rId120" Type="http://schemas.openxmlformats.org/officeDocument/2006/relationships/tags" Target="../tags/tag435.xml" /><Relationship Id="rId121" Type="http://schemas.openxmlformats.org/officeDocument/2006/relationships/tags" Target="../tags/tag436.xml" /><Relationship Id="rId122" Type="http://schemas.openxmlformats.org/officeDocument/2006/relationships/tags" Target="../tags/tag437.xml" /><Relationship Id="rId123" Type="http://schemas.openxmlformats.org/officeDocument/2006/relationships/tags" Target="../tags/tag438.xml" /><Relationship Id="rId124" Type="http://schemas.openxmlformats.org/officeDocument/2006/relationships/tags" Target="../tags/tag439.xml" /><Relationship Id="rId125" Type="http://schemas.openxmlformats.org/officeDocument/2006/relationships/tags" Target="../tags/tag440.xml" /><Relationship Id="rId126" Type="http://schemas.openxmlformats.org/officeDocument/2006/relationships/tags" Target="../tags/tag441.xml" /><Relationship Id="rId127" Type="http://schemas.openxmlformats.org/officeDocument/2006/relationships/tags" Target="../tags/tag442.xml" /><Relationship Id="rId128" Type="http://schemas.openxmlformats.org/officeDocument/2006/relationships/tags" Target="../tags/tag443.xml" /><Relationship Id="rId129" Type="http://schemas.openxmlformats.org/officeDocument/2006/relationships/tags" Target="../tags/tag444.xml" /><Relationship Id="rId13" Type="http://schemas.openxmlformats.org/officeDocument/2006/relationships/tags" Target="../tags/tag328.xml" /><Relationship Id="rId130" Type="http://schemas.openxmlformats.org/officeDocument/2006/relationships/tags" Target="../tags/tag445.xml" /><Relationship Id="rId131" Type="http://schemas.openxmlformats.org/officeDocument/2006/relationships/tags" Target="../tags/tag446.xml" /><Relationship Id="rId132" Type="http://schemas.openxmlformats.org/officeDocument/2006/relationships/tags" Target="../tags/tag447.xml" /><Relationship Id="rId133" Type="http://schemas.openxmlformats.org/officeDocument/2006/relationships/image" Target="../media/image30.jpeg" /><Relationship Id="rId134" Type="http://schemas.openxmlformats.org/officeDocument/2006/relationships/tags" Target="../tags/tag448.xml" /><Relationship Id="rId14" Type="http://schemas.openxmlformats.org/officeDocument/2006/relationships/tags" Target="../tags/tag329.xml" /><Relationship Id="rId15" Type="http://schemas.openxmlformats.org/officeDocument/2006/relationships/tags" Target="../tags/tag330.xml" /><Relationship Id="rId16" Type="http://schemas.openxmlformats.org/officeDocument/2006/relationships/tags" Target="../tags/tag331.xml" /><Relationship Id="rId17" Type="http://schemas.openxmlformats.org/officeDocument/2006/relationships/tags" Target="../tags/tag332.xml" /><Relationship Id="rId18" Type="http://schemas.openxmlformats.org/officeDocument/2006/relationships/tags" Target="../tags/tag333.xml" /><Relationship Id="rId19" Type="http://schemas.openxmlformats.org/officeDocument/2006/relationships/tags" Target="../tags/tag334.xml" /><Relationship Id="rId2" Type="http://schemas.openxmlformats.org/officeDocument/2006/relationships/tags" Target="../tags/tag318.xml" /><Relationship Id="rId20" Type="http://schemas.openxmlformats.org/officeDocument/2006/relationships/tags" Target="../tags/tag335.xml" /><Relationship Id="rId21" Type="http://schemas.openxmlformats.org/officeDocument/2006/relationships/tags" Target="../tags/tag336.xml" /><Relationship Id="rId22" Type="http://schemas.openxmlformats.org/officeDocument/2006/relationships/tags" Target="../tags/tag337.xml" /><Relationship Id="rId23" Type="http://schemas.openxmlformats.org/officeDocument/2006/relationships/tags" Target="../tags/tag338.xml" /><Relationship Id="rId24" Type="http://schemas.openxmlformats.org/officeDocument/2006/relationships/tags" Target="../tags/tag339.xml" /><Relationship Id="rId25" Type="http://schemas.openxmlformats.org/officeDocument/2006/relationships/tags" Target="../tags/tag340.xml" /><Relationship Id="rId26" Type="http://schemas.openxmlformats.org/officeDocument/2006/relationships/tags" Target="../tags/tag341.xml" /><Relationship Id="rId27" Type="http://schemas.openxmlformats.org/officeDocument/2006/relationships/tags" Target="../tags/tag342.xml" /><Relationship Id="rId28" Type="http://schemas.openxmlformats.org/officeDocument/2006/relationships/tags" Target="../tags/tag343.xml" /><Relationship Id="rId29" Type="http://schemas.openxmlformats.org/officeDocument/2006/relationships/tags" Target="../tags/tag344.xml" /><Relationship Id="rId3" Type="http://schemas.openxmlformats.org/officeDocument/2006/relationships/tags" Target="../tags/tag319.xml" /><Relationship Id="rId30" Type="http://schemas.openxmlformats.org/officeDocument/2006/relationships/tags" Target="../tags/tag345.xml" /><Relationship Id="rId31" Type="http://schemas.openxmlformats.org/officeDocument/2006/relationships/tags" Target="../tags/tag346.xml" /><Relationship Id="rId32" Type="http://schemas.openxmlformats.org/officeDocument/2006/relationships/tags" Target="../tags/tag347.xml" /><Relationship Id="rId33" Type="http://schemas.openxmlformats.org/officeDocument/2006/relationships/tags" Target="../tags/tag348.xml" /><Relationship Id="rId34" Type="http://schemas.openxmlformats.org/officeDocument/2006/relationships/tags" Target="../tags/tag349.xml" /><Relationship Id="rId35" Type="http://schemas.openxmlformats.org/officeDocument/2006/relationships/tags" Target="../tags/tag350.xml" /><Relationship Id="rId36" Type="http://schemas.openxmlformats.org/officeDocument/2006/relationships/tags" Target="../tags/tag351.xml" /><Relationship Id="rId37" Type="http://schemas.openxmlformats.org/officeDocument/2006/relationships/tags" Target="../tags/tag352.xml" /><Relationship Id="rId38" Type="http://schemas.openxmlformats.org/officeDocument/2006/relationships/tags" Target="../tags/tag353.xml" /><Relationship Id="rId39" Type="http://schemas.openxmlformats.org/officeDocument/2006/relationships/tags" Target="../tags/tag354.xml" /><Relationship Id="rId4" Type="http://schemas.openxmlformats.org/officeDocument/2006/relationships/tags" Target="../tags/tag320.xml" /><Relationship Id="rId40" Type="http://schemas.openxmlformats.org/officeDocument/2006/relationships/tags" Target="../tags/tag355.xml" /><Relationship Id="rId41" Type="http://schemas.openxmlformats.org/officeDocument/2006/relationships/tags" Target="../tags/tag356.xml" /><Relationship Id="rId42" Type="http://schemas.openxmlformats.org/officeDocument/2006/relationships/tags" Target="../tags/tag357.xml" /><Relationship Id="rId43" Type="http://schemas.openxmlformats.org/officeDocument/2006/relationships/tags" Target="../tags/tag358.xml" /><Relationship Id="rId44" Type="http://schemas.openxmlformats.org/officeDocument/2006/relationships/tags" Target="../tags/tag359.xml" /><Relationship Id="rId45" Type="http://schemas.openxmlformats.org/officeDocument/2006/relationships/tags" Target="../tags/tag360.xml" /><Relationship Id="rId46" Type="http://schemas.openxmlformats.org/officeDocument/2006/relationships/tags" Target="../tags/tag361.xml" /><Relationship Id="rId47" Type="http://schemas.openxmlformats.org/officeDocument/2006/relationships/tags" Target="../tags/tag362.xml" /><Relationship Id="rId48" Type="http://schemas.openxmlformats.org/officeDocument/2006/relationships/tags" Target="../tags/tag363.xml" /><Relationship Id="rId49" Type="http://schemas.openxmlformats.org/officeDocument/2006/relationships/tags" Target="../tags/tag364.xml" /><Relationship Id="rId5" Type="http://schemas.openxmlformats.org/officeDocument/2006/relationships/image" Target="../media/image31.png" /><Relationship Id="rId50" Type="http://schemas.openxmlformats.org/officeDocument/2006/relationships/tags" Target="../tags/tag365.xml" /><Relationship Id="rId51" Type="http://schemas.openxmlformats.org/officeDocument/2006/relationships/tags" Target="../tags/tag366.xml" /><Relationship Id="rId52" Type="http://schemas.openxmlformats.org/officeDocument/2006/relationships/tags" Target="../tags/tag367.xml" /><Relationship Id="rId53" Type="http://schemas.openxmlformats.org/officeDocument/2006/relationships/tags" Target="../tags/tag368.xml" /><Relationship Id="rId54" Type="http://schemas.openxmlformats.org/officeDocument/2006/relationships/tags" Target="../tags/tag369.xml" /><Relationship Id="rId55" Type="http://schemas.openxmlformats.org/officeDocument/2006/relationships/tags" Target="../tags/tag370.xml" /><Relationship Id="rId56" Type="http://schemas.openxmlformats.org/officeDocument/2006/relationships/tags" Target="../tags/tag371.xml" /><Relationship Id="rId57" Type="http://schemas.openxmlformats.org/officeDocument/2006/relationships/tags" Target="../tags/tag372.xml" /><Relationship Id="rId58" Type="http://schemas.openxmlformats.org/officeDocument/2006/relationships/tags" Target="../tags/tag373.xml" /><Relationship Id="rId59" Type="http://schemas.openxmlformats.org/officeDocument/2006/relationships/tags" Target="../tags/tag374.xml" /><Relationship Id="rId6" Type="http://schemas.openxmlformats.org/officeDocument/2006/relationships/tags" Target="../tags/tag321.xml" /><Relationship Id="rId60" Type="http://schemas.openxmlformats.org/officeDocument/2006/relationships/tags" Target="../tags/tag375.xml" /><Relationship Id="rId61" Type="http://schemas.openxmlformats.org/officeDocument/2006/relationships/tags" Target="../tags/tag376.xml" /><Relationship Id="rId62" Type="http://schemas.openxmlformats.org/officeDocument/2006/relationships/tags" Target="../tags/tag377.xml" /><Relationship Id="rId63" Type="http://schemas.openxmlformats.org/officeDocument/2006/relationships/tags" Target="../tags/tag378.xml" /><Relationship Id="rId64" Type="http://schemas.openxmlformats.org/officeDocument/2006/relationships/tags" Target="../tags/tag379.xml" /><Relationship Id="rId65" Type="http://schemas.openxmlformats.org/officeDocument/2006/relationships/tags" Target="../tags/tag380.xml" /><Relationship Id="rId66" Type="http://schemas.openxmlformats.org/officeDocument/2006/relationships/tags" Target="../tags/tag381.xml" /><Relationship Id="rId67" Type="http://schemas.openxmlformats.org/officeDocument/2006/relationships/tags" Target="../tags/tag382.xml" /><Relationship Id="rId68" Type="http://schemas.openxmlformats.org/officeDocument/2006/relationships/tags" Target="../tags/tag383.xml" /><Relationship Id="rId69" Type="http://schemas.openxmlformats.org/officeDocument/2006/relationships/tags" Target="../tags/tag384.xml" /><Relationship Id="rId7" Type="http://schemas.openxmlformats.org/officeDocument/2006/relationships/tags" Target="../tags/tag322.xml" /><Relationship Id="rId70" Type="http://schemas.openxmlformats.org/officeDocument/2006/relationships/tags" Target="../tags/tag385.xml" /><Relationship Id="rId71" Type="http://schemas.openxmlformats.org/officeDocument/2006/relationships/tags" Target="../tags/tag386.xml" /><Relationship Id="rId72" Type="http://schemas.openxmlformats.org/officeDocument/2006/relationships/tags" Target="../tags/tag387.xml" /><Relationship Id="rId73" Type="http://schemas.openxmlformats.org/officeDocument/2006/relationships/tags" Target="../tags/tag388.xml" /><Relationship Id="rId74" Type="http://schemas.openxmlformats.org/officeDocument/2006/relationships/tags" Target="../tags/tag389.xml" /><Relationship Id="rId75" Type="http://schemas.openxmlformats.org/officeDocument/2006/relationships/tags" Target="../tags/tag390.xml" /><Relationship Id="rId76" Type="http://schemas.openxmlformats.org/officeDocument/2006/relationships/tags" Target="../tags/tag391.xml" /><Relationship Id="rId77" Type="http://schemas.openxmlformats.org/officeDocument/2006/relationships/tags" Target="../tags/tag392.xml" /><Relationship Id="rId78" Type="http://schemas.openxmlformats.org/officeDocument/2006/relationships/tags" Target="../tags/tag393.xml" /><Relationship Id="rId79" Type="http://schemas.openxmlformats.org/officeDocument/2006/relationships/tags" Target="../tags/tag394.xml" /><Relationship Id="rId8" Type="http://schemas.openxmlformats.org/officeDocument/2006/relationships/tags" Target="../tags/tag323.xml" /><Relationship Id="rId80" Type="http://schemas.openxmlformats.org/officeDocument/2006/relationships/tags" Target="../tags/tag395.xml" /><Relationship Id="rId81" Type="http://schemas.openxmlformats.org/officeDocument/2006/relationships/tags" Target="../tags/tag396.xml" /><Relationship Id="rId82" Type="http://schemas.openxmlformats.org/officeDocument/2006/relationships/tags" Target="../tags/tag397.xml" /><Relationship Id="rId83" Type="http://schemas.openxmlformats.org/officeDocument/2006/relationships/tags" Target="../tags/tag398.xml" /><Relationship Id="rId84" Type="http://schemas.openxmlformats.org/officeDocument/2006/relationships/tags" Target="../tags/tag399.xml" /><Relationship Id="rId85" Type="http://schemas.openxmlformats.org/officeDocument/2006/relationships/tags" Target="../tags/tag400.xml" /><Relationship Id="rId86" Type="http://schemas.openxmlformats.org/officeDocument/2006/relationships/tags" Target="../tags/tag401.xml" /><Relationship Id="rId87" Type="http://schemas.openxmlformats.org/officeDocument/2006/relationships/tags" Target="../tags/tag402.xml" /><Relationship Id="rId88" Type="http://schemas.openxmlformats.org/officeDocument/2006/relationships/tags" Target="../tags/tag403.xml" /><Relationship Id="rId89" Type="http://schemas.openxmlformats.org/officeDocument/2006/relationships/tags" Target="../tags/tag404.xml" /><Relationship Id="rId9" Type="http://schemas.openxmlformats.org/officeDocument/2006/relationships/tags" Target="../tags/tag324.xml" /><Relationship Id="rId90" Type="http://schemas.openxmlformats.org/officeDocument/2006/relationships/tags" Target="../tags/tag405.xml" /><Relationship Id="rId91" Type="http://schemas.openxmlformats.org/officeDocument/2006/relationships/tags" Target="../tags/tag406.xml" /><Relationship Id="rId92" Type="http://schemas.openxmlformats.org/officeDocument/2006/relationships/tags" Target="../tags/tag407.xml" /><Relationship Id="rId93" Type="http://schemas.openxmlformats.org/officeDocument/2006/relationships/tags" Target="../tags/tag408.xml" /><Relationship Id="rId94" Type="http://schemas.openxmlformats.org/officeDocument/2006/relationships/tags" Target="../tags/tag409.xml" /><Relationship Id="rId95" Type="http://schemas.openxmlformats.org/officeDocument/2006/relationships/tags" Target="../tags/tag410.xml" /><Relationship Id="rId96" Type="http://schemas.openxmlformats.org/officeDocument/2006/relationships/tags" Target="../tags/tag411.xml" /><Relationship Id="rId97" Type="http://schemas.openxmlformats.org/officeDocument/2006/relationships/tags" Target="../tags/tag412.xml" /><Relationship Id="rId98" Type="http://schemas.openxmlformats.org/officeDocument/2006/relationships/tags" Target="../tags/tag413.xml" /><Relationship Id="rId99" Type="http://schemas.openxmlformats.org/officeDocument/2006/relationships/tags" Target="../tags/tag41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56.xml" /><Relationship Id="rId11" Type="http://schemas.openxmlformats.org/officeDocument/2006/relationships/image" Target="../media/image30.jpeg" /><Relationship Id="rId12" Type="http://schemas.openxmlformats.org/officeDocument/2006/relationships/tags" Target="../tags/tag457.xml" /><Relationship Id="rId2" Type="http://schemas.openxmlformats.org/officeDocument/2006/relationships/tags" Target="../tags/tag449.xml" /><Relationship Id="rId3" Type="http://schemas.openxmlformats.org/officeDocument/2006/relationships/tags" Target="../tags/tag450.xml" /><Relationship Id="rId4" Type="http://schemas.openxmlformats.org/officeDocument/2006/relationships/tags" Target="../tags/tag451.xml" /><Relationship Id="rId5" Type="http://schemas.openxmlformats.org/officeDocument/2006/relationships/tags" Target="../tags/tag452.xml" /><Relationship Id="rId6" Type="http://schemas.openxmlformats.org/officeDocument/2006/relationships/tags" Target="../tags/tag453.xml" /><Relationship Id="rId7" Type="http://schemas.openxmlformats.org/officeDocument/2006/relationships/image" Target="../media/image27.png" /><Relationship Id="rId8" Type="http://schemas.openxmlformats.org/officeDocument/2006/relationships/tags" Target="../tags/tag454.xml" /><Relationship Id="rId9" Type="http://schemas.openxmlformats.org/officeDocument/2006/relationships/tags" Target="../tags/tag455.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65.xml" /><Relationship Id="rId11" Type="http://schemas.openxmlformats.org/officeDocument/2006/relationships/image" Target="../media/image30.jpeg" /><Relationship Id="rId12" Type="http://schemas.openxmlformats.org/officeDocument/2006/relationships/tags" Target="../tags/tag466.xml" /><Relationship Id="rId2" Type="http://schemas.openxmlformats.org/officeDocument/2006/relationships/tags" Target="../tags/tag458.xml" /><Relationship Id="rId3" Type="http://schemas.openxmlformats.org/officeDocument/2006/relationships/tags" Target="../tags/tag459.xml" /><Relationship Id="rId4" Type="http://schemas.openxmlformats.org/officeDocument/2006/relationships/tags" Target="../tags/tag460.xml" /><Relationship Id="rId5" Type="http://schemas.openxmlformats.org/officeDocument/2006/relationships/tags" Target="../tags/tag461.xml" /><Relationship Id="rId6" Type="http://schemas.openxmlformats.org/officeDocument/2006/relationships/tags" Target="../tags/tag462.xml" /><Relationship Id="rId7" Type="http://schemas.openxmlformats.org/officeDocument/2006/relationships/image" Target="../media/image27.png" /><Relationship Id="rId8" Type="http://schemas.openxmlformats.org/officeDocument/2006/relationships/tags" Target="../tags/tag463.xml" /><Relationship Id="rId9" Type="http://schemas.openxmlformats.org/officeDocument/2006/relationships/tags" Target="../tags/tag46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74.xml" /><Relationship Id="rId11" Type="http://schemas.openxmlformats.org/officeDocument/2006/relationships/image" Target="../media/image30.jpeg" /><Relationship Id="rId12" Type="http://schemas.openxmlformats.org/officeDocument/2006/relationships/tags" Target="../tags/tag475.xml" /><Relationship Id="rId2" Type="http://schemas.openxmlformats.org/officeDocument/2006/relationships/tags" Target="../tags/tag467.xml" /><Relationship Id="rId3" Type="http://schemas.openxmlformats.org/officeDocument/2006/relationships/tags" Target="../tags/tag468.xml" /><Relationship Id="rId4" Type="http://schemas.openxmlformats.org/officeDocument/2006/relationships/tags" Target="../tags/tag469.xml" /><Relationship Id="rId5" Type="http://schemas.openxmlformats.org/officeDocument/2006/relationships/tags" Target="../tags/tag470.xml" /><Relationship Id="rId6" Type="http://schemas.openxmlformats.org/officeDocument/2006/relationships/tags" Target="../tags/tag471.xml" /><Relationship Id="rId7" Type="http://schemas.openxmlformats.org/officeDocument/2006/relationships/image" Target="../media/image27.png" /><Relationship Id="rId8" Type="http://schemas.openxmlformats.org/officeDocument/2006/relationships/tags" Target="../tags/tag472.xml" /><Relationship Id="rId9" Type="http://schemas.openxmlformats.org/officeDocument/2006/relationships/tags" Target="../tags/tag47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83.xml" /><Relationship Id="rId11" Type="http://schemas.openxmlformats.org/officeDocument/2006/relationships/tags" Target="../tags/tag484.xml" /><Relationship Id="rId12" Type="http://schemas.openxmlformats.org/officeDocument/2006/relationships/image" Target="../media/image32.png" /><Relationship Id="rId13" Type="http://schemas.openxmlformats.org/officeDocument/2006/relationships/tags" Target="../tags/tag485.xml" /><Relationship Id="rId14" Type="http://schemas.openxmlformats.org/officeDocument/2006/relationships/image" Target="../media/image30.jpeg" /><Relationship Id="rId15" Type="http://schemas.openxmlformats.org/officeDocument/2006/relationships/tags" Target="../tags/tag486.xml" /><Relationship Id="rId2" Type="http://schemas.openxmlformats.org/officeDocument/2006/relationships/tags" Target="../tags/tag476.xml" /><Relationship Id="rId3" Type="http://schemas.openxmlformats.org/officeDocument/2006/relationships/tags" Target="../tags/tag477.xml" /><Relationship Id="rId4" Type="http://schemas.openxmlformats.org/officeDocument/2006/relationships/tags" Target="../tags/tag478.xml" /><Relationship Id="rId5" Type="http://schemas.openxmlformats.org/officeDocument/2006/relationships/tags" Target="../tags/tag479.xml" /><Relationship Id="rId6" Type="http://schemas.openxmlformats.org/officeDocument/2006/relationships/tags" Target="../tags/tag480.xml" /><Relationship Id="rId7" Type="http://schemas.openxmlformats.org/officeDocument/2006/relationships/image" Target="../media/image27.png" /><Relationship Id="rId8" Type="http://schemas.openxmlformats.org/officeDocument/2006/relationships/tags" Target="../tags/tag481.xml" /><Relationship Id="rId9" Type="http://schemas.openxmlformats.org/officeDocument/2006/relationships/tags" Target="../tags/tag48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94.xml" /><Relationship Id="rId11" Type="http://schemas.openxmlformats.org/officeDocument/2006/relationships/tags" Target="../tags/tag495.xml" /><Relationship Id="rId12" Type="http://schemas.openxmlformats.org/officeDocument/2006/relationships/image" Target="../media/image32.png" /><Relationship Id="rId13" Type="http://schemas.openxmlformats.org/officeDocument/2006/relationships/tags" Target="../tags/tag496.xml" /><Relationship Id="rId14" Type="http://schemas.openxmlformats.org/officeDocument/2006/relationships/image" Target="../media/image30.jpeg" /><Relationship Id="rId15" Type="http://schemas.openxmlformats.org/officeDocument/2006/relationships/tags" Target="../tags/tag497.xml" /><Relationship Id="rId2" Type="http://schemas.openxmlformats.org/officeDocument/2006/relationships/tags" Target="../tags/tag487.xml" /><Relationship Id="rId3" Type="http://schemas.openxmlformats.org/officeDocument/2006/relationships/tags" Target="../tags/tag488.xml" /><Relationship Id="rId4" Type="http://schemas.openxmlformats.org/officeDocument/2006/relationships/tags" Target="../tags/tag489.xml" /><Relationship Id="rId5" Type="http://schemas.openxmlformats.org/officeDocument/2006/relationships/tags" Target="../tags/tag490.xml" /><Relationship Id="rId6" Type="http://schemas.openxmlformats.org/officeDocument/2006/relationships/tags" Target="../tags/tag491.xml" /><Relationship Id="rId7" Type="http://schemas.openxmlformats.org/officeDocument/2006/relationships/image" Target="../media/image27.png" /><Relationship Id="rId8" Type="http://schemas.openxmlformats.org/officeDocument/2006/relationships/tags" Target="../tags/tag492.xml" /><Relationship Id="rId9" Type="http://schemas.openxmlformats.org/officeDocument/2006/relationships/tags" Target="../tags/tag49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05.xml" /><Relationship Id="rId11" Type="http://schemas.openxmlformats.org/officeDocument/2006/relationships/tags" Target="../tags/tag506.xml" /><Relationship Id="rId12" Type="http://schemas.openxmlformats.org/officeDocument/2006/relationships/image" Target="../media/image32.png" /><Relationship Id="rId13" Type="http://schemas.openxmlformats.org/officeDocument/2006/relationships/tags" Target="../tags/tag507.xml" /><Relationship Id="rId14" Type="http://schemas.openxmlformats.org/officeDocument/2006/relationships/image" Target="../media/image30.jpeg" /><Relationship Id="rId15" Type="http://schemas.openxmlformats.org/officeDocument/2006/relationships/tags" Target="../tags/tag508.xml" /><Relationship Id="rId2" Type="http://schemas.openxmlformats.org/officeDocument/2006/relationships/tags" Target="../tags/tag498.xml" /><Relationship Id="rId3" Type="http://schemas.openxmlformats.org/officeDocument/2006/relationships/tags" Target="../tags/tag499.xml" /><Relationship Id="rId4" Type="http://schemas.openxmlformats.org/officeDocument/2006/relationships/tags" Target="../tags/tag500.xml" /><Relationship Id="rId5" Type="http://schemas.openxmlformats.org/officeDocument/2006/relationships/tags" Target="../tags/tag501.xml" /><Relationship Id="rId6" Type="http://schemas.openxmlformats.org/officeDocument/2006/relationships/tags" Target="../tags/tag502.xml" /><Relationship Id="rId7" Type="http://schemas.openxmlformats.org/officeDocument/2006/relationships/image" Target="../media/image27.png" /><Relationship Id="rId8" Type="http://schemas.openxmlformats.org/officeDocument/2006/relationships/tags" Target="../tags/tag503.xml" /><Relationship Id="rId9" Type="http://schemas.openxmlformats.org/officeDocument/2006/relationships/tags" Target="../tags/tag504.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16.xml" /><Relationship Id="rId11" Type="http://schemas.openxmlformats.org/officeDocument/2006/relationships/image" Target="../media/image30.jpeg" /><Relationship Id="rId12" Type="http://schemas.openxmlformats.org/officeDocument/2006/relationships/tags" Target="../tags/tag517.xml" /><Relationship Id="rId2" Type="http://schemas.openxmlformats.org/officeDocument/2006/relationships/tags" Target="../tags/tag509.xml" /><Relationship Id="rId3" Type="http://schemas.openxmlformats.org/officeDocument/2006/relationships/tags" Target="../tags/tag510.xml" /><Relationship Id="rId4" Type="http://schemas.openxmlformats.org/officeDocument/2006/relationships/tags" Target="../tags/tag511.xml" /><Relationship Id="rId5" Type="http://schemas.openxmlformats.org/officeDocument/2006/relationships/tags" Target="../tags/tag512.xml" /><Relationship Id="rId6" Type="http://schemas.openxmlformats.org/officeDocument/2006/relationships/tags" Target="../tags/tag513.xml" /><Relationship Id="rId7" Type="http://schemas.openxmlformats.org/officeDocument/2006/relationships/image" Target="../media/image27.png" /><Relationship Id="rId8" Type="http://schemas.openxmlformats.org/officeDocument/2006/relationships/tags" Target="../tags/tag514.xml" /><Relationship Id="rId9" Type="http://schemas.openxmlformats.org/officeDocument/2006/relationships/tags" Target="../tags/tag515.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25.xml" /><Relationship Id="rId11" Type="http://schemas.openxmlformats.org/officeDocument/2006/relationships/tags" Target="../tags/tag526.xml" /><Relationship Id="rId12" Type="http://schemas.openxmlformats.org/officeDocument/2006/relationships/tags" Target="../tags/tag527.xml" /><Relationship Id="rId13" Type="http://schemas.openxmlformats.org/officeDocument/2006/relationships/tags" Target="../tags/tag528.xml" /><Relationship Id="rId14" Type="http://schemas.openxmlformats.org/officeDocument/2006/relationships/tags" Target="../tags/tag529.xml" /><Relationship Id="rId15" Type="http://schemas.openxmlformats.org/officeDocument/2006/relationships/tags" Target="../tags/tag530.xml" /><Relationship Id="rId16" Type="http://schemas.openxmlformats.org/officeDocument/2006/relationships/image" Target="../media/image30.jpeg" /><Relationship Id="rId17" Type="http://schemas.openxmlformats.org/officeDocument/2006/relationships/tags" Target="../tags/tag531.xml" /><Relationship Id="rId2" Type="http://schemas.openxmlformats.org/officeDocument/2006/relationships/tags" Target="../tags/tag518.xml" /><Relationship Id="rId3" Type="http://schemas.openxmlformats.org/officeDocument/2006/relationships/tags" Target="../tags/tag519.xml" /><Relationship Id="rId4" Type="http://schemas.openxmlformats.org/officeDocument/2006/relationships/tags" Target="../tags/tag520.xml" /><Relationship Id="rId5" Type="http://schemas.openxmlformats.org/officeDocument/2006/relationships/tags" Target="../tags/tag521.xml" /><Relationship Id="rId6" Type="http://schemas.openxmlformats.org/officeDocument/2006/relationships/tags" Target="../tags/tag522.xml" /><Relationship Id="rId7" Type="http://schemas.openxmlformats.org/officeDocument/2006/relationships/image" Target="../media/image27.png" /><Relationship Id="rId8" Type="http://schemas.openxmlformats.org/officeDocument/2006/relationships/tags" Target="../tags/tag523.xml" /><Relationship Id="rId9" Type="http://schemas.openxmlformats.org/officeDocument/2006/relationships/tags" Target="../tags/tag524.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39.xml" /><Relationship Id="rId11" Type="http://schemas.openxmlformats.org/officeDocument/2006/relationships/image" Target="../media/image30.jpeg" /><Relationship Id="rId12" Type="http://schemas.openxmlformats.org/officeDocument/2006/relationships/tags" Target="../tags/tag540.xml" /><Relationship Id="rId2" Type="http://schemas.openxmlformats.org/officeDocument/2006/relationships/tags" Target="../tags/tag532.xml" /><Relationship Id="rId3" Type="http://schemas.openxmlformats.org/officeDocument/2006/relationships/tags" Target="../tags/tag533.xml" /><Relationship Id="rId4" Type="http://schemas.openxmlformats.org/officeDocument/2006/relationships/tags" Target="../tags/tag534.xml" /><Relationship Id="rId5" Type="http://schemas.openxmlformats.org/officeDocument/2006/relationships/tags" Target="../tags/tag535.xml" /><Relationship Id="rId6" Type="http://schemas.openxmlformats.org/officeDocument/2006/relationships/tags" Target="../tags/tag536.xml" /><Relationship Id="rId7" Type="http://schemas.openxmlformats.org/officeDocument/2006/relationships/image" Target="../media/image27.png" /><Relationship Id="rId8" Type="http://schemas.openxmlformats.org/officeDocument/2006/relationships/tags" Target="../tags/tag537.xml" /><Relationship Id="rId9" Type="http://schemas.openxmlformats.org/officeDocument/2006/relationships/tags" Target="../tags/tag538.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48.xml" /><Relationship Id="rId11" Type="http://schemas.openxmlformats.org/officeDocument/2006/relationships/tags" Target="../tags/tag549.xml" /><Relationship Id="rId12" Type="http://schemas.openxmlformats.org/officeDocument/2006/relationships/tags" Target="../tags/tag550.xml" /><Relationship Id="rId13" Type="http://schemas.openxmlformats.org/officeDocument/2006/relationships/tags" Target="../tags/tag551.xml" /><Relationship Id="rId14" Type="http://schemas.openxmlformats.org/officeDocument/2006/relationships/image" Target="../media/image30.jpeg" /><Relationship Id="rId15" Type="http://schemas.openxmlformats.org/officeDocument/2006/relationships/tags" Target="../tags/tag552.xml" /><Relationship Id="rId2" Type="http://schemas.openxmlformats.org/officeDocument/2006/relationships/tags" Target="../tags/tag541.xml" /><Relationship Id="rId3" Type="http://schemas.openxmlformats.org/officeDocument/2006/relationships/tags" Target="../tags/tag542.xml" /><Relationship Id="rId4" Type="http://schemas.openxmlformats.org/officeDocument/2006/relationships/tags" Target="../tags/tag543.xml" /><Relationship Id="rId5" Type="http://schemas.openxmlformats.org/officeDocument/2006/relationships/tags" Target="../tags/tag544.xml" /><Relationship Id="rId6" Type="http://schemas.openxmlformats.org/officeDocument/2006/relationships/tags" Target="../tags/tag545.xml" /><Relationship Id="rId7" Type="http://schemas.openxmlformats.org/officeDocument/2006/relationships/image" Target="../media/image27.png" /><Relationship Id="rId8" Type="http://schemas.openxmlformats.org/officeDocument/2006/relationships/tags" Target="../tags/tag546.xml" /><Relationship Id="rId9" Type="http://schemas.openxmlformats.org/officeDocument/2006/relationships/tags" Target="../tags/tag547.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60.xml" /><Relationship Id="rId11" Type="http://schemas.openxmlformats.org/officeDocument/2006/relationships/tags" Target="../tags/tag561.xml" /><Relationship Id="rId12" Type="http://schemas.openxmlformats.org/officeDocument/2006/relationships/image" Target="../media/image30.jpeg" /><Relationship Id="rId13" Type="http://schemas.openxmlformats.org/officeDocument/2006/relationships/tags" Target="../tags/tag562.xml" /><Relationship Id="rId2" Type="http://schemas.openxmlformats.org/officeDocument/2006/relationships/tags" Target="../tags/tag553.xml" /><Relationship Id="rId3" Type="http://schemas.openxmlformats.org/officeDocument/2006/relationships/tags" Target="../tags/tag554.xml" /><Relationship Id="rId4" Type="http://schemas.openxmlformats.org/officeDocument/2006/relationships/tags" Target="../tags/tag555.xml" /><Relationship Id="rId5" Type="http://schemas.openxmlformats.org/officeDocument/2006/relationships/tags" Target="../tags/tag556.xml" /><Relationship Id="rId6" Type="http://schemas.openxmlformats.org/officeDocument/2006/relationships/tags" Target="../tags/tag557.xml" /><Relationship Id="rId7" Type="http://schemas.openxmlformats.org/officeDocument/2006/relationships/image" Target="../media/image27.png" /><Relationship Id="rId8" Type="http://schemas.openxmlformats.org/officeDocument/2006/relationships/tags" Target="../tags/tag558.xml" /><Relationship Id="rId9" Type="http://schemas.openxmlformats.org/officeDocument/2006/relationships/tags" Target="../tags/tag559.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70.xml" /><Relationship Id="rId11" Type="http://schemas.openxmlformats.org/officeDocument/2006/relationships/tags" Target="../tags/tag571.xml" /><Relationship Id="rId12" Type="http://schemas.openxmlformats.org/officeDocument/2006/relationships/image" Target="../media/image30.jpeg" /><Relationship Id="rId13" Type="http://schemas.openxmlformats.org/officeDocument/2006/relationships/tags" Target="../tags/tag572.xml" /><Relationship Id="rId2" Type="http://schemas.openxmlformats.org/officeDocument/2006/relationships/tags" Target="../tags/tag563.xml" /><Relationship Id="rId3" Type="http://schemas.openxmlformats.org/officeDocument/2006/relationships/tags" Target="../tags/tag564.xml" /><Relationship Id="rId4" Type="http://schemas.openxmlformats.org/officeDocument/2006/relationships/tags" Target="../tags/tag565.xml" /><Relationship Id="rId5" Type="http://schemas.openxmlformats.org/officeDocument/2006/relationships/tags" Target="../tags/tag566.xml" /><Relationship Id="rId6" Type="http://schemas.openxmlformats.org/officeDocument/2006/relationships/tags" Target="../tags/tag567.xml" /><Relationship Id="rId7" Type="http://schemas.openxmlformats.org/officeDocument/2006/relationships/image" Target="../media/image27.png" /><Relationship Id="rId8" Type="http://schemas.openxmlformats.org/officeDocument/2006/relationships/tags" Target="../tags/tag568.xml" /><Relationship Id="rId9" Type="http://schemas.openxmlformats.org/officeDocument/2006/relationships/tags" Target="../tags/tag569.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80.xml" /><Relationship Id="rId11" Type="http://schemas.openxmlformats.org/officeDocument/2006/relationships/image" Target="../media/image33.png" /><Relationship Id="rId12" Type="http://schemas.openxmlformats.org/officeDocument/2006/relationships/tags" Target="../tags/tag581.xml" /><Relationship Id="rId13" Type="http://schemas.openxmlformats.org/officeDocument/2006/relationships/image" Target="../media/image30.jpeg" /><Relationship Id="rId14" Type="http://schemas.openxmlformats.org/officeDocument/2006/relationships/tags" Target="../tags/tag582.xml" /><Relationship Id="rId2" Type="http://schemas.openxmlformats.org/officeDocument/2006/relationships/tags" Target="../tags/tag573.xml" /><Relationship Id="rId3" Type="http://schemas.openxmlformats.org/officeDocument/2006/relationships/tags" Target="../tags/tag574.xml" /><Relationship Id="rId4" Type="http://schemas.openxmlformats.org/officeDocument/2006/relationships/tags" Target="../tags/tag575.xml" /><Relationship Id="rId5" Type="http://schemas.openxmlformats.org/officeDocument/2006/relationships/tags" Target="../tags/tag576.xml" /><Relationship Id="rId6" Type="http://schemas.openxmlformats.org/officeDocument/2006/relationships/tags" Target="../tags/tag577.xml" /><Relationship Id="rId7" Type="http://schemas.openxmlformats.org/officeDocument/2006/relationships/image" Target="../media/image27.png" /><Relationship Id="rId8" Type="http://schemas.openxmlformats.org/officeDocument/2006/relationships/tags" Target="../tags/tag578.xml" /><Relationship Id="rId9" Type="http://schemas.openxmlformats.org/officeDocument/2006/relationships/tags" Target="../tags/tag579.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90.xml" /><Relationship Id="rId11" Type="http://schemas.openxmlformats.org/officeDocument/2006/relationships/tags" Target="../tags/tag591.xml" /><Relationship Id="rId12" Type="http://schemas.openxmlformats.org/officeDocument/2006/relationships/tags" Target="../tags/tag592.xml" /><Relationship Id="rId13" Type="http://schemas.openxmlformats.org/officeDocument/2006/relationships/tags" Target="../tags/tag593.xml" /><Relationship Id="rId14" Type="http://schemas.openxmlformats.org/officeDocument/2006/relationships/tags" Target="../tags/tag594.xml" /><Relationship Id="rId15" Type="http://schemas.openxmlformats.org/officeDocument/2006/relationships/image" Target="../media/image30.jpeg" /><Relationship Id="rId16" Type="http://schemas.openxmlformats.org/officeDocument/2006/relationships/tags" Target="../tags/tag595.xml" /><Relationship Id="rId2" Type="http://schemas.openxmlformats.org/officeDocument/2006/relationships/tags" Target="../tags/tag583.xml" /><Relationship Id="rId3" Type="http://schemas.openxmlformats.org/officeDocument/2006/relationships/tags" Target="../tags/tag584.xml" /><Relationship Id="rId4" Type="http://schemas.openxmlformats.org/officeDocument/2006/relationships/tags" Target="../tags/tag585.xml" /><Relationship Id="rId5" Type="http://schemas.openxmlformats.org/officeDocument/2006/relationships/tags" Target="../tags/tag586.xml" /><Relationship Id="rId6" Type="http://schemas.openxmlformats.org/officeDocument/2006/relationships/tags" Target="../tags/tag587.xml" /><Relationship Id="rId7" Type="http://schemas.openxmlformats.org/officeDocument/2006/relationships/image" Target="../media/image27.png" /><Relationship Id="rId8" Type="http://schemas.openxmlformats.org/officeDocument/2006/relationships/tags" Target="../tags/tag588.xml" /><Relationship Id="rId9" Type="http://schemas.openxmlformats.org/officeDocument/2006/relationships/tags" Target="../tags/tag589.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03.xml" /><Relationship Id="rId11" Type="http://schemas.openxmlformats.org/officeDocument/2006/relationships/tags" Target="../tags/tag604.xml" /><Relationship Id="rId12" Type="http://schemas.openxmlformats.org/officeDocument/2006/relationships/tags" Target="../tags/tag605.xml" /><Relationship Id="rId13" Type="http://schemas.openxmlformats.org/officeDocument/2006/relationships/image" Target="../media/image30.jpeg" /><Relationship Id="rId14" Type="http://schemas.openxmlformats.org/officeDocument/2006/relationships/tags" Target="../tags/tag606.xml" /><Relationship Id="rId2" Type="http://schemas.openxmlformats.org/officeDocument/2006/relationships/tags" Target="../tags/tag596.xml" /><Relationship Id="rId3" Type="http://schemas.openxmlformats.org/officeDocument/2006/relationships/tags" Target="../tags/tag597.xml" /><Relationship Id="rId4" Type="http://schemas.openxmlformats.org/officeDocument/2006/relationships/tags" Target="../tags/tag598.xml" /><Relationship Id="rId5" Type="http://schemas.openxmlformats.org/officeDocument/2006/relationships/tags" Target="../tags/tag599.xml" /><Relationship Id="rId6" Type="http://schemas.openxmlformats.org/officeDocument/2006/relationships/image" Target="../media/image27.png" /><Relationship Id="rId7" Type="http://schemas.openxmlformats.org/officeDocument/2006/relationships/tags" Target="../tags/tag600.xml" /><Relationship Id="rId8" Type="http://schemas.openxmlformats.org/officeDocument/2006/relationships/tags" Target="../tags/tag601.xml" /><Relationship Id="rId9" Type="http://schemas.openxmlformats.org/officeDocument/2006/relationships/tags" Target="../tags/tag602.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14.xml" /><Relationship Id="rId11" Type="http://schemas.openxmlformats.org/officeDocument/2006/relationships/image" Target="../media/image30.jpeg" /><Relationship Id="rId12" Type="http://schemas.openxmlformats.org/officeDocument/2006/relationships/tags" Target="../tags/tag615.xml" /><Relationship Id="rId2" Type="http://schemas.openxmlformats.org/officeDocument/2006/relationships/tags" Target="../tags/tag607.xml" /><Relationship Id="rId3" Type="http://schemas.openxmlformats.org/officeDocument/2006/relationships/tags" Target="../tags/tag608.xml" /><Relationship Id="rId4" Type="http://schemas.openxmlformats.org/officeDocument/2006/relationships/tags" Target="../tags/tag609.xml" /><Relationship Id="rId5" Type="http://schemas.openxmlformats.org/officeDocument/2006/relationships/tags" Target="../tags/tag610.xml" /><Relationship Id="rId6" Type="http://schemas.openxmlformats.org/officeDocument/2006/relationships/image" Target="../media/image27.png" /><Relationship Id="rId7" Type="http://schemas.openxmlformats.org/officeDocument/2006/relationships/tags" Target="../tags/tag611.xml" /><Relationship Id="rId8" Type="http://schemas.openxmlformats.org/officeDocument/2006/relationships/tags" Target="../tags/tag612.xml" /><Relationship Id="rId9" Type="http://schemas.openxmlformats.org/officeDocument/2006/relationships/tags" Target="../tags/tag6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23.xml" /><Relationship Id="rId11" Type="http://schemas.openxmlformats.org/officeDocument/2006/relationships/image" Target="../media/image30.jpeg" /><Relationship Id="rId12" Type="http://schemas.openxmlformats.org/officeDocument/2006/relationships/tags" Target="../tags/tag624.xml" /><Relationship Id="rId2" Type="http://schemas.openxmlformats.org/officeDocument/2006/relationships/tags" Target="../tags/tag616.xml" /><Relationship Id="rId3" Type="http://schemas.openxmlformats.org/officeDocument/2006/relationships/tags" Target="../tags/tag617.xml" /><Relationship Id="rId4" Type="http://schemas.openxmlformats.org/officeDocument/2006/relationships/tags" Target="../tags/tag618.xml" /><Relationship Id="rId5" Type="http://schemas.openxmlformats.org/officeDocument/2006/relationships/tags" Target="../tags/tag619.xml" /><Relationship Id="rId6" Type="http://schemas.openxmlformats.org/officeDocument/2006/relationships/tags" Target="../tags/tag620.xml" /><Relationship Id="rId7" Type="http://schemas.openxmlformats.org/officeDocument/2006/relationships/image" Target="../media/image27.png" /><Relationship Id="rId8" Type="http://schemas.openxmlformats.org/officeDocument/2006/relationships/tags" Target="../tags/tag621.xml" /><Relationship Id="rId9" Type="http://schemas.openxmlformats.org/officeDocument/2006/relationships/tags" Target="../tags/tag622.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32.xml" /><Relationship Id="rId11" Type="http://schemas.openxmlformats.org/officeDocument/2006/relationships/image" Target="../media/image30.jpeg" /><Relationship Id="rId12" Type="http://schemas.openxmlformats.org/officeDocument/2006/relationships/tags" Target="../tags/tag633.xml" /><Relationship Id="rId2" Type="http://schemas.openxmlformats.org/officeDocument/2006/relationships/tags" Target="../tags/tag625.xml" /><Relationship Id="rId3" Type="http://schemas.openxmlformats.org/officeDocument/2006/relationships/tags" Target="../tags/tag626.xml" /><Relationship Id="rId4" Type="http://schemas.openxmlformats.org/officeDocument/2006/relationships/tags" Target="../tags/tag627.xml" /><Relationship Id="rId5" Type="http://schemas.openxmlformats.org/officeDocument/2006/relationships/tags" Target="../tags/tag628.xml" /><Relationship Id="rId6" Type="http://schemas.openxmlformats.org/officeDocument/2006/relationships/tags" Target="../tags/tag629.xml" /><Relationship Id="rId7" Type="http://schemas.openxmlformats.org/officeDocument/2006/relationships/image" Target="../media/image27.png" /><Relationship Id="rId8" Type="http://schemas.openxmlformats.org/officeDocument/2006/relationships/tags" Target="../tags/tag630.xml" /><Relationship Id="rId9" Type="http://schemas.openxmlformats.org/officeDocument/2006/relationships/tags" Target="../tags/tag63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41.xml" /><Relationship Id="rId11" Type="http://schemas.openxmlformats.org/officeDocument/2006/relationships/image" Target="../media/image30.jpeg" /><Relationship Id="rId12" Type="http://schemas.openxmlformats.org/officeDocument/2006/relationships/tags" Target="../tags/tag642.xml" /><Relationship Id="rId2" Type="http://schemas.openxmlformats.org/officeDocument/2006/relationships/tags" Target="../tags/tag634.xml" /><Relationship Id="rId3" Type="http://schemas.openxmlformats.org/officeDocument/2006/relationships/tags" Target="../tags/tag635.xml" /><Relationship Id="rId4" Type="http://schemas.openxmlformats.org/officeDocument/2006/relationships/tags" Target="../tags/tag636.xml" /><Relationship Id="rId5" Type="http://schemas.openxmlformats.org/officeDocument/2006/relationships/tags" Target="../tags/tag637.xml" /><Relationship Id="rId6" Type="http://schemas.openxmlformats.org/officeDocument/2006/relationships/tags" Target="../tags/tag638.xml" /><Relationship Id="rId7" Type="http://schemas.openxmlformats.org/officeDocument/2006/relationships/image" Target="../media/image27.png" /><Relationship Id="rId8" Type="http://schemas.openxmlformats.org/officeDocument/2006/relationships/tags" Target="../tags/tag639.xml" /><Relationship Id="rId9" Type="http://schemas.openxmlformats.org/officeDocument/2006/relationships/tags" Target="../tags/tag640.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651.xml" /><Relationship Id="rId11" Type="http://schemas.openxmlformats.org/officeDocument/2006/relationships/tags" Target="../tags/tag652.xml" /><Relationship Id="rId12" Type="http://schemas.openxmlformats.org/officeDocument/2006/relationships/tags" Target="../tags/tag653.xml" /><Relationship Id="rId13" Type="http://schemas.openxmlformats.org/officeDocument/2006/relationships/tags" Target="../tags/tag654.xml" /><Relationship Id="rId14" Type="http://schemas.openxmlformats.org/officeDocument/2006/relationships/tags" Target="../tags/tag655.xml" /><Relationship Id="rId15" Type="http://schemas.openxmlformats.org/officeDocument/2006/relationships/tags" Target="../tags/tag656.xml" /><Relationship Id="rId16" Type="http://schemas.openxmlformats.org/officeDocument/2006/relationships/tags" Target="../tags/tag657.xml" /><Relationship Id="rId17" Type="http://schemas.openxmlformats.org/officeDocument/2006/relationships/tags" Target="../tags/tag658.xml" /><Relationship Id="rId18" Type="http://schemas.openxmlformats.org/officeDocument/2006/relationships/tags" Target="../tags/tag659.xml" /><Relationship Id="rId19" Type="http://schemas.openxmlformats.org/officeDocument/2006/relationships/tags" Target="../tags/tag660.xml" /><Relationship Id="rId2" Type="http://schemas.openxmlformats.org/officeDocument/2006/relationships/tags" Target="../tags/tag643.xml" /><Relationship Id="rId20" Type="http://schemas.openxmlformats.org/officeDocument/2006/relationships/tags" Target="../tags/tag661.xml" /><Relationship Id="rId21" Type="http://schemas.openxmlformats.org/officeDocument/2006/relationships/tags" Target="../tags/tag662.xml" /><Relationship Id="rId22" Type="http://schemas.openxmlformats.org/officeDocument/2006/relationships/tags" Target="../tags/tag663.xml" /><Relationship Id="rId23" Type="http://schemas.openxmlformats.org/officeDocument/2006/relationships/tags" Target="../tags/tag664.xml" /><Relationship Id="rId24" Type="http://schemas.openxmlformats.org/officeDocument/2006/relationships/tags" Target="../tags/tag665.xml" /><Relationship Id="rId25" Type="http://schemas.openxmlformats.org/officeDocument/2006/relationships/tags" Target="../tags/tag666.xml" /><Relationship Id="rId26" Type="http://schemas.openxmlformats.org/officeDocument/2006/relationships/tags" Target="../tags/tag667.xml" /><Relationship Id="rId27" Type="http://schemas.openxmlformats.org/officeDocument/2006/relationships/tags" Target="../tags/tag668.xml" /><Relationship Id="rId28" Type="http://schemas.openxmlformats.org/officeDocument/2006/relationships/tags" Target="../tags/tag669.xml" /><Relationship Id="rId29" Type="http://schemas.openxmlformats.org/officeDocument/2006/relationships/tags" Target="../tags/tag670.xml" /><Relationship Id="rId3" Type="http://schemas.openxmlformats.org/officeDocument/2006/relationships/tags" Target="../tags/tag644.xml" /><Relationship Id="rId30" Type="http://schemas.openxmlformats.org/officeDocument/2006/relationships/tags" Target="../tags/tag671.xml" /><Relationship Id="rId31" Type="http://schemas.openxmlformats.org/officeDocument/2006/relationships/tags" Target="../tags/tag672.xml" /><Relationship Id="rId32" Type="http://schemas.openxmlformats.org/officeDocument/2006/relationships/tags" Target="../tags/tag673.xml" /><Relationship Id="rId33" Type="http://schemas.openxmlformats.org/officeDocument/2006/relationships/tags" Target="../tags/tag674.xml" /><Relationship Id="rId34" Type="http://schemas.openxmlformats.org/officeDocument/2006/relationships/tags" Target="../tags/tag675.xml" /><Relationship Id="rId35" Type="http://schemas.openxmlformats.org/officeDocument/2006/relationships/tags" Target="../tags/tag676.xml" /><Relationship Id="rId36" Type="http://schemas.openxmlformats.org/officeDocument/2006/relationships/tags" Target="../tags/tag677.xml" /><Relationship Id="rId37" Type="http://schemas.openxmlformats.org/officeDocument/2006/relationships/tags" Target="../tags/tag678.xml" /><Relationship Id="rId38" Type="http://schemas.openxmlformats.org/officeDocument/2006/relationships/tags" Target="../tags/tag679.xml" /><Relationship Id="rId39" Type="http://schemas.openxmlformats.org/officeDocument/2006/relationships/tags" Target="../tags/tag680.xml" /><Relationship Id="rId4" Type="http://schemas.openxmlformats.org/officeDocument/2006/relationships/tags" Target="../tags/tag645.xml" /><Relationship Id="rId40" Type="http://schemas.openxmlformats.org/officeDocument/2006/relationships/tags" Target="../tags/tag681.xml" /><Relationship Id="rId41" Type="http://schemas.openxmlformats.org/officeDocument/2006/relationships/tags" Target="../tags/tag682.xml" /><Relationship Id="rId42" Type="http://schemas.openxmlformats.org/officeDocument/2006/relationships/tags" Target="../tags/tag683.xml" /><Relationship Id="rId43" Type="http://schemas.openxmlformats.org/officeDocument/2006/relationships/tags" Target="../tags/tag684.xml" /><Relationship Id="rId44" Type="http://schemas.openxmlformats.org/officeDocument/2006/relationships/tags" Target="../tags/tag685.xml" /><Relationship Id="rId45" Type="http://schemas.openxmlformats.org/officeDocument/2006/relationships/tags" Target="../tags/tag686.xml" /><Relationship Id="rId46" Type="http://schemas.openxmlformats.org/officeDocument/2006/relationships/tags" Target="../tags/tag687.xml" /><Relationship Id="rId47" Type="http://schemas.openxmlformats.org/officeDocument/2006/relationships/tags" Target="../tags/tag688.xml" /><Relationship Id="rId48" Type="http://schemas.openxmlformats.org/officeDocument/2006/relationships/tags" Target="../tags/tag689.xml" /><Relationship Id="rId49" Type="http://schemas.openxmlformats.org/officeDocument/2006/relationships/tags" Target="../tags/tag690.xml" /><Relationship Id="rId5" Type="http://schemas.openxmlformats.org/officeDocument/2006/relationships/tags" Target="../tags/tag646.xml" /><Relationship Id="rId50" Type="http://schemas.openxmlformats.org/officeDocument/2006/relationships/image" Target="../media/image34.png" /><Relationship Id="rId51" Type="http://schemas.openxmlformats.org/officeDocument/2006/relationships/tags" Target="../tags/tag691.xml" /><Relationship Id="rId52" Type="http://schemas.openxmlformats.org/officeDocument/2006/relationships/image" Target="../media/image30.jpeg" /><Relationship Id="rId53" Type="http://schemas.openxmlformats.org/officeDocument/2006/relationships/tags" Target="../tags/tag692.xml" /><Relationship Id="rId6" Type="http://schemas.openxmlformats.org/officeDocument/2006/relationships/tags" Target="../tags/tag647.xml" /><Relationship Id="rId7" Type="http://schemas.openxmlformats.org/officeDocument/2006/relationships/tags" Target="../tags/tag648.xml" /><Relationship Id="rId8" Type="http://schemas.openxmlformats.org/officeDocument/2006/relationships/tags" Target="../tags/tag649.xml" /><Relationship Id="rId9" Type="http://schemas.openxmlformats.org/officeDocument/2006/relationships/tags" Target="../tags/tag650.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35.png" /><Relationship Id="rId11" Type="http://schemas.openxmlformats.org/officeDocument/2006/relationships/tags" Target="../tags/tag701.xml" /><Relationship Id="rId12" Type="http://schemas.openxmlformats.org/officeDocument/2006/relationships/image" Target="../media/image36.png" /><Relationship Id="rId13" Type="http://schemas.openxmlformats.org/officeDocument/2006/relationships/tags" Target="../tags/tag702.xml" /><Relationship Id="rId14" Type="http://schemas.openxmlformats.org/officeDocument/2006/relationships/image" Target="../media/image30.jpeg" /><Relationship Id="rId15" Type="http://schemas.openxmlformats.org/officeDocument/2006/relationships/tags" Target="../tags/tag703.xml" /><Relationship Id="rId2" Type="http://schemas.openxmlformats.org/officeDocument/2006/relationships/tags" Target="../tags/tag693.xml" /><Relationship Id="rId3" Type="http://schemas.openxmlformats.org/officeDocument/2006/relationships/tags" Target="../tags/tag694.xml" /><Relationship Id="rId4" Type="http://schemas.openxmlformats.org/officeDocument/2006/relationships/tags" Target="../tags/tag695.xml" /><Relationship Id="rId5" Type="http://schemas.openxmlformats.org/officeDocument/2006/relationships/tags" Target="../tags/tag696.xml" /><Relationship Id="rId6" Type="http://schemas.openxmlformats.org/officeDocument/2006/relationships/tags" Target="../tags/tag697.xml" /><Relationship Id="rId7" Type="http://schemas.openxmlformats.org/officeDocument/2006/relationships/tags" Target="../tags/tag698.xml" /><Relationship Id="rId8" Type="http://schemas.openxmlformats.org/officeDocument/2006/relationships/tags" Target="../tags/tag699.xml" /><Relationship Id="rId9" Type="http://schemas.openxmlformats.org/officeDocument/2006/relationships/tags" Target="../tags/tag700.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6.png" /><Relationship Id="rId11" Type="http://schemas.openxmlformats.org/officeDocument/2006/relationships/tags" Target="../tags/tag712.xml" /><Relationship Id="rId2" Type="http://schemas.openxmlformats.org/officeDocument/2006/relationships/tags" Target="../tags/tag704.xml" /><Relationship Id="rId3" Type="http://schemas.openxmlformats.org/officeDocument/2006/relationships/tags" Target="../tags/tag705.xml" /><Relationship Id="rId4" Type="http://schemas.openxmlformats.org/officeDocument/2006/relationships/tags" Target="../tags/tag706.xml" /><Relationship Id="rId5" Type="http://schemas.openxmlformats.org/officeDocument/2006/relationships/tags" Target="../tags/tag707.xml" /><Relationship Id="rId6" Type="http://schemas.openxmlformats.org/officeDocument/2006/relationships/tags" Target="../tags/tag708.xml" /><Relationship Id="rId7" Type="http://schemas.openxmlformats.org/officeDocument/2006/relationships/tags" Target="../tags/tag709.xml" /><Relationship Id="rId8" Type="http://schemas.openxmlformats.org/officeDocument/2006/relationships/tags" Target="../tags/tag710.xml" /><Relationship Id="rId9" Type="http://schemas.openxmlformats.org/officeDocument/2006/relationships/tags" Target="../tags/tag711.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13.xml" /><Relationship Id="rId3" Type="http://schemas.openxmlformats.org/officeDocument/2006/relationships/tags" Target="../tags/tag714.xml" /><Relationship Id="rId4" Type="http://schemas.openxmlformats.org/officeDocument/2006/relationships/tags" Target="../tags/tag715.xml" /><Relationship Id="rId5" Type="http://schemas.openxmlformats.org/officeDocument/2006/relationships/tags" Target="../tags/tag716.xml" /><Relationship Id="rId6" Type="http://schemas.openxmlformats.org/officeDocument/2006/relationships/tags" Target="../tags/tag717.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18.xml" /><Relationship Id="rId3" Type="http://schemas.openxmlformats.org/officeDocument/2006/relationships/tags" Target="../tags/tag719.xml" /><Relationship Id="rId4" Type="http://schemas.openxmlformats.org/officeDocument/2006/relationships/tags" Target="../tags/tag720.xml" /><Relationship Id="rId5" Type="http://schemas.openxmlformats.org/officeDocument/2006/relationships/image" Target="../media/image37.png" /><Relationship Id="rId6" Type="http://schemas.openxmlformats.org/officeDocument/2006/relationships/tags" Target="../tags/tag721.xml" /><Relationship Id="rId7" Type="http://schemas.openxmlformats.org/officeDocument/2006/relationships/tags" Target="../tags/tag722.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23.xml" /><Relationship Id="rId3" Type="http://schemas.openxmlformats.org/officeDocument/2006/relationships/tags" Target="../tags/tag724.xml" /><Relationship Id="rId4" Type="http://schemas.openxmlformats.org/officeDocument/2006/relationships/tags" Target="../tags/tag725.xml" /><Relationship Id="rId5" Type="http://schemas.openxmlformats.org/officeDocument/2006/relationships/image" Target="../media/image38.png" /><Relationship Id="rId6" Type="http://schemas.openxmlformats.org/officeDocument/2006/relationships/tags" Target="../tags/tag726.xml" /><Relationship Id="rId7" Type="http://schemas.openxmlformats.org/officeDocument/2006/relationships/tags" Target="../tags/tag727.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28.xml" /><Relationship Id="rId3" Type="http://schemas.openxmlformats.org/officeDocument/2006/relationships/tags" Target="../tags/tag729.xml" /><Relationship Id="rId4" Type="http://schemas.openxmlformats.org/officeDocument/2006/relationships/tags" Target="../tags/tag730.xml" /><Relationship Id="rId5" Type="http://schemas.openxmlformats.org/officeDocument/2006/relationships/image" Target="../media/image39.png" /><Relationship Id="rId6" Type="http://schemas.openxmlformats.org/officeDocument/2006/relationships/tags" Target="../tags/tag731.xml" /><Relationship Id="rId7" Type="http://schemas.openxmlformats.org/officeDocument/2006/relationships/tags" Target="../tags/tag732.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33.xml" /><Relationship Id="rId3" Type="http://schemas.openxmlformats.org/officeDocument/2006/relationships/tags" Target="../tags/tag734.xml" /><Relationship Id="rId4" Type="http://schemas.openxmlformats.org/officeDocument/2006/relationships/tags" Target="../tags/tag735.xml" /><Relationship Id="rId5" Type="http://schemas.openxmlformats.org/officeDocument/2006/relationships/tags" Target="../tags/tag736.xml" /><Relationship Id="rId6" Type="http://schemas.openxmlformats.org/officeDocument/2006/relationships/tags" Target="../tags/tag737.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38.xml" /><Relationship Id="rId3" Type="http://schemas.openxmlformats.org/officeDocument/2006/relationships/tags" Target="../tags/tag739.xml" /><Relationship Id="rId4" Type="http://schemas.openxmlformats.org/officeDocument/2006/relationships/tags" Target="../tags/tag740.xml" /><Relationship Id="rId5" Type="http://schemas.openxmlformats.org/officeDocument/2006/relationships/image" Target="../media/image37.png" /><Relationship Id="rId6" Type="http://schemas.openxmlformats.org/officeDocument/2006/relationships/tags" Target="../tags/tag741.xml" /><Relationship Id="rId7" Type="http://schemas.openxmlformats.org/officeDocument/2006/relationships/tags" Target="../tags/tag742.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43.xml" /><Relationship Id="rId3" Type="http://schemas.openxmlformats.org/officeDocument/2006/relationships/tags" Target="../tags/tag744.xml" /><Relationship Id="rId4" Type="http://schemas.openxmlformats.org/officeDocument/2006/relationships/tags" Target="../tags/tag745.xml" /><Relationship Id="rId5" Type="http://schemas.openxmlformats.org/officeDocument/2006/relationships/image" Target="../media/image38.png" /><Relationship Id="rId6" Type="http://schemas.openxmlformats.org/officeDocument/2006/relationships/tags" Target="../tags/tag746.xml" /><Relationship Id="rId7" Type="http://schemas.openxmlformats.org/officeDocument/2006/relationships/tags" Target="../tags/tag747.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48.xml" /><Relationship Id="rId3" Type="http://schemas.openxmlformats.org/officeDocument/2006/relationships/tags" Target="../tags/tag749.xml" /><Relationship Id="rId4" Type="http://schemas.openxmlformats.org/officeDocument/2006/relationships/tags" Target="../tags/tag750.xml" /><Relationship Id="rId5" Type="http://schemas.openxmlformats.org/officeDocument/2006/relationships/image" Target="../media/image39.png" /><Relationship Id="rId6" Type="http://schemas.openxmlformats.org/officeDocument/2006/relationships/tags" Target="../tags/tag751.xml" /><Relationship Id="rId7" Type="http://schemas.openxmlformats.org/officeDocument/2006/relationships/tags" Target="../tags/tag752.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53.xml" /><Relationship Id="rId3" Type="http://schemas.openxmlformats.org/officeDocument/2006/relationships/tags" Target="../tags/tag754.xml" /><Relationship Id="rId4" Type="http://schemas.openxmlformats.org/officeDocument/2006/relationships/tags" Target="../tags/tag755.xml" /><Relationship Id="rId5" Type="http://schemas.openxmlformats.org/officeDocument/2006/relationships/tags" Target="../tags/tag756.xml" /><Relationship Id="rId6" Type="http://schemas.openxmlformats.org/officeDocument/2006/relationships/tags" Target="../tags/tag757.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58.xml" /><Relationship Id="rId3" Type="http://schemas.openxmlformats.org/officeDocument/2006/relationships/tags" Target="../tags/tag759.xml" /><Relationship Id="rId4" Type="http://schemas.openxmlformats.org/officeDocument/2006/relationships/tags" Target="../tags/tag760.xml" /><Relationship Id="rId5" Type="http://schemas.openxmlformats.org/officeDocument/2006/relationships/image" Target="../media/image37.png" /><Relationship Id="rId6" Type="http://schemas.openxmlformats.org/officeDocument/2006/relationships/tags" Target="../tags/tag761.xml" /><Relationship Id="rId7" Type="http://schemas.openxmlformats.org/officeDocument/2006/relationships/tags" Target="../tags/tag762.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63.xml" /><Relationship Id="rId3" Type="http://schemas.openxmlformats.org/officeDocument/2006/relationships/tags" Target="../tags/tag764.xml" /><Relationship Id="rId4" Type="http://schemas.openxmlformats.org/officeDocument/2006/relationships/tags" Target="../tags/tag765.xml" /><Relationship Id="rId5" Type="http://schemas.openxmlformats.org/officeDocument/2006/relationships/image" Target="../media/image38.png" /><Relationship Id="rId6" Type="http://schemas.openxmlformats.org/officeDocument/2006/relationships/tags" Target="../tags/tag766.xml" /><Relationship Id="rId7" Type="http://schemas.openxmlformats.org/officeDocument/2006/relationships/tags" Target="../tags/tag767.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68.xml" /><Relationship Id="rId3" Type="http://schemas.openxmlformats.org/officeDocument/2006/relationships/tags" Target="../tags/tag769.xml" /><Relationship Id="rId4" Type="http://schemas.openxmlformats.org/officeDocument/2006/relationships/tags" Target="../tags/tag770.xml" /><Relationship Id="rId5" Type="http://schemas.openxmlformats.org/officeDocument/2006/relationships/image" Target="../media/image39.png" /><Relationship Id="rId6" Type="http://schemas.openxmlformats.org/officeDocument/2006/relationships/tags" Target="../tags/tag771.xml" /><Relationship Id="rId7" Type="http://schemas.openxmlformats.org/officeDocument/2006/relationships/tags" Target="../tags/tag772.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73.xml" /><Relationship Id="rId3" Type="http://schemas.openxmlformats.org/officeDocument/2006/relationships/tags" Target="../tags/tag774.xml" /><Relationship Id="rId4" Type="http://schemas.openxmlformats.org/officeDocument/2006/relationships/tags" Target="../tags/tag775.xml" /><Relationship Id="rId5" Type="http://schemas.openxmlformats.org/officeDocument/2006/relationships/tags" Target="../tags/tag776.xml" /><Relationship Id="rId6" Type="http://schemas.openxmlformats.org/officeDocument/2006/relationships/tags" Target="../tags/tag777.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78.xml" /><Relationship Id="rId3" Type="http://schemas.openxmlformats.org/officeDocument/2006/relationships/tags" Target="../tags/tag779.xml" /><Relationship Id="rId4" Type="http://schemas.openxmlformats.org/officeDocument/2006/relationships/tags" Target="../tags/tag780.xml" /><Relationship Id="rId5" Type="http://schemas.openxmlformats.org/officeDocument/2006/relationships/image" Target="../media/image37.png" /><Relationship Id="rId6" Type="http://schemas.openxmlformats.org/officeDocument/2006/relationships/tags" Target="../tags/tag781.xml" /><Relationship Id="rId7" Type="http://schemas.openxmlformats.org/officeDocument/2006/relationships/tags" Target="../tags/tag782.xm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83.xml" /><Relationship Id="rId3" Type="http://schemas.openxmlformats.org/officeDocument/2006/relationships/tags" Target="../tags/tag784.xml" /><Relationship Id="rId4" Type="http://schemas.openxmlformats.org/officeDocument/2006/relationships/tags" Target="../tags/tag785.xml" /><Relationship Id="rId5" Type="http://schemas.openxmlformats.org/officeDocument/2006/relationships/image" Target="../media/image38.png" /><Relationship Id="rId6" Type="http://schemas.openxmlformats.org/officeDocument/2006/relationships/tags" Target="../tags/tag786.xml" /><Relationship Id="rId7" Type="http://schemas.openxmlformats.org/officeDocument/2006/relationships/tags" Target="../tags/tag787.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88.xml" /><Relationship Id="rId3" Type="http://schemas.openxmlformats.org/officeDocument/2006/relationships/tags" Target="../tags/tag789.xml" /><Relationship Id="rId4" Type="http://schemas.openxmlformats.org/officeDocument/2006/relationships/tags" Target="../tags/tag790.xml" /><Relationship Id="rId5" Type="http://schemas.openxmlformats.org/officeDocument/2006/relationships/image" Target="../media/image39.png" /><Relationship Id="rId6" Type="http://schemas.openxmlformats.org/officeDocument/2006/relationships/tags" Target="../tags/tag791.xml" /><Relationship Id="rId7" Type="http://schemas.openxmlformats.org/officeDocument/2006/relationships/tags" Target="../tags/tag792.xml"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image" Target="../media/image26.png" /><Relationship Id="rId11" Type="http://schemas.openxmlformats.org/officeDocument/2006/relationships/tags" Target="../tags/tag801.xml" /><Relationship Id="rId2" Type="http://schemas.openxmlformats.org/officeDocument/2006/relationships/tags" Target="../tags/tag793.xml" /><Relationship Id="rId3" Type="http://schemas.openxmlformats.org/officeDocument/2006/relationships/tags" Target="../tags/tag794.xml" /><Relationship Id="rId4" Type="http://schemas.openxmlformats.org/officeDocument/2006/relationships/tags" Target="../tags/tag795.xml" /><Relationship Id="rId5" Type="http://schemas.openxmlformats.org/officeDocument/2006/relationships/tags" Target="../tags/tag796.xml" /><Relationship Id="rId6" Type="http://schemas.openxmlformats.org/officeDocument/2006/relationships/tags" Target="../tags/tag797.xml" /><Relationship Id="rId7" Type="http://schemas.openxmlformats.org/officeDocument/2006/relationships/tags" Target="../tags/tag798.xml" /><Relationship Id="rId8" Type="http://schemas.openxmlformats.org/officeDocument/2006/relationships/tags" Target="../tags/tag799.xml" /><Relationship Id="rId9" Type="http://schemas.openxmlformats.org/officeDocument/2006/relationships/tags" Target="../tags/tag800.xm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02.xml" /><Relationship Id="rId3" Type="http://schemas.openxmlformats.org/officeDocument/2006/relationships/tags" Target="../tags/tag803.xml" /><Relationship Id="rId4" Type="http://schemas.openxmlformats.org/officeDocument/2006/relationships/tags" Target="../tags/tag804.xml" /><Relationship Id="rId5" Type="http://schemas.openxmlformats.org/officeDocument/2006/relationships/tags" Target="../tags/tag805.xml" /><Relationship Id="rId6" Type="http://schemas.openxmlformats.org/officeDocument/2006/relationships/tags" Target="../tags/tag806.xm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07.xml" /><Relationship Id="rId3" Type="http://schemas.openxmlformats.org/officeDocument/2006/relationships/tags" Target="../tags/tag808.xml" /><Relationship Id="rId4" Type="http://schemas.openxmlformats.org/officeDocument/2006/relationships/tags" Target="../tags/tag809.xml" /><Relationship Id="rId5" Type="http://schemas.openxmlformats.org/officeDocument/2006/relationships/tags" Target="../tags/tag810.xml" /><Relationship Id="rId6" Type="http://schemas.openxmlformats.org/officeDocument/2006/relationships/tags" Target="../tags/tag811.xm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12.xml" /><Relationship Id="rId3" Type="http://schemas.openxmlformats.org/officeDocument/2006/relationships/tags" Target="../tags/tag813.xml" /><Relationship Id="rId4" Type="http://schemas.openxmlformats.org/officeDocument/2006/relationships/tags" Target="../tags/tag814.xml" /><Relationship Id="rId5" Type="http://schemas.openxmlformats.org/officeDocument/2006/relationships/tags" Target="../tags/tag815.xml" /><Relationship Id="rId6" Type="http://schemas.openxmlformats.org/officeDocument/2006/relationships/tags" Target="../tags/tag816.xml"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17.xml" /><Relationship Id="rId3" Type="http://schemas.openxmlformats.org/officeDocument/2006/relationships/tags" Target="../tags/tag818.xml" /><Relationship Id="rId4" Type="http://schemas.openxmlformats.org/officeDocument/2006/relationships/tags" Target="../tags/tag819.xml" /><Relationship Id="rId5" Type="http://schemas.openxmlformats.org/officeDocument/2006/relationships/tags" Target="../tags/tag820.xml" /><Relationship Id="rId6" Type="http://schemas.openxmlformats.org/officeDocument/2006/relationships/tags" Target="../tags/tag821.xm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22.xml" /><Relationship Id="rId3" Type="http://schemas.openxmlformats.org/officeDocument/2006/relationships/tags" Target="../tags/tag823.xml" /><Relationship Id="rId4" Type="http://schemas.openxmlformats.org/officeDocument/2006/relationships/tags" Target="../tags/tag824.xml" /><Relationship Id="rId5" Type="http://schemas.openxmlformats.org/officeDocument/2006/relationships/tags" Target="../tags/tag825.xml" /><Relationship Id="rId6" Type="http://schemas.openxmlformats.org/officeDocument/2006/relationships/tags" Target="../tags/tag826.xm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27.xml" /><Relationship Id="rId3" Type="http://schemas.openxmlformats.org/officeDocument/2006/relationships/tags" Target="../tags/tag828.xml" /><Relationship Id="rId4" Type="http://schemas.openxmlformats.org/officeDocument/2006/relationships/tags" Target="../tags/tag829.xml" /><Relationship Id="rId5" Type="http://schemas.openxmlformats.org/officeDocument/2006/relationships/tags" Target="../tags/tag830.xml" /><Relationship Id="rId6" Type="http://schemas.openxmlformats.org/officeDocument/2006/relationships/tags" Target="../tags/tag831.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32.xml" /><Relationship Id="rId3" Type="http://schemas.openxmlformats.org/officeDocument/2006/relationships/tags" Target="../tags/tag833.xml" /><Relationship Id="rId4" Type="http://schemas.openxmlformats.org/officeDocument/2006/relationships/tags" Target="../tags/tag834.xml" /><Relationship Id="rId5" Type="http://schemas.openxmlformats.org/officeDocument/2006/relationships/tags" Target="../tags/tag835.xm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36.xml" /><Relationship Id="rId3" Type="http://schemas.openxmlformats.org/officeDocument/2006/relationships/tags" Target="../tags/tag837.xml" /><Relationship Id="rId4" Type="http://schemas.openxmlformats.org/officeDocument/2006/relationships/tags" Target="../tags/tag838.xml" /><Relationship Id="rId5" Type="http://schemas.openxmlformats.org/officeDocument/2006/relationships/tags" Target="../tags/tag839.xml"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840.xml" /><Relationship Id="rId3" Type="http://schemas.openxmlformats.org/officeDocument/2006/relationships/tags" Target="../tags/tag841.xml" /><Relationship Id="rId4" Type="http://schemas.openxmlformats.org/officeDocument/2006/relationships/tags" Target="../tags/tag842.xml" /><Relationship Id="rId5" Type="http://schemas.openxmlformats.org/officeDocument/2006/relationships/tags" Target="../tags/tag843.xml" /><Relationship Id="rId6" Type="http://schemas.openxmlformats.org/officeDocument/2006/relationships/image" Target="../media/image40.png" /><Relationship Id="rId7" Type="http://schemas.openxmlformats.org/officeDocument/2006/relationships/tags" Target="../tags/tag844.xm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850.xml" /><Relationship Id="rId11" Type="http://schemas.openxmlformats.org/officeDocument/2006/relationships/tags" Target="../tags/tag851.xml" /><Relationship Id="rId2" Type="http://schemas.openxmlformats.org/officeDocument/2006/relationships/tags" Target="../tags/tag845.xml" /><Relationship Id="rId3" Type="http://schemas.openxmlformats.org/officeDocument/2006/relationships/image" Target="../media/image41.png" /><Relationship Id="rId4" Type="http://schemas.openxmlformats.org/officeDocument/2006/relationships/tags" Target="../tags/tag846.xml" /><Relationship Id="rId5" Type="http://schemas.openxmlformats.org/officeDocument/2006/relationships/tags" Target="../tags/tag847.xml" /><Relationship Id="rId6" Type="http://schemas.openxmlformats.org/officeDocument/2006/relationships/image" Target="../media/image42.png" /><Relationship Id="rId7" Type="http://schemas.openxmlformats.org/officeDocument/2006/relationships/tags" Target="../tags/tag848.xml" /><Relationship Id="rId8" Type="http://schemas.openxmlformats.org/officeDocument/2006/relationships/image" Target="../media/image43.png" /><Relationship Id="rId9" Type="http://schemas.openxmlformats.org/officeDocument/2006/relationships/tags" Target="../tags/tag849.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28"/>
          <a:stretch>
            <a:fillRect/>
          </a:stretch>
        </a:blipFill>
        <a:effectLst/>
      </p:bgPr>
    </p:bg>
    <p:spTree>
      <p:nvGrpSpPr>
        <p:cNvPr id="1" name=""/>
        <p:cNvGrpSpPr/>
        <p:nvPr>
          <p:custDataLst>
            <p:tags r:id="rId2"/>
          </p:custDataLst>
        </p:nvPr>
      </p:nvGrpSpPr>
      <p:grpSpPr>
        <a:xfrm>
          <a:off x="0" y="0"/>
          <a:ext cx="0" cy="0"/>
        </a:xfrm>
      </p:grpSpPr>
      <p:sp>
        <p:nvSpPr>
          <p:cNvPr id="37" name="矩形 36" title=""/>
          <p:cNvSpPr/>
          <p:nvPr>
            <p:custDataLst>
              <p:tags r:id="rId3"/>
            </p:custDataLst>
          </p:nvPr>
        </p:nvSpPr>
        <p:spPr>
          <a:xfrm>
            <a:off x="0" y="635"/>
            <a:ext cx="12192635" cy="6857365"/>
          </a:xfrm>
          <a:prstGeom prst="rect">
            <a:avLst/>
          </a:prstGeom>
          <a:solidFill>
            <a:schemeClr val="tx1">
              <a:lumMod val="95000"/>
              <a:lumOff val="5000"/>
              <a:alpha val="57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矩形 2" title=""/>
          <p:cNvSpPr/>
          <p:nvPr>
            <p:custDataLst>
              <p:tags r:id="rId4"/>
            </p:custDataLst>
          </p:nvPr>
        </p:nvSpPr>
        <p:spPr>
          <a:xfrm>
            <a:off x="0" y="635"/>
            <a:ext cx="12195175" cy="6858000"/>
          </a:xfrm>
          <a:prstGeom prst="rect">
            <a:avLst/>
          </a:prstGeom>
          <a:solidFill>
            <a:schemeClr val="tx1">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5" name="图片 24" title=""/>
          <p:cNvPicPr>
            <a:picLocks noChangeAspect="1"/>
          </p:cNvPicPr>
          <p:nvPr>
            <p:custDataLst>
              <p:tags r:id="rId6"/>
            </p:custDataLst>
          </p:nvPr>
        </p:nvPicPr>
        <p:blipFill>
          <a:blip r:embed="rId5"/>
          <a:stretch>
            <a:fillRect/>
          </a:stretch>
        </p:blipFill>
        <p:spPr>
          <a:xfrm>
            <a:off x="6426200" y="476250"/>
            <a:ext cx="996950" cy="996950"/>
          </a:xfrm>
          <a:prstGeom prst="rect">
            <a:avLst/>
          </a:prstGeom>
        </p:spPr>
      </p:pic>
      <p:pic>
        <p:nvPicPr>
          <p:cNvPr id="36" name="图片 35" title=""/>
          <p:cNvPicPr>
            <a:picLocks noChangeAspect="1"/>
          </p:cNvPicPr>
          <p:nvPr>
            <p:custDataLst>
              <p:tags r:id="rId7"/>
            </p:custDataLst>
          </p:nvPr>
        </p:nvPicPr>
        <p:blipFill>
          <a:blip r:embed="rId5"/>
          <a:stretch>
            <a:fillRect/>
          </a:stretch>
        </p:blipFill>
        <p:spPr>
          <a:xfrm>
            <a:off x="7463790" y="1124585"/>
            <a:ext cx="695960" cy="695960"/>
          </a:xfrm>
          <a:prstGeom prst="rect">
            <a:avLst/>
          </a:prstGeom>
        </p:spPr>
      </p:pic>
      <p:grpSp>
        <p:nvGrpSpPr>
          <p:cNvPr id="2" name="组合 1" title=""/>
          <p:cNvGrpSpPr/>
          <p:nvPr>
            <p:custDataLst>
              <p:tags r:id="rId8"/>
            </p:custDataLst>
          </p:nvPr>
        </p:nvGrpSpPr>
        <p:grpSpPr>
          <a:xfrm>
            <a:off x="5715" y="764431"/>
            <a:ext cx="8886190" cy="4047214"/>
            <a:chOff x="5632" y="14"/>
            <a:chExt cx="13994" cy="7995"/>
          </a:xfrm>
        </p:grpSpPr>
        <p:grpSp>
          <p:nvGrpSpPr>
            <p:cNvPr id="6" name="组合 5"/>
            <p:cNvGrpSpPr/>
            <p:nvPr>
              <p:custDataLst>
                <p:tags r:id="rId9"/>
              </p:custDataLst>
            </p:nvPr>
          </p:nvGrpSpPr>
          <p:grpSpPr>
            <a:xfrm>
              <a:off x="5632" y="14"/>
              <a:ext cx="13994" cy="7995"/>
              <a:chOff x="-4953" y="-368"/>
              <a:chExt cx="16062" cy="7995"/>
            </a:xfrm>
          </p:grpSpPr>
          <p:sp>
            <p:nvSpPr>
              <p:cNvPr id="27" name="文本框 26"/>
              <p:cNvSpPr txBox="1"/>
              <p:nvPr>
                <p:custDataLst>
                  <p:tags r:id="rId10"/>
                </p:custDataLst>
              </p:nvPr>
            </p:nvSpPr>
            <p:spPr>
              <a:xfrm>
                <a:off x="-4953" y="-213"/>
                <a:ext cx="16062" cy="7840"/>
              </a:xfrm>
              <a:prstGeom prst="rect">
                <a:avLst/>
              </a:prstGeom>
              <a:noFill/>
            </p:spPr>
            <p:txBody>
              <a:bodyPr wrap="square" rtlCol="0" anchor="t">
                <a:noAutofit/>
              </a:bodyPr>
              <a:lstStyle/>
              <a:p>
                <a:pPr algn="ctr" fontAlgn="auto">
                  <a:lnSpc>
                    <a:spcPct val="110000"/>
                  </a:lnSpc>
                </a:pPr>
                <a:r>
                  <a:rPr lang="zh-CN" altLang="en-US" sz="10000" b="1">
                    <a:solidFill>
                      <a:schemeClr val="tx1"/>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rPr>
                  <a:t>第一单元</a:t>
                </a:r>
                <a:endParaRPr lang="zh-CN" altLang="en-US" sz="10000" b="1">
                  <a:solidFill>
                    <a:schemeClr val="tx1"/>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endParaRPr>
              </a:p>
              <a:p>
                <a:pPr algn="ctr" fontAlgn="auto">
                  <a:lnSpc>
                    <a:spcPct val="110000"/>
                  </a:lnSpc>
                </a:pPr>
                <a:r>
                  <a:rPr lang="zh-CN" altLang="en-US" sz="12000" b="1">
                    <a:solidFill>
                      <a:schemeClr val="tx1"/>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rPr>
                  <a:t>富强与创新</a:t>
                </a:r>
                <a:endParaRPr lang="zh-CN" altLang="en-US" sz="12000" b="1">
                  <a:solidFill>
                    <a:schemeClr val="tx1"/>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endParaRPr>
              </a:p>
            </p:txBody>
          </p:sp>
          <p:sp>
            <p:nvSpPr>
              <p:cNvPr id="26" name="文本框 25"/>
              <p:cNvSpPr txBox="1"/>
              <p:nvPr>
                <p:custDataLst>
                  <p:tags r:id="rId11"/>
                </p:custDataLst>
              </p:nvPr>
            </p:nvSpPr>
            <p:spPr>
              <a:xfrm>
                <a:off x="-4563" y="-368"/>
                <a:ext cx="15274" cy="7536"/>
              </a:xfrm>
              <a:prstGeom prst="rect">
                <a:avLst/>
              </a:prstGeom>
              <a:noFill/>
            </p:spPr>
            <p:txBody>
              <a:bodyPr wrap="square" rtlCol="0" anchor="t">
                <a:spAutoFit/>
              </a:bodyPr>
              <a:lstStyle/>
              <a:p>
                <a:pPr algn="ctr" fontAlgn="auto">
                  <a:lnSpc>
                    <a:spcPct val="110000"/>
                  </a:lnSpc>
                </a:pPr>
                <a:r>
                  <a:rPr lang="zh-CN" altLang="en-US" sz="10000" b="1">
                    <a:solidFill>
                      <a:srgbClr val="FFFF00"/>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rPr>
                  <a:t>第一单元</a:t>
                </a:r>
                <a:endParaRPr lang="zh-CN" altLang="en-US" sz="10000" b="1">
                  <a:solidFill>
                    <a:srgbClr val="FFFF00"/>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endParaRPr>
              </a:p>
              <a:p>
                <a:pPr algn="ctr" fontAlgn="auto">
                  <a:lnSpc>
                    <a:spcPct val="110000"/>
                  </a:lnSpc>
                </a:pPr>
                <a:r>
                  <a:rPr lang="zh-CN" altLang="en-US" sz="12000" b="1">
                    <a:solidFill>
                      <a:srgbClr val="FFFF00"/>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rPr>
                  <a:t>富强与创新</a:t>
                </a:r>
                <a:endParaRPr lang="zh-CN" altLang="en-US" sz="12000" b="1">
                  <a:solidFill>
                    <a:srgbClr val="FFFF00"/>
                  </a:solidFill>
                  <a:effectLst>
                    <a:outerShdw blurRad="38100" dist="38100" dir="2700000" algn="tl">
                      <a:srgbClr val="000000">
                        <a:alpha val="43137"/>
                      </a:srgbClr>
                    </a:outerShdw>
                  </a:effectLst>
                  <a:latin typeface="华文楷体" panose="02010600040101010101" charset="-122"/>
                  <a:ea typeface="华文楷体" panose="02010600040101010101" charset="-122"/>
                  <a:cs typeface="华文楷体" panose="02010600040101010101" charset="-122"/>
                  <a:sym typeface="+mn-ea"/>
                </a:endParaRPr>
              </a:p>
            </p:txBody>
          </p:sp>
        </p:grpSp>
        <p:pic>
          <p:nvPicPr>
            <p:cNvPr id="34" name="图片 33"/>
            <p:cNvPicPr>
              <a:picLocks noChangeAspect="1"/>
            </p:cNvPicPr>
            <p:nvPr>
              <p:custDataLst>
                <p:tags r:id="rId13"/>
              </p:custDataLst>
            </p:nvPr>
          </p:nvPicPr>
          <p:blipFill>
            <a:blip r:embed="rId12">
              <a:clrChange>
                <a:clrFrom>
                  <a:srgbClr val="F7F2E9">
                    <a:alpha val="100000"/>
                  </a:srgbClr>
                </a:clrFrom>
                <a:clrTo>
                  <a:srgbClr val="F7F2E9">
                    <a:alpha val="100000"/>
                    <a:alpha val="0"/>
                  </a:srgbClr>
                </a:clrTo>
              </a:clrChange>
            </a:blip>
            <a:stretch>
              <a:fillRect/>
            </a:stretch>
          </p:blipFill>
          <p:spPr>
            <a:xfrm rot="13020000">
              <a:off x="16534" y="4037"/>
              <a:ext cx="1032" cy="637"/>
            </a:xfrm>
            <a:prstGeom prst="rect">
              <a:avLst/>
            </a:prstGeom>
          </p:spPr>
        </p:pic>
        <p:pic>
          <p:nvPicPr>
            <p:cNvPr id="35" name="图片 34"/>
            <p:cNvPicPr>
              <a:picLocks noChangeAspect="1"/>
            </p:cNvPicPr>
            <p:nvPr>
              <p:custDataLst>
                <p:tags r:id="rId14"/>
              </p:custDataLst>
            </p:nvPr>
          </p:nvPicPr>
          <p:blipFill>
            <a:blip r:embed="rId12">
              <a:clrChange>
                <a:clrFrom>
                  <a:srgbClr val="F7F2E9">
                    <a:alpha val="100000"/>
                  </a:srgbClr>
                </a:clrFrom>
                <a:clrTo>
                  <a:srgbClr val="F7F2E9">
                    <a:alpha val="100000"/>
                    <a:alpha val="0"/>
                  </a:srgbClr>
                </a:clrTo>
              </a:clrChange>
            </a:blip>
            <a:stretch>
              <a:fillRect/>
            </a:stretch>
          </p:blipFill>
          <p:spPr>
            <a:xfrm rot="2040000">
              <a:off x="7250" y="3854"/>
              <a:ext cx="986" cy="726"/>
            </a:xfrm>
            <a:prstGeom prst="rect">
              <a:avLst/>
            </a:prstGeom>
          </p:spPr>
        </p:pic>
      </p:grpSp>
      <p:grpSp>
        <p:nvGrpSpPr>
          <p:cNvPr id="52" name="组合 51" title=""/>
          <p:cNvGrpSpPr/>
          <p:nvPr>
            <p:custDataLst>
              <p:tags r:id="rId15"/>
            </p:custDataLst>
          </p:nvPr>
        </p:nvGrpSpPr>
        <p:grpSpPr>
          <a:xfrm>
            <a:off x="894080" y="4686935"/>
            <a:ext cx="7319645" cy="522280"/>
            <a:chOff x="1566" y="4694"/>
            <a:chExt cx="11527" cy="738"/>
          </a:xfrm>
        </p:grpSpPr>
        <p:sp>
          <p:nvSpPr>
            <p:cNvPr id="53" name="文本框 52"/>
            <p:cNvSpPr txBox="1"/>
            <p:nvPr>
              <p:custDataLst>
                <p:tags r:id="rId16"/>
              </p:custDataLst>
            </p:nvPr>
          </p:nvSpPr>
          <p:spPr>
            <a:xfrm>
              <a:off x="3144" y="4694"/>
              <a:ext cx="8599" cy="738"/>
            </a:xfrm>
            <a:prstGeom prst="rect">
              <a:avLst/>
            </a:prstGeom>
            <a:noFill/>
          </p:spPr>
          <p:txBody>
            <a:bodyPr wrap="square">
              <a:spAutoFit/>
            </a:bodyPr>
            <a:lstStyle/>
            <a:p>
              <a:pPr marL="0" indent="0" algn="dist">
                <a:lnSpc>
                  <a:spcPct val="100000"/>
                </a:lnSpc>
                <a:spcBef>
                  <a:spcPts val="1000"/>
                </a:spcBef>
                <a:spcAft>
                  <a:spcPct val="0"/>
                </a:spcAft>
                <a:buSzTx/>
                <a:buNone/>
              </a:pPr>
              <a:r>
                <a:rPr lang="zh-CN" altLang="en-US" sz="2800" b="1">
                  <a:solidFill>
                    <a:schemeClr val="bg1"/>
                  </a:solidFill>
                  <a:uFillTx/>
                  <a:latin typeface="楷体" charset="0"/>
                  <a:ea typeface="楷体" charset="0"/>
                  <a:cs typeface="黑体" panose="02010609060101010101" charset="-122"/>
                  <a:sym typeface="汉仪书宋二简" panose="02010600000101010101" charset="-122"/>
                </a:rPr>
                <a:t>九年级道德与法治上册期末复习</a:t>
              </a:r>
              <a:endParaRPr lang="zh-CN" altLang="en-US" sz="2800" b="1">
                <a:solidFill>
                  <a:schemeClr val="bg1"/>
                </a:solidFill>
                <a:uFillTx/>
                <a:latin typeface="楷体" charset="0"/>
                <a:ea typeface="楷体" charset="0"/>
                <a:cs typeface="黑体" panose="02010609060101010101" charset="-122"/>
                <a:sym typeface="汉仪书宋二简" panose="02010600000101010101" charset="-122"/>
              </a:endParaRPr>
            </a:p>
          </p:txBody>
        </p:sp>
        <p:cxnSp>
          <p:nvCxnSpPr>
            <p:cNvPr id="54" name="直接连接符 53"/>
            <p:cNvCxnSpPr/>
            <p:nvPr>
              <p:custDataLst>
                <p:tags r:id="rId17"/>
              </p:custDataLst>
            </p:nvPr>
          </p:nvCxnSpPr>
          <p:spPr>
            <a:xfrm flipV="1">
              <a:off x="1566" y="5051"/>
              <a:ext cx="1123" cy="14"/>
            </a:xfrm>
            <a:prstGeom prst="line">
              <a:avLst/>
            </a:prstGeom>
            <a:ln w="12700" cap="flat" cmpd="sng">
              <a:solidFill>
                <a:schemeClr val="bg1"/>
              </a:solidFill>
              <a:prstDash val="solid"/>
              <a:miter lim="800000"/>
              <a:headEnd type="none"/>
              <a:tailEnd type="none"/>
            </a:ln>
          </p:spPr>
          <p:style>
            <a:lnRef idx="2">
              <a:schemeClr val="accent1"/>
            </a:lnRef>
            <a:fillRef idx="0">
              <a:srgbClr val="FFFFFF"/>
            </a:fillRef>
            <a:effectRef idx="0">
              <a:srgbClr val="FFFFFF"/>
            </a:effectRef>
            <a:fontRef idx="minor">
              <a:schemeClr val="tx1"/>
            </a:fontRef>
          </p:style>
        </p:cxnSp>
        <p:cxnSp>
          <p:nvCxnSpPr>
            <p:cNvPr id="55" name="直接连接符 54"/>
            <p:cNvCxnSpPr/>
            <p:nvPr>
              <p:custDataLst>
                <p:tags r:id="rId18"/>
              </p:custDataLst>
            </p:nvPr>
          </p:nvCxnSpPr>
          <p:spPr>
            <a:xfrm flipV="1">
              <a:off x="12208" y="5040"/>
              <a:ext cx="885" cy="11"/>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56" name="五角星 55"/>
            <p:cNvSpPr/>
            <p:nvPr>
              <p:custDataLst>
                <p:tags r:id="rId19"/>
              </p:custDataLst>
            </p:nvPr>
          </p:nvSpPr>
          <p:spPr>
            <a:xfrm>
              <a:off x="2774" y="4959"/>
              <a:ext cx="177" cy="167"/>
            </a:xfrm>
            <a:prstGeom prst="star5">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7" name="五角星 56"/>
            <p:cNvSpPr/>
            <p:nvPr>
              <p:custDataLst>
                <p:tags r:id="rId20"/>
              </p:custDataLst>
            </p:nvPr>
          </p:nvSpPr>
          <p:spPr>
            <a:xfrm>
              <a:off x="2979" y="4958"/>
              <a:ext cx="177" cy="167"/>
            </a:xfrm>
            <a:prstGeom prst="star5">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8" name="五角星 57"/>
            <p:cNvSpPr/>
            <p:nvPr>
              <p:custDataLst>
                <p:tags r:id="rId21"/>
              </p:custDataLst>
            </p:nvPr>
          </p:nvSpPr>
          <p:spPr>
            <a:xfrm>
              <a:off x="11746" y="4959"/>
              <a:ext cx="177" cy="168"/>
            </a:xfrm>
            <a:prstGeom prst="star5">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9" name="五角星 58"/>
            <p:cNvSpPr/>
            <p:nvPr>
              <p:custDataLst>
                <p:tags r:id="rId22"/>
              </p:custDataLst>
            </p:nvPr>
          </p:nvSpPr>
          <p:spPr>
            <a:xfrm>
              <a:off x="11961" y="4957"/>
              <a:ext cx="177" cy="168"/>
            </a:xfrm>
            <a:prstGeom prst="star5">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217" name="组合 216" title=""/>
          <p:cNvGrpSpPr/>
          <p:nvPr>
            <p:custDataLst>
              <p:tags r:id="rId23"/>
            </p:custDataLst>
          </p:nvPr>
        </p:nvGrpSpPr>
        <p:grpSpPr>
          <a:xfrm>
            <a:off x="2464435" y="5444967"/>
            <a:ext cx="4105910" cy="583565"/>
            <a:chOff x="9052" y="6569"/>
            <a:chExt cx="6450" cy="754"/>
          </a:xfrm>
          <a:solidFill>
            <a:srgbClr val="FF9580"/>
          </a:solidFill>
        </p:grpSpPr>
        <p:sp>
          <p:nvSpPr>
            <p:cNvPr id="218" name="圆角矩形 7"/>
            <p:cNvSpPr/>
            <p:nvPr>
              <p:custDataLst>
                <p:tags r:id="rId24"/>
              </p:custDataLst>
            </p:nvPr>
          </p:nvSpPr>
          <p:spPr>
            <a:xfrm>
              <a:off x="9052" y="6569"/>
              <a:ext cx="6450" cy="737"/>
            </a:xfrm>
            <a:prstGeom prst="roundRect">
              <a:avLst>
                <a:gd name="adj" fmla="val 50000"/>
              </a:avLst>
            </a:prstGeom>
            <a:solidFill>
              <a:srgbClr val="005D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思源黑体 CN Bold" panose="020b0800000000000000" pitchFamily="34" charset="-122"/>
                <a:ea typeface="汉仪书宋二简" panose="02010600000101010101" charset="-122"/>
              </a:endParaRPr>
            </a:p>
          </p:txBody>
        </p:sp>
        <p:sp>
          <p:nvSpPr>
            <p:cNvPr id="219" name="文本框 218"/>
            <p:cNvSpPr txBox="1"/>
            <p:nvPr>
              <p:custDataLst>
                <p:tags r:id="rId25"/>
              </p:custDataLst>
            </p:nvPr>
          </p:nvSpPr>
          <p:spPr>
            <a:xfrm>
              <a:off x="9441" y="6569"/>
              <a:ext cx="5673" cy="754"/>
            </a:xfrm>
            <a:prstGeom prst="rect">
              <a:avLst/>
            </a:prstGeom>
            <a:noFill/>
          </p:spPr>
          <p:txBody>
            <a:bodyPr wrap="square" rtlCol="0" anchor="t">
              <a:spAutoFit/>
            </a:bodyPr>
            <a:lstStyle/>
            <a:p>
              <a:pPr algn="dist"/>
              <a:r>
                <a:rPr lang="zh-CN" altLang="en-US" sz="3200" b="1">
                  <a:solidFill>
                    <a:schemeClr val="bg1"/>
                  </a:solidFill>
                  <a:latin typeface="楷体" panose="02010609060101010101" pitchFamily="49" charset="-122"/>
                  <a:ea typeface="楷体" panose="02010609060101010101" pitchFamily="49" charset="-122"/>
                  <a:cs typeface="思源宋体 CN Heavy" panose="02020900000000000000" charset="-122"/>
                  <a:sym typeface="汉仪书宋二简" panose="02010600000101010101" charset="-122"/>
                </a:rPr>
                <a:t>期末考点大串讲</a:t>
              </a:r>
              <a:endParaRPr lang="zh-CN" altLang="en-US" sz="3200" b="1">
                <a:solidFill>
                  <a:schemeClr val="bg1"/>
                </a:solidFill>
                <a:latin typeface="楷体" panose="02010609060101010101" pitchFamily="49" charset="-122"/>
                <a:ea typeface="楷体" panose="02010609060101010101" pitchFamily="49" charset="-122"/>
                <a:cs typeface="思源宋体 CN Heavy" panose="02020900000000000000" charset="-122"/>
                <a:sym typeface="汉仪书宋二简" panose="02010600000101010101" charset="-122"/>
              </a:endParaRPr>
            </a:p>
          </p:txBody>
        </p:sp>
      </p:grpSp>
      <p:pic>
        <p:nvPicPr>
          <p:cNvPr id="5" name="图片 4" title=""/>
          <p:cNvPicPr>
            <a:picLocks noChangeAspect="1"/>
          </p:cNvPicPr>
          <p:nvPr>
            <p:custDataLst>
              <p:tags r:id="rId27"/>
            </p:custDataLst>
          </p:nvPr>
        </p:nvPicPr>
        <p:blipFill>
          <a:blip r:embed="rId26"/>
          <a:srcRect l="13613" t="7938" r="15320"/>
          <a:stretch>
            <a:fillRect/>
          </a:stretch>
        </p:blipFill>
        <p:spPr>
          <a:xfrm>
            <a:off x="8335645" y="247650"/>
            <a:ext cx="3809365" cy="6572885"/>
          </a:xfrm>
          <a:prstGeom prst="rect">
            <a:avLst/>
          </a:prstGeom>
        </p:spPr>
      </p:pic>
    </p:spTree>
    <p:custDataLst>
      <p:tags r:id="rId29"/>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3" name="组合 2" title=""/>
          <p:cNvGrpSpPr/>
          <p:nvPr>
            <p:custDataLst>
              <p:tags r:id="rId3"/>
            </p:custDataLst>
          </p:nvPr>
        </p:nvGrpSpPr>
        <p:grpSpPr>
          <a:xfrm>
            <a:off x="179070" y="220980"/>
            <a:ext cx="11614785" cy="6259830"/>
            <a:chOff x="793" y="531"/>
            <a:chExt cx="17851" cy="9738"/>
          </a:xfrm>
        </p:grpSpPr>
        <p:sp>
          <p:nvSpPr>
            <p:cNvPr id="6" name="矩形 5"/>
            <p:cNvSpPr/>
            <p:nvPr>
              <p:custDataLst>
                <p:tags r:id="rId4"/>
              </p:custDataLst>
            </p:nvPr>
          </p:nvSpPr>
          <p:spPr>
            <a:xfrm>
              <a:off x="793" y="531"/>
              <a:ext cx="17851" cy="9738"/>
            </a:xfrm>
            <a:prstGeom prst="rect">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custDataLst>
                <p:tags r:id="rId5"/>
              </p:custDataLst>
            </p:nvPr>
          </p:nvSpPr>
          <p:spPr>
            <a:xfrm>
              <a:off x="1017" y="761"/>
              <a:ext cx="17406" cy="9255"/>
            </a:xfrm>
            <a:prstGeom prst="rect">
              <a:avLst/>
            </a:prstGeom>
            <a:solidFill>
              <a:srgbClr val="EFE1CD"/>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a:p>
              <a:pPr algn="ctr"/>
              <a:endParaRPr lang="zh-CN" altLang="en-US"/>
            </a:p>
          </p:txBody>
        </p:sp>
        <p:grpSp>
          <p:nvGrpSpPr>
            <p:cNvPr id="15" name="组合 14"/>
            <p:cNvGrpSpPr/>
            <p:nvPr>
              <p:custDataLst>
                <p:tags r:id="rId6"/>
              </p:custDataLst>
            </p:nvPr>
          </p:nvGrpSpPr>
          <p:grpSpPr>
            <a:xfrm>
              <a:off x="1365" y="1041"/>
              <a:ext cx="16778" cy="8708"/>
              <a:chOff x="1365" y="1028"/>
              <a:chExt cx="16318" cy="8268"/>
            </a:xfrm>
          </p:grpSpPr>
          <p:sp>
            <p:nvSpPr>
              <p:cNvPr id="8" name="直角三角形 7"/>
              <p:cNvSpPr/>
              <p:nvPr>
                <p:custDataLst>
                  <p:tags r:id="rId7"/>
                </p:custDataLst>
              </p:nvPr>
            </p:nvSpPr>
            <p:spPr>
              <a:xfrm>
                <a:off x="1365" y="8576"/>
                <a:ext cx="740" cy="720"/>
              </a:xfrm>
              <a:prstGeom prst="rtTriangle">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直角三角形 8"/>
              <p:cNvSpPr/>
              <p:nvPr>
                <p:custDataLst>
                  <p:tags r:id="rId8"/>
                </p:custDataLst>
              </p:nvPr>
            </p:nvSpPr>
            <p:spPr>
              <a:xfrm flipH="1">
                <a:off x="16943" y="8576"/>
                <a:ext cx="740" cy="720"/>
              </a:xfrm>
              <a:prstGeom prst="rtTriangle">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直角三角形 9"/>
              <p:cNvSpPr/>
              <p:nvPr>
                <p:custDataLst>
                  <p:tags r:id="rId9"/>
                </p:custDataLst>
              </p:nvPr>
            </p:nvSpPr>
            <p:spPr>
              <a:xfrm flipH="1" flipV="1">
                <a:off x="16943" y="1028"/>
                <a:ext cx="740" cy="720"/>
              </a:xfrm>
              <a:prstGeom prst="rtTriangle">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4" name="组合 13"/>
              <p:cNvGrpSpPr/>
              <p:nvPr>
                <p:custDataLst>
                  <p:tags r:id="rId10"/>
                </p:custDataLst>
              </p:nvPr>
            </p:nvGrpSpPr>
            <p:grpSpPr>
              <a:xfrm>
                <a:off x="1365" y="1028"/>
                <a:ext cx="16318" cy="8268"/>
                <a:chOff x="1365" y="1254"/>
                <a:chExt cx="16318" cy="8268"/>
              </a:xfrm>
            </p:grpSpPr>
            <p:sp>
              <p:nvSpPr>
                <p:cNvPr id="12" name="矩形 11"/>
                <p:cNvSpPr/>
                <p:nvPr>
                  <p:custDataLst>
                    <p:tags r:id="rId11"/>
                  </p:custDataLst>
                </p:nvPr>
              </p:nvSpPr>
              <p:spPr>
                <a:xfrm>
                  <a:off x="1365" y="1254"/>
                  <a:ext cx="16318" cy="8268"/>
                </a:xfrm>
                <a:prstGeom prst="rect">
                  <a:avLst/>
                </a:prstGeom>
                <a:noFill/>
                <a:ln w="88900">
                  <a:solidFill>
                    <a:srgbClr val="005D8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a:p>
                  <a:pPr algn="ctr"/>
                  <a:endParaRPr lang="zh-CN" altLang="en-US"/>
                </a:p>
              </p:txBody>
            </p:sp>
            <p:sp>
              <p:nvSpPr>
                <p:cNvPr id="11" name="直角三角形 10"/>
                <p:cNvSpPr/>
                <p:nvPr>
                  <p:custDataLst>
                    <p:tags r:id="rId12"/>
                  </p:custDataLst>
                </p:nvPr>
              </p:nvSpPr>
              <p:spPr>
                <a:xfrm flipV="1">
                  <a:off x="1365" y="1254"/>
                  <a:ext cx="740" cy="720"/>
                </a:xfrm>
                <a:prstGeom prst="rtTriangle">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grpSp>
          <p:nvGrpSpPr>
            <p:cNvPr id="20" name="组合 19"/>
            <p:cNvGrpSpPr/>
            <p:nvPr>
              <p:custDataLst>
                <p:tags r:id="rId13"/>
              </p:custDataLst>
            </p:nvPr>
          </p:nvGrpSpPr>
          <p:grpSpPr>
            <a:xfrm>
              <a:off x="1957" y="1203"/>
              <a:ext cx="9260" cy="1718"/>
              <a:chOff x="1905" y="973"/>
              <a:chExt cx="3907" cy="2285"/>
            </a:xfrm>
          </p:grpSpPr>
          <p:sp>
            <p:nvSpPr>
              <p:cNvPr id="18" name="圆角矩形 17"/>
              <p:cNvSpPr/>
              <p:nvPr>
                <p:custDataLst>
                  <p:tags r:id="rId14"/>
                </p:custDataLst>
              </p:nvPr>
            </p:nvSpPr>
            <p:spPr>
              <a:xfrm>
                <a:off x="1905" y="973"/>
                <a:ext cx="3907" cy="2285"/>
              </a:xfrm>
              <a:prstGeom prst="roundRect">
                <a:avLst>
                  <a:gd name="adj" fmla="val 2226"/>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圆角矩形 18"/>
              <p:cNvSpPr/>
              <p:nvPr>
                <p:custDataLst>
                  <p:tags r:id="rId15"/>
                </p:custDataLst>
              </p:nvPr>
            </p:nvSpPr>
            <p:spPr>
              <a:xfrm>
                <a:off x="2043" y="1296"/>
                <a:ext cx="3643" cy="1607"/>
              </a:xfrm>
              <a:prstGeom prst="roundRect">
                <a:avLst>
                  <a:gd name="adj" fmla="val 0"/>
                </a:avLst>
              </a:prstGeom>
              <a:noFill/>
              <a:ln w="50800" cmpd="sng">
                <a:solidFill>
                  <a:srgbClr val="FFFF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cxnSp>
          <p:nvCxnSpPr>
            <p:cNvPr id="4" name="直接连接符 3"/>
            <p:cNvCxnSpPr/>
            <p:nvPr>
              <p:custDataLst>
                <p:tags r:id="rId16"/>
              </p:custDataLst>
            </p:nvPr>
          </p:nvCxnSpPr>
          <p:spPr>
            <a:xfrm>
              <a:off x="14548" y="1690"/>
              <a:ext cx="3118" cy="0"/>
            </a:xfrm>
            <a:prstGeom prst="line">
              <a:avLst/>
            </a:prstGeom>
            <a:ln w="53975" cmpd="sng">
              <a:solidFill>
                <a:srgbClr val="005D80"/>
              </a:solidFill>
              <a:prstDash val="lgDashDot"/>
            </a:ln>
          </p:spPr>
          <p:style>
            <a:lnRef idx="2">
              <a:schemeClr val="accent1"/>
            </a:lnRef>
            <a:fillRef idx="0">
              <a:srgbClr val="FFFFFF"/>
            </a:fillRef>
            <a:effectRef idx="0">
              <a:srgbClr val="FFFFFF"/>
            </a:effectRef>
            <a:fontRef idx="minor">
              <a:schemeClr val="tx1"/>
            </a:fontRef>
          </p:style>
        </p:cxnSp>
        <p:cxnSp>
          <p:nvCxnSpPr>
            <p:cNvPr id="5" name="直接连接符 4"/>
            <p:cNvCxnSpPr/>
            <p:nvPr>
              <p:custDataLst>
                <p:tags r:id="rId17"/>
              </p:custDataLst>
            </p:nvPr>
          </p:nvCxnSpPr>
          <p:spPr>
            <a:xfrm>
              <a:off x="12704" y="2272"/>
              <a:ext cx="4988" cy="0"/>
            </a:xfrm>
            <a:prstGeom prst="line">
              <a:avLst/>
            </a:prstGeom>
            <a:ln w="50800" cmpd="sng">
              <a:solidFill>
                <a:srgbClr val="005D80"/>
              </a:solidFill>
              <a:prstDash val="lgDashDot"/>
            </a:ln>
          </p:spPr>
          <p:style>
            <a:lnRef idx="2">
              <a:schemeClr val="accent1"/>
            </a:lnRef>
            <a:fillRef idx="0">
              <a:srgbClr val="FFFFFF"/>
            </a:fillRef>
            <a:effectRef idx="0">
              <a:srgbClr val="FFFFFF"/>
            </a:effectRef>
            <a:fontRef idx="minor">
              <a:schemeClr val="tx1"/>
            </a:fontRef>
          </p:style>
        </p:cxnSp>
        <p:cxnSp>
          <p:nvCxnSpPr>
            <p:cNvPr id="13" name="直接连接符 12"/>
            <p:cNvCxnSpPr/>
            <p:nvPr>
              <p:custDataLst>
                <p:tags r:id="rId18"/>
              </p:custDataLst>
            </p:nvPr>
          </p:nvCxnSpPr>
          <p:spPr>
            <a:xfrm>
              <a:off x="11501" y="2854"/>
              <a:ext cx="6191" cy="0"/>
            </a:xfrm>
            <a:prstGeom prst="line">
              <a:avLst/>
            </a:prstGeom>
            <a:ln w="60325" cmpd="sng">
              <a:solidFill>
                <a:srgbClr val="005D80"/>
              </a:solidFill>
              <a:prstDash val="lgDashDot"/>
            </a:ln>
          </p:spPr>
          <p:style>
            <a:lnRef idx="2">
              <a:schemeClr val="accent1"/>
            </a:lnRef>
            <a:fillRef idx="0">
              <a:srgbClr val="FFFFFF"/>
            </a:fillRef>
            <a:effectRef idx="0">
              <a:srgbClr val="FFFFFF"/>
            </a:effectRef>
            <a:fontRef idx="minor">
              <a:schemeClr val="tx1"/>
            </a:fontRef>
          </p:style>
        </p:cxnSp>
        <p:grpSp>
          <p:nvGrpSpPr>
            <p:cNvPr id="38" name="组合 37"/>
            <p:cNvGrpSpPr/>
            <p:nvPr>
              <p:custDataLst>
                <p:tags r:id="rId19"/>
              </p:custDataLst>
            </p:nvPr>
          </p:nvGrpSpPr>
          <p:grpSpPr>
            <a:xfrm>
              <a:off x="15857" y="3668"/>
              <a:ext cx="1505" cy="4989"/>
              <a:chOff x="16084" y="3553"/>
              <a:chExt cx="1276" cy="4463"/>
            </a:xfrm>
          </p:grpSpPr>
          <p:sp>
            <p:nvSpPr>
              <p:cNvPr id="36" name="圆角矩形 35"/>
              <p:cNvSpPr/>
              <p:nvPr>
                <p:custDataLst>
                  <p:tags r:id="rId20"/>
                </p:custDataLst>
              </p:nvPr>
            </p:nvSpPr>
            <p:spPr>
              <a:xfrm>
                <a:off x="16084" y="3553"/>
                <a:ext cx="1276" cy="4463"/>
              </a:xfrm>
              <a:prstGeom prst="roundRect">
                <a:avLst>
                  <a:gd name="adj" fmla="val 6262"/>
                </a:avLst>
              </a:prstGeom>
              <a:solidFill>
                <a:srgbClr val="005D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7" name="圆角矩形 36"/>
              <p:cNvSpPr/>
              <p:nvPr>
                <p:custDataLst>
                  <p:tags r:id="rId21"/>
                </p:custDataLst>
              </p:nvPr>
            </p:nvSpPr>
            <p:spPr>
              <a:xfrm>
                <a:off x="16338" y="3752"/>
                <a:ext cx="804" cy="3996"/>
              </a:xfrm>
              <a:prstGeom prst="roundRect">
                <a:avLst>
                  <a:gd name="adj" fmla="val 6600"/>
                </a:avLst>
              </a:prstGeom>
              <a:noFill/>
              <a:ln w="50800" cmpd="sng">
                <a:solidFill>
                  <a:srgbClr val="FFFF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40" name="文本框 39"/>
            <p:cNvSpPr txBox="1"/>
            <p:nvPr>
              <p:custDataLst>
                <p:tags r:id="rId22"/>
              </p:custDataLst>
            </p:nvPr>
          </p:nvSpPr>
          <p:spPr>
            <a:xfrm>
              <a:off x="2283" y="1539"/>
              <a:ext cx="8635" cy="1063"/>
            </a:xfrm>
            <a:prstGeom prst="rect">
              <a:avLst/>
            </a:prstGeom>
            <a:noFill/>
          </p:spPr>
          <p:txBody>
            <a:bodyPr wrap="square" rtlCol="0">
              <a:noAutofit/>
            </a:bodyPr>
            <a:lstStyle/>
            <a:p>
              <a:pPr algn="dist"/>
              <a:r>
                <a:rPr lang="zh-CN" altLang="en-US" sz="4400" b="1">
                  <a:solidFill>
                    <a:schemeClr val="bg1"/>
                  </a:solidFill>
                  <a:latin typeface="华文楷体" panose="02010600040101010101" charset="-122"/>
                  <a:ea typeface="华文楷体" panose="02010600040101010101" charset="-122"/>
                  <a:cs typeface="华文楷体" panose="02010600040101010101" charset="-122"/>
                </a:rPr>
                <a:t>目录｜</a:t>
              </a:r>
              <a:r>
                <a:rPr lang="en-US" altLang="zh-CN" sz="4400" b="1">
                  <a:solidFill>
                    <a:schemeClr val="bg1"/>
                  </a:solidFill>
                  <a:latin typeface="华文楷体" panose="02010600040101010101" charset="-122"/>
                  <a:ea typeface="华文楷体" panose="02010600040101010101" charset="-122"/>
                  <a:cs typeface="华文楷体" panose="02010600040101010101" charset="-122"/>
                </a:rPr>
                <a:t>CONTENT</a:t>
              </a:r>
              <a:endParaRPr lang="en-US" altLang="zh-CN" sz="4400" b="1">
                <a:solidFill>
                  <a:schemeClr val="bg1"/>
                </a:solidFill>
                <a:latin typeface="华文楷体" panose="02010600040101010101" charset="-122"/>
                <a:ea typeface="华文楷体" panose="02010600040101010101" charset="-122"/>
                <a:cs typeface="华文楷体" panose="02010600040101010101" charset="-122"/>
              </a:endParaRPr>
            </a:p>
          </p:txBody>
        </p:sp>
        <p:sp>
          <p:nvSpPr>
            <p:cNvPr id="42" name="文本框 41"/>
            <p:cNvSpPr txBox="1"/>
            <p:nvPr>
              <p:custDataLst>
                <p:tags r:id="rId23"/>
              </p:custDataLst>
            </p:nvPr>
          </p:nvSpPr>
          <p:spPr>
            <a:xfrm>
              <a:off x="16346" y="4019"/>
              <a:ext cx="760" cy="4245"/>
            </a:xfrm>
            <a:prstGeom prst="rect">
              <a:avLst/>
            </a:prstGeom>
            <a:noFill/>
          </p:spPr>
          <p:txBody>
            <a:bodyPr vert="eaVert" wrap="square" rtlCol="0">
              <a:noAutofit/>
            </a:bodyPr>
            <a:lstStyle/>
            <a:p>
              <a:pPr algn="dist"/>
              <a:r>
                <a:rPr lang="zh-CN" altLang="en-US" sz="3200" b="1">
                  <a:solidFill>
                    <a:schemeClr val="bg1"/>
                  </a:solidFill>
                  <a:latin typeface="华文楷体" panose="02010600040101010101" charset="-122"/>
                  <a:ea typeface="华文楷体" panose="02010600040101010101" charset="-122"/>
                  <a:cs typeface="华文楷体" panose="02010600040101010101" charset="-122"/>
                  <a:sym typeface="+mn-ea"/>
                </a:rPr>
                <a:t>期末冲刺</a:t>
              </a:r>
              <a:endParaRPr lang="zh-CN" altLang="en-US" sz="32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cxnSp>
          <p:nvCxnSpPr>
            <p:cNvPr id="43" name="直接连接符 42"/>
            <p:cNvCxnSpPr/>
            <p:nvPr>
              <p:custDataLst>
                <p:tags r:id="rId24"/>
              </p:custDataLst>
            </p:nvPr>
          </p:nvCxnSpPr>
          <p:spPr>
            <a:xfrm flipH="1">
              <a:off x="9021" y="3615"/>
              <a:ext cx="0" cy="5601"/>
            </a:xfrm>
            <a:prstGeom prst="line">
              <a:avLst/>
            </a:prstGeom>
            <a:ln w="82550" cmpd="sng">
              <a:solidFill>
                <a:srgbClr val="005D80"/>
              </a:solidFill>
              <a:prstDash val="dashDot"/>
            </a:ln>
          </p:spPr>
          <p:style>
            <a:lnRef idx="2">
              <a:schemeClr val="accent1"/>
            </a:lnRef>
            <a:fillRef idx="0">
              <a:srgbClr val="FFFFFF"/>
            </a:fillRef>
            <a:effectRef idx="0">
              <a:srgbClr val="FFFFFF"/>
            </a:effectRef>
            <a:fontRef idx="minor">
              <a:schemeClr val="tx1"/>
            </a:fontRef>
          </p:style>
        </p:cxnSp>
        <p:sp>
          <p:nvSpPr>
            <p:cNvPr id="45" name="文本框 44"/>
            <p:cNvSpPr txBox="1"/>
            <p:nvPr>
              <p:custDataLst>
                <p:tags r:id="rId25"/>
              </p:custDataLst>
            </p:nvPr>
          </p:nvSpPr>
          <p:spPr>
            <a:xfrm>
              <a:off x="7641" y="3392"/>
              <a:ext cx="1040" cy="1099"/>
            </a:xfrm>
            <a:prstGeom prst="rect">
              <a:avLst/>
            </a:prstGeom>
            <a:noFill/>
          </p:spPr>
          <p:txBody>
            <a:bodyPr wrap="square" rtlCol="0">
              <a:spAutoFit/>
            </a:bodyPr>
            <a:lstStyle/>
            <a:p>
              <a:r>
                <a:rPr lang="en-US" altLang="zh-CN" sz="4000" b="1">
                  <a:solidFill>
                    <a:srgbClr val="005D80"/>
                  </a:solidFill>
                  <a:latin typeface="华文楷体" panose="02010600040101010101" charset="-122"/>
                  <a:ea typeface="华文楷体" panose="02010600040101010101" charset="-122"/>
                </a:rPr>
                <a:t>01</a:t>
              </a:r>
              <a:endParaRPr lang="en-US" altLang="zh-CN" sz="4000" b="1">
                <a:solidFill>
                  <a:srgbClr val="005D80"/>
                </a:solidFill>
                <a:latin typeface="华文楷体" panose="02010600040101010101" charset="-122"/>
                <a:ea typeface="华文楷体" panose="02010600040101010101" charset="-122"/>
              </a:endParaRPr>
            </a:p>
          </p:txBody>
        </p:sp>
        <p:sp>
          <p:nvSpPr>
            <p:cNvPr id="46" name="文本框 45"/>
            <p:cNvSpPr txBox="1"/>
            <p:nvPr>
              <p:custDataLst>
                <p:tags r:id="rId26"/>
              </p:custDataLst>
            </p:nvPr>
          </p:nvSpPr>
          <p:spPr>
            <a:xfrm>
              <a:off x="9165" y="3478"/>
              <a:ext cx="6183" cy="908"/>
            </a:xfrm>
            <a:prstGeom prst="rect">
              <a:avLst/>
            </a:prstGeom>
            <a:noFill/>
          </p:spPr>
          <p:txBody>
            <a:bodyPr wrap="square" rtlCol="0">
              <a:spAutoFit/>
            </a:bodyPr>
            <a:lstStyle/>
            <a:p>
              <a:pPr algn="dist">
                <a:lnSpc>
                  <a:spcPct val="100000"/>
                </a:lnSpc>
                <a:buClrTx/>
                <a:buSzTx/>
                <a:buFontTx/>
              </a:pPr>
              <a:r>
                <a:rPr lang="zh-CN" altLang="en-US" sz="3200" b="1">
                  <a:solidFill>
                    <a:srgbClr val="005D80"/>
                  </a:solidFill>
                  <a:latin typeface="楷体" charset="0"/>
                  <a:ea typeface="楷体" charset="0"/>
                  <a:cs typeface="楷体" charset="0"/>
                  <a:sym typeface="汉仪书宋二简" panose="02010600000101010101" charset="-122"/>
                </a:rPr>
                <a:t>考情透视·目标引领</a:t>
              </a:r>
              <a:endParaRPr lang="zh-CN" altLang="en-US" sz="3200" b="1">
                <a:solidFill>
                  <a:srgbClr val="005D80"/>
                </a:solidFill>
                <a:latin typeface="楷体" charset="0"/>
                <a:ea typeface="楷体" charset="0"/>
                <a:cs typeface="楷体" charset="0"/>
                <a:sym typeface="汉仪书宋二简" panose="02010600000101010101" charset="-122"/>
              </a:endParaRPr>
            </a:p>
          </p:txBody>
        </p:sp>
        <p:sp>
          <p:nvSpPr>
            <p:cNvPr id="47" name="文本框 46"/>
            <p:cNvSpPr txBox="1"/>
            <p:nvPr>
              <p:custDataLst>
                <p:tags r:id="rId27"/>
              </p:custDataLst>
            </p:nvPr>
          </p:nvSpPr>
          <p:spPr>
            <a:xfrm>
              <a:off x="7583" y="4894"/>
              <a:ext cx="1129" cy="1099"/>
            </a:xfrm>
            <a:prstGeom prst="rect">
              <a:avLst/>
            </a:prstGeom>
            <a:noFill/>
          </p:spPr>
          <p:txBody>
            <a:bodyPr wrap="square" rtlCol="0">
              <a:spAutoFit/>
            </a:bodyPr>
            <a:lstStyle/>
            <a:p>
              <a:r>
                <a:rPr lang="en-US" altLang="zh-CN" sz="4000" b="1">
                  <a:solidFill>
                    <a:srgbClr val="005D80"/>
                  </a:solidFill>
                  <a:latin typeface="华文楷体" panose="02010600040101010101" charset="-122"/>
                  <a:ea typeface="华文楷体" panose="02010600040101010101" charset="-122"/>
                </a:rPr>
                <a:t>02</a:t>
              </a:r>
              <a:endParaRPr lang="en-US" altLang="zh-CN" sz="4000" b="1">
                <a:solidFill>
                  <a:srgbClr val="005D80"/>
                </a:solidFill>
                <a:latin typeface="华文楷体" panose="02010600040101010101" charset="-122"/>
                <a:ea typeface="华文楷体" panose="02010600040101010101" charset="-122"/>
              </a:endParaRPr>
            </a:p>
          </p:txBody>
        </p:sp>
        <p:sp>
          <p:nvSpPr>
            <p:cNvPr id="48" name="文本框 47"/>
            <p:cNvSpPr txBox="1"/>
            <p:nvPr>
              <p:custDataLst>
                <p:tags r:id="rId28"/>
              </p:custDataLst>
            </p:nvPr>
          </p:nvSpPr>
          <p:spPr>
            <a:xfrm>
              <a:off x="9334" y="4927"/>
              <a:ext cx="6054" cy="908"/>
            </a:xfrm>
            <a:prstGeom prst="rect">
              <a:avLst/>
            </a:prstGeom>
            <a:noFill/>
          </p:spPr>
          <p:txBody>
            <a:bodyPr wrap="square" rtlCol="0">
              <a:spAutoFit/>
            </a:bodyPr>
            <a:lstStyle/>
            <a:p>
              <a:pPr algn="dist"/>
              <a:r>
                <a:rPr lang="zh-CN" altLang="en-US" sz="3200" b="1">
                  <a:solidFill>
                    <a:srgbClr val="005D80"/>
                  </a:solidFill>
                  <a:latin typeface="楷体" charset="0"/>
                  <a:ea typeface="楷体" charset="0"/>
                  <a:cs typeface="楷体" charset="0"/>
                  <a:sym typeface="+mn-ea"/>
                </a:rPr>
                <a:t>知识梳理·方法技巧</a:t>
              </a:r>
              <a:endParaRPr lang="zh-CN" altLang="en-US" sz="3200" b="1">
                <a:solidFill>
                  <a:srgbClr val="005D80"/>
                </a:solidFill>
                <a:latin typeface="楷体" charset="0"/>
                <a:ea typeface="楷体" charset="0"/>
                <a:cs typeface="楷体" charset="0"/>
                <a:sym typeface="+mn-ea"/>
              </a:endParaRPr>
            </a:p>
          </p:txBody>
        </p:sp>
        <p:sp>
          <p:nvSpPr>
            <p:cNvPr id="49" name="文本框 48"/>
            <p:cNvSpPr txBox="1"/>
            <p:nvPr>
              <p:custDataLst>
                <p:tags r:id="rId29"/>
              </p:custDataLst>
            </p:nvPr>
          </p:nvSpPr>
          <p:spPr>
            <a:xfrm>
              <a:off x="7675" y="6315"/>
              <a:ext cx="1201" cy="1099"/>
            </a:xfrm>
            <a:prstGeom prst="rect">
              <a:avLst/>
            </a:prstGeom>
            <a:noFill/>
          </p:spPr>
          <p:txBody>
            <a:bodyPr wrap="square" rtlCol="0">
              <a:spAutoFit/>
            </a:bodyPr>
            <a:lstStyle/>
            <a:p>
              <a:r>
                <a:rPr lang="en-US" altLang="zh-CN" sz="4000" b="1">
                  <a:solidFill>
                    <a:srgbClr val="005D80"/>
                  </a:solidFill>
                  <a:latin typeface="华文楷体" panose="02010600040101010101" charset="-122"/>
                  <a:ea typeface="华文楷体" panose="02010600040101010101" charset="-122"/>
                </a:rPr>
                <a:t>03</a:t>
              </a:r>
              <a:endParaRPr lang="en-US" altLang="zh-CN" sz="4000" b="1">
                <a:solidFill>
                  <a:srgbClr val="005D80"/>
                </a:solidFill>
                <a:latin typeface="华文楷体" panose="02010600040101010101" charset="-122"/>
                <a:ea typeface="华文楷体" panose="02010600040101010101" charset="-122"/>
              </a:endParaRPr>
            </a:p>
          </p:txBody>
        </p:sp>
        <p:sp>
          <p:nvSpPr>
            <p:cNvPr id="50" name="文本框 49"/>
            <p:cNvSpPr txBox="1"/>
            <p:nvPr>
              <p:custDataLst>
                <p:tags r:id="rId30"/>
              </p:custDataLst>
            </p:nvPr>
          </p:nvSpPr>
          <p:spPr>
            <a:xfrm>
              <a:off x="9359" y="6382"/>
              <a:ext cx="5977" cy="908"/>
            </a:xfrm>
            <a:prstGeom prst="rect">
              <a:avLst/>
            </a:prstGeom>
            <a:noFill/>
          </p:spPr>
          <p:txBody>
            <a:bodyPr wrap="square" rtlCol="0">
              <a:spAutoFit/>
            </a:bodyPr>
            <a:lstStyle/>
            <a:p>
              <a:pPr algn="dist"/>
              <a:r>
                <a:rPr lang="zh-CN" altLang="en-US" sz="3200" b="1">
                  <a:solidFill>
                    <a:srgbClr val="005D80"/>
                  </a:solidFill>
                  <a:latin typeface="楷体" charset="0"/>
                  <a:ea typeface="楷体" charset="0"/>
                  <a:cs typeface="楷体" charset="0"/>
                  <a:sym typeface="+mn-ea"/>
                </a:rPr>
                <a:t>典例引领·即时检测</a:t>
              </a:r>
              <a:endParaRPr lang="zh-CN" altLang="en-US" sz="3200" b="1">
                <a:solidFill>
                  <a:srgbClr val="005D80"/>
                </a:solidFill>
                <a:latin typeface="楷体" charset="0"/>
                <a:ea typeface="楷体" charset="0"/>
                <a:cs typeface="楷体" charset="0"/>
                <a:sym typeface="+mn-ea"/>
              </a:endParaRPr>
            </a:p>
          </p:txBody>
        </p:sp>
        <p:sp>
          <p:nvSpPr>
            <p:cNvPr id="51" name="文本框 50"/>
            <p:cNvSpPr txBox="1"/>
            <p:nvPr>
              <p:custDataLst>
                <p:tags r:id="rId31"/>
              </p:custDataLst>
            </p:nvPr>
          </p:nvSpPr>
          <p:spPr>
            <a:xfrm>
              <a:off x="7676" y="7966"/>
              <a:ext cx="1233" cy="1025"/>
            </a:xfrm>
            <a:prstGeom prst="rect">
              <a:avLst/>
            </a:prstGeom>
            <a:noFill/>
          </p:spPr>
          <p:txBody>
            <a:bodyPr wrap="square" rtlCol="0">
              <a:noAutofit/>
            </a:bodyPr>
            <a:lstStyle/>
            <a:p>
              <a:r>
                <a:rPr lang="en-US" altLang="zh-CN" sz="4000" b="1">
                  <a:solidFill>
                    <a:srgbClr val="005D80"/>
                  </a:solidFill>
                  <a:latin typeface="华文楷体" panose="02010600040101010101" charset="-122"/>
                  <a:ea typeface="华文楷体" panose="02010600040101010101" charset="-122"/>
                </a:rPr>
                <a:t>04</a:t>
              </a:r>
              <a:endParaRPr lang="en-US" altLang="zh-CN" sz="4000" b="1">
                <a:solidFill>
                  <a:srgbClr val="005D80"/>
                </a:solidFill>
                <a:latin typeface="华文楷体" panose="02010600040101010101" charset="-122"/>
                <a:ea typeface="华文楷体" panose="02010600040101010101" charset="-122"/>
              </a:endParaRPr>
            </a:p>
          </p:txBody>
        </p:sp>
        <p:sp>
          <p:nvSpPr>
            <p:cNvPr id="52" name="文本框 51"/>
            <p:cNvSpPr txBox="1"/>
            <p:nvPr>
              <p:custDataLst>
                <p:tags r:id="rId32"/>
              </p:custDataLst>
            </p:nvPr>
          </p:nvSpPr>
          <p:spPr>
            <a:xfrm>
              <a:off x="9345" y="7986"/>
              <a:ext cx="6114" cy="908"/>
            </a:xfrm>
            <a:prstGeom prst="rect">
              <a:avLst/>
            </a:prstGeom>
            <a:noFill/>
          </p:spPr>
          <p:txBody>
            <a:bodyPr wrap="square" rtlCol="0">
              <a:spAutoFit/>
            </a:bodyPr>
            <a:lstStyle/>
            <a:p>
              <a:pPr algn="dist"/>
              <a:r>
                <a:rPr lang="zh-CN" altLang="en-US" sz="3200" b="1">
                  <a:solidFill>
                    <a:srgbClr val="005D80"/>
                  </a:solidFill>
                  <a:latin typeface="楷体" charset="0"/>
                  <a:ea typeface="楷体" charset="0"/>
                  <a:cs typeface="楷体" charset="0"/>
                  <a:sym typeface="+mn-ea"/>
                </a:rPr>
                <a:t>考场练兵·分层实战</a:t>
              </a:r>
              <a:endParaRPr lang="zh-CN" altLang="en-US" sz="3200" b="1">
                <a:solidFill>
                  <a:srgbClr val="005D80"/>
                </a:solidFill>
                <a:latin typeface="楷体" charset="0"/>
                <a:ea typeface="楷体" charset="0"/>
                <a:cs typeface="楷体" charset="0"/>
                <a:sym typeface="+mn-ea"/>
              </a:endParaRPr>
            </a:p>
          </p:txBody>
        </p:sp>
      </p:grpSp>
      <p:pic>
        <p:nvPicPr>
          <p:cNvPr id="27" name="图片 26" title=""/>
          <p:cNvPicPr>
            <a:picLocks noChangeAspect="1"/>
          </p:cNvPicPr>
          <p:nvPr>
            <p:custDataLst>
              <p:tags r:id="rId34"/>
            </p:custDataLst>
          </p:nvPr>
        </p:nvPicPr>
        <p:blipFill>
          <a:blip r:embed="rId33"/>
          <a:srcRect t="11148"/>
          <a:stretch>
            <a:fillRect/>
          </a:stretch>
        </p:blipFill>
        <p:spPr>
          <a:xfrm>
            <a:off x="1416050" y="1769110"/>
            <a:ext cx="2910205" cy="4358005"/>
          </a:xfrm>
          <a:prstGeom prst="rect">
            <a:avLst/>
          </a:prstGeom>
        </p:spPr>
      </p:pic>
      <p:pic>
        <p:nvPicPr>
          <p:cNvPr id="2" name="图片 1" title=""/>
          <p:cNvPicPr>
            <a:picLocks noChangeAspect="1"/>
          </p:cNvPicPr>
          <p:nvPr>
            <p:custDataLst>
              <p:tags r:id="rId36"/>
            </p:custDataLst>
          </p:nvPr>
        </p:nvPicPr>
        <p:blipFill>
          <a:blip r:embed="rId35">
            <a:clrChange>
              <a:clrFrom>
                <a:srgbClr val="FFFFFF">
                  <a:alpha val="100000"/>
                </a:srgbClr>
              </a:clrFrom>
              <a:clrTo>
                <a:srgbClr val="FFFFFF">
                  <a:alpha val="100000"/>
                  <a:alpha val="0"/>
                </a:srgbClr>
              </a:clrTo>
            </a:clrChange>
          </a:blip>
          <a:srcRect l="52229" t="11600" r="5480" b="76970"/>
          <a:stretch>
            <a:fillRect/>
          </a:stretch>
        </p:blipFill>
        <p:spPr>
          <a:xfrm rot="17340000">
            <a:off x="325120" y="3220720"/>
            <a:ext cx="1537335" cy="410845"/>
          </a:xfrm>
          <a:prstGeom prst="rect">
            <a:avLst/>
          </a:prstGeom>
        </p:spPr>
      </p:pic>
    </p:spTree>
    <p:custDataLst>
      <p:tags r:id="rId37"/>
    </p:custData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0"/>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793750" y="1403985"/>
            <a:ext cx="10865485" cy="4139565"/>
          </a:xfrm>
          <a:prstGeom prst="rect">
            <a:avLst/>
          </a:prstGeom>
          <a:solidFill>
            <a:srgbClr val="215B74">
              <a:alpha val="75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7" name="组合 6" title=""/>
          <p:cNvGrpSpPr/>
          <p:nvPr>
            <p:custDataLst>
              <p:tags r:id="rId4"/>
            </p:custDataLst>
          </p:nvPr>
        </p:nvGrpSpPr>
        <p:grpSpPr>
          <a:xfrm>
            <a:off x="1055370" y="1772920"/>
            <a:ext cx="10425430" cy="2667000"/>
            <a:chOff x="2655" y="2954"/>
            <a:chExt cx="16418" cy="4200"/>
          </a:xfrm>
        </p:grpSpPr>
        <p:sp>
          <p:nvSpPr>
            <p:cNvPr id="4" name="文本框 3"/>
            <p:cNvSpPr txBox="1"/>
            <p:nvPr>
              <p:custDataLst>
                <p:tags r:id="rId5"/>
              </p:custDataLst>
            </p:nvPr>
          </p:nvSpPr>
          <p:spPr>
            <a:xfrm>
              <a:off x="2655" y="3068"/>
              <a:ext cx="16418" cy="4086"/>
            </a:xfrm>
            <a:prstGeom prst="rect">
              <a:avLst/>
            </a:prstGeom>
            <a:noFill/>
          </p:spPr>
          <p:txBody>
            <a:bodyPr wrap="square" rtlCol="0" anchor="t">
              <a:spAutoFit/>
            </a:bodyPr>
            <a:lstStyle/>
            <a:p>
              <a:pPr algn="ctr" fontAlgn="auto">
                <a:lnSpc>
                  <a:spcPct val="113000"/>
                </a:lnSpc>
              </a:pPr>
              <a:r>
                <a:rPr lang="zh-CN" altLang="en-US" sz="7200" b="1">
                  <a:solidFill>
                    <a:schemeClr val="tx1">
                      <a:lumMod val="95000"/>
                      <a:lumOff val="5000"/>
                    </a:schemeClr>
                  </a:solidFill>
                  <a:latin typeface="楷体" charset="0"/>
                  <a:ea typeface="楷体" charset="0"/>
                  <a:cs typeface="楷体" charset="0"/>
                  <a:sym typeface="+mn-ea"/>
                </a:rPr>
                <a:t>第一部分</a:t>
              </a:r>
              <a:br>
                <a:rPr lang="zh-CN" altLang="en-US" sz="7200" b="1">
                  <a:solidFill>
                    <a:schemeClr val="tx1">
                      <a:lumMod val="95000"/>
                      <a:lumOff val="5000"/>
                    </a:schemeClr>
                  </a:solidFill>
                  <a:latin typeface="楷体" charset="0"/>
                  <a:ea typeface="楷体" charset="0"/>
                  <a:cs typeface="楷体" charset="0"/>
                  <a:sym typeface="+mn-ea"/>
                </a:rPr>
              </a:br>
              <a:r>
                <a:rPr lang="zh-CN" altLang="en-US" sz="7200" b="1">
                  <a:solidFill>
                    <a:schemeClr val="tx1">
                      <a:lumMod val="95000"/>
                      <a:lumOff val="5000"/>
                    </a:schemeClr>
                  </a:solidFill>
                  <a:effectLst/>
                  <a:latin typeface="楷体" charset="0"/>
                  <a:ea typeface="楷体" charset="0"/>
                  <a:cs typeface="楷体" charset="0"/>
                  <a:sym typeface="汉仪书宋二简" panose="02010600000101010101" charset="-122"/>
                </a:rPr>
                <a:t>考情透视</a:t>
              </a:r>
              <a:r>
                <a:rPr lang="en-US" altLang="zh-CN" sz="7200" b="1">
                  <a:solidFill>
                    <a:schemeClr val="tx1">
                      <a:lumMod val="95000"/>
                      <a:lumOff val="5000"/>
                    </a:schemeClr>
                  </a:solidFill>
                  <a:effectLst/>
                  <a:latin typeface="楷体" charset="0"/>
                  <a:ea typeface="楷体" charset="0"/>
                  <a:cs typeface="楷体" charset="0"/>
                  <a:sym typeface="汉仪书宋二简" panose="02010600000101010101" charset="-122"/>
                </a:rPr>
                <a:t>·</a:t>
              </a:r>
              <a:r>
                <a:rPr lang="zh-CN" altLang="en-US" sz="7200" b="1">
                  <a:solidFill>
                    <a:schemeClr val="tx1">
                      <a:lumMod val="95000"/>
                      <a:lumOff val="5000"/>
                    </a:schemeClr>
                  </a:solidFill>
                  <a:effectLst/>
                  <a:latin typeface="楷体" charset="0"/>
                  <a:ea typeface="楷体" charset="0"/>
                  <a:cs typeface="楷体" charset="0"/>
                  <a:sym typeface="汉仪书宋二简" panose="02010600000101010101" charset="-122"/>
                </a:rPr>
                <a:t>目标引领</a:t>
              </a:r>
              <a:endParaRPr lang="zh-CN" altLang="en-US" sz="7200" b="1">
                <a:solidFill>
                  <a:schemeClr val="tx1">
                    <a:lumMod val="95000"/>
                    <a:lumOff val="5000"/>
                  </a:schemeClr>
                </a:solidFill>
                <a:effectLst/>
                <a:latin typeface="楷体" charset="0"/>
                <a:ea typeface="楷体" charset="0"/>
                <a:cs typeface="楷体" charset="0"/>
                <a:sym typeface="汉仪书宋二简" panose="02010600000101010101" charset="-122"/>
              </a:endParaRPr>
            </a:p>
          </p:txBody>
        </p:sp>
        <p:sp>
          <p:nvSpPr>
            <p:cNvPr id="6" name="文本框 5"/>
            <p:cNvSpPr txBox="1"/>
            <p:nvPr>
              <p:custDataLst>
                <p:tags r:id="rId6"/>
              </p:custDataLst>
            </p:nvPr>
          </p:nvSpPr>
          <p:spPr>
            <a:xfrm>
              <a:off x="2709" y="2954"/>
              <a:ext cx="16244" cy="4086"/>
            </a:xfrm>
            <a:prstGeom prst="rect">
              <a:avLst/>
            </a:prstGeom>
            <a:noFill/>
          </p:spPr>
          <p:txBody>
            <a:bodyPr wrap="square" rtlCol="0" anchor="t">
              <a:spAutoFit/>
            </a:bodyPr>
            <a:lstStyle/>
            <a:p>
              <a:pPr algn="ctr" fontAlgn="auto">
                <a:lnSpc>
                  <a:spcPct val="113000"/>
                </a:lnSpc>
              </a:pPr>
              <a:r>
                <a:rPr lang="zh-CN" altLang="en-US" sz="7200" b="1">
                  <a:solidFill>
                    <a:srgbClr val="FFFF00"/>
                  </a:solidFill>
                  <a:latin typeface="楷体" charset="0"/>
                  <a:ea typeface="楷体" charset="0"/>
                  <a:cs typeface="楷体" charset="0"/>
                  <a:sym typeface="+mn-ea"/>
                </a:rPr>
                <a:t>第一部分</a:t>
              </a:r>
              <a:br>
                <a:rPr lang="zh-CN" altLang="en-US" sz="7200" b="1">
                  <a:solidFill>
                    <a:srgbClr val="FFFF00"/>
                  </a:solidFill>
                  <a:latin typeface="楷体" charset="0"/>
                  <a:ea typeface="楷体" charset="0"/>
                  <a:cs typeface="楷体" charset="0"/>
                  <a:sym typeface="+mn-ea"/>
                </a:rPr>
              </a:br>
              <a:r>
                <a:rPr lang="zh-CN" altLang="en-US" sz="7200" b="1">
                  <a:solidFill>
                    <a:srgbClr val="FFFF00"/>
                  </a:solidFill>
                  <a:effectLst/>
                  <a:latin typeface="楷体" charset="0"/>
                  <a:ea typeface="楷体" charset="0"/>
                  <a:cs typeface="楷体" charset="0"/>
                  <a:sym typeface="汉仪书宋二简" panose="02010600000101010101" charset="-122"/>
                </a:rPr>
                <a:t>考情透视</a:t>
              </a:r>
              <a:r>
                <a:rPr lang="en-US" altLang="zh-CN" sz="7200" b="1">
                  <a:solidFill>
                    <a:srgbClr val="FFFF00"/>
                  </a:solidFill>
                  <a:effectLst/>
                  <a:latin typeface="楷体" charset="0"/>
                  <a:ea typeface="楷体" charset="0"/>
                  <a:cs typeface="楷体" charset="0"/>
                  <a:sym typeface="汉仪书宋二简" panose="02010600000101010101" charset="-122"/>
                </a:rPr>
                <a:t>·</a:t>
              </a:r>
              <a:r>
                <a:rPr lang="zh-CN" altLang="en-US" sz="7200" b="1">
                  <a:solidFill>
                    <a:srgbClr val="FFFF00"/>
                  </a:solidFill>
                  <a:effectLst/>
                  <a:latin typeface="楷体" charset="0"/>
                  <a:ea typeface="楷体" charset="0"/>
                  <a:cs typeface="楷体" charset="0"/>
                  <a:sym typeface="汉仪书宋二简" panose="02010600000101010101" charset="-122"/>
                </a:rPr>
                <a:t>目标引领</a:t>
              </a:r>
              <a:endParaRPr lang="zh-CN" altLang="en-US" sz="7200" b="1">
                <a:solidFill>
                  <a:srgbClr val="FFFF00"/>
                </a:solidFill>
                <a:effectLst/>
                <a:latin typeface="楷体" charset="0"/>
                <a:ea typeface="楷体" charset="0"/>
                <a:cs typeface="楷体" charset="0"/>
                <a:sym typeface="汉仪书宋二简" panose="02010600000101010101" charset="-122"/>
              </a:endParaRPr>
            </a:p>
          </p:txBody>
        </p:sp>
      </p:grpSp>
      <p:grpSp>
        <p:nvGrpSpPr>
          <p:cNvPr id="31" name="组合 30" title=""/>
          <p:cNvGrpSpPr/>
          <p:nvPr>
            <p:custDataLst>
              <p:tags r:id="rId7"/>
            </p:custDataLst>
          </p:nvPr>
        </p:nvGrpSpPr>
        <p:grpSpPr>
          <a:xfrm>
            <a:off x="1415415" y="4504901"/>
            <a:ext cx="9576435" cy="553509"/>
            <a:chOff x="2597" y="4251"/>
            <a:chExt cx="13428" cy="671"/>
          </a:xfrm>
        </p:grpSpPr>
        <p:cxnSp>
          <p:nvCxnSpPr>
            <p:cNvPr id="32" name="直接连接符 31"/>
            <p:cNvCxnSpPr/>
            <p:nvPr>
              <p:custDataLst>
                <p:tags r:id="rId8"/>
              </p:custDataLst>
            </p:nvPr>
          </p:nvCxnSpPr>
          <p:spPr>
            <a:xfrm>
              <a:off x="2597" y="4606"/>
              <a:ext cx="13428" cy="0"/>
            </a:xfrm>
            <a:prstGeom prst="line">
              <a:avLst/>
            </a:prstGeom>
            <a:ln w="28575" cmpd="sng">
              <a:solidFill>
                <a:schemeClr val="tx2">
                  <a:lumMod val="20000"/>
                  <a:lumOff val="80000"/>
                </a:schemeClr>
              </a:solidFill>
              <a:prstDash val="sysDot"/>
            </a:ln>
          </p:spPr>
          <p:style>
            <a:lnRef idx="2">
              <a:schemeClr val="accent1"/>
            </a:lnRef>
            <a:fillRef idx="0">
              <a:srgbClr val="FFFFFF"/>
            </a:fillRef>
            <a:effectRef idx="0">
              <a:srgbClr val="FFFFFF"/>
            </a:effectRef>
            <a:fontRef idx="minor">
              <a:schemeClr val="tx1"/>
            </a:fontRef>
          </p:style>
        </p:cxnSp>
        <p:sp>
          <p:nvSpPr>
            <p:cNvPr id="34" name="文本框 33"/>
            <p:cNvSpPr txBox="1"/>
            <p:nvPr>
              <p:custDataLst>
                <p:tags r:id="rId9"/>
              </p:custDataLst>
            </p:nvPr>
          </p:nvSpPr>
          <p:spPr>
            <a:xfrm>
              <a:off x="5738" y="4251"/>
              <a:ext cx="7379" cy="671"/>
            </a:xfrm>
            <a:prstGeom prst="rect">
              <a:avLst/>
            </a:prstGeom>
            <a:solidFill>
              <a:srgbClr val="005D80"/>
            </a:solid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rPr>
                <a:t>热血逐梦，不负青春时光</a:t>
              </a:r>
              <a:endPar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7"/>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3288030" y="116840"/>
            <a:ext cx="6126480" cy="935990"/>
            <a:chOff x="4623" y="70"/>
            <a:chExt cx="9648"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623" y="70"/>
              <a:ext cx="9649" cy="1474"/>
            </a:xfrm>
            <a:prstGeom prst="rect">
              <a:avLst/>
            </a:prstGeom>
          </p:spPr>
        </p:pic>
        <p:sp>
          <p:nvSpPr>
            <p:cNvPr id="6" name="文本框 5"/>
            <p:cNvSpPr txBox="1"/>
            <p:nvPr>
              <p:custDataLst>
                <p:tags r:id="rId8"/>
              </p:custDataLst>
            </p:nvPr>
          </p:nvSpPr>
          <p:spPr>
            <a:xfrm>
              <a:off x="5843" y="297"/>
              <a:ext cx="7550" cy="919"/>
            </a:xfrm>
            <a:prstGeom prst="rect">
              <a:avLst/>
            </a:prstGeom>
            <a:noFill/>
          </p:spPr>
          <p:txBody>
            <a:bodyPr wrap="square" rtlCol="0">
              <a:spAutoFit/>
            </a:bodyPr>
            <a:lstStyle/>
            <a:p>
              <a:r>
                <a:rPr lang="zh-CN" altLang="en-US" sz="3200" b="1">
                  <a:solidFill>
                    <a:srgbClr val="FFFF00"/>
                  </a:solidFill>
                  <a:latin typeface="楷体" charset="0"/>
                  <a:ea typeface="楷体" charset="0"/>
                  <a:cs typeface="楷体" charset="0"/>
                </a:rPr>
                <a:t>考情透视—课标核心要求</a:t>
              </a:r>
              <a:endParaRPr lang="zh-CN" altLang="en-US" sz="32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1092200" y="1196975"/>
            <a:ext cx="10280650" cy="4744085"/>
          </a:xfrm>
          <a:prstGeom prst="rect">
            <a:avLst/>
          </a:prstGeom>
        </p:spPr>
        <p:txBody>
          <a:bodyPr wrap="square">
            <a:spAutoFit/>
          </a:bodyPr>
          <a:lstStyle/>
          <a:p>
            <a:pPr indent="457200">
              <a:lnSpc>
                <a:spcPct val="135000"/>
              </a:lnSpc>
            </a:pPr>
            <a:r>
              <a:rPr lang="en-US" altLang="zh-CN" sz="2800" b="1" i="0">
                <a:solidFill>
                  <a:srgbClr val="03504C"/>
                </a:solidFill>
                <a:latin typeface="楷体" charset="0"/>
                <a:ea typeface="楷体" charset="0"/>
                <a:cs typeface="楷体" charset="0"/>
              </a:rPr>
              <a:t>1. </a:t>
            </a:r>
            <a:r>
              <a:rPr lang="zh-CN" altLang="en-US" sz="2800" b="1" i="0">
                <a:solidFill>
                  <a:srgbClr val="03504C"/>
                </a:solidFill>
                <a:latin typeface="楷体" charset="0"/>
                <a:ea typeface="楷体" charset="0"/>
                <a:cs typeface="楷体" charset="0"/>
              </a:rPr>
              <a:t>理解改革开放是决定当代中国命运的关键抉择，认识改革开放对中国发展的重大意义，增强对中国特色社会主义道路的认同。</a:t>
            </a:r>
            <a:endParaRPr lang="zh-CN" altLang="en-US" sz="2800" b="1" i="0">
              <a:solidFill>
                <a:srgbClr val="03504C"/>
              </a:solidFill>
              <a:latin typeface="楷体" charset="0"/>
              <a:ea typeface="楷体" charset="0"/>
              <a:cs typeface="楷体" charset="0"/>
            </a:endParaRPr>
          </a:p>
          <a:p>
            <a:pPr indent="457200">
              <a:lnSpc>
                <a:spcPct val="135000"/>
              </a:lnSpc>
            </a:pPr>
            <a:r>
              <a:rPr lang="en-US" altLang="zh-CN" sz="2800" b="1" i="0">
                <a:solidFill>
                  <a:srgbClr val="03504C"/>
                </a:solidFill>
                <a:latin typeface="楷体" charset="0"/>
                <a:ea typeface="楷体" charset="0"/>
                <a:cs typeface="楷体" charset="0"/>
              </a:rPr>
              <a:t>2. </a:t>
            </a:r>
            <a:r>
              <a:rPr lang="zh-CN" altLang="en-US" sz="2800" b="1" i="0">
                <a:solidFill>
                  <a:srgbClr val="03504C"/>
                </a:solidFill>
                <a:latin typeface="楷体" charset="0"/>
                <a:ea typeface="楷体" charset="0"/>
                <a:cs typeface="楷体" charset="0"/>
              </a:rPr>
              <a:t>了解我国在经济、科技等领域的发展成就，理解高质量发展的内涵，知道全面深化改革的必要性和主要举措。</a:t>
            </a:r>
            <a:endParaRPr lang="zh-CN" altLang="en-US" sz="2800" b="1" i="0">
              <a:solidFill>
                <a:srgbClr val="03504C"/>
              </a:solidFill>
              <a:latin typeface="楷体" charset="0"/>
              <a:ea typeface="楷体" charset="0"/>
              <a:cs typeface="楷体" charset="0"/>
            </a:endParaRPr>
          </a:p>
          <a:p>
            <a:pPr indent="457200">
              <a:lnSpc>
                <a:spcPct val="135000"/>
              </a:lnSpc>
            </a:pPr>
            <a:r>
              <a:rPr lang="en-US" altLang="zh-CN" sz="2800" b="1" i="0">
                <a:solidFill>
                  <a:srgbClr val="03504C"/>
                </a:solidFill>
                <a:latin typeface="楷体" charset="0"/>
                <a:ea typeface="楷体" charset="0"/>
                <a:cs typeface="楷体" charset="0"/>
              </a:rPr>
              <a:t>3. </a:t>
            </a:r>
            <a:r>
              <a:rPr lang="zh-CN" altLang="en-US" sz="2800" b="1" i="0">
                <a:solidFill>
                  <a:srgbClr val="03504C"/>
                </a:solidFill>
                <a:latin typeface="楷体" charset="0"/>
                <a:ea typeface="楷体" charset="0"/>
                <a:cs typeface="楷体" charset="0"/>
              </a:rPr>
              <a:t>认识创新的重要性，理解创新是引领发展的第一动力，明确我国建设创新型国家的战略部署和具体路径。</a:t>
            </a:r>
            <a:endParaRPr lang="zh-CN" altLang="en-US" sz="2800" b="1" i="0">
              <a:solidFill>
                <a:srgbClr val="03504C"/>
              </a:solidFill>
              <a:latin typeface="楷体" charset="0"/>
              <a:ea typeface="楷体" charset="0"/>
              <a:cs typeface="楷体" charset="0"/>
            </a:endParaRPr>
          </a:p>
          <a:p>
            <a:pPr indent="457200">
              <a:lnSpc>
                <a:spcPct val="135000"/>
              </a:lnSpc>
            </a:pPr>
            <a:r>
              <a:rPr lang="en-US" altLang="zh-CN" sz="2800" b="1" i="0">
                <a:solidFill>
                  <a:srgbClr val="03504C"/>
                </a:solidFill>
                <a:latin typeface="楷体" charset="0"/>
                <a:ea typeface="楷体" charset="0"/>
                <a:cs typeface="楷体" charset="0"/>
              </a:rPr>
              <a:t>4. </a:t>
            </a:r>
            <a:r>
              <a:rPr lang="zh-CN" altLang="en-US" sz="2800" b="1" i="0">
                <a:solidFill>
                  <a:srgbClr val="03504C"/>
                </a:solidFill>
                <a:latin typeface="楷体" charset="0"/>
                <a:ea typeface="楷体" charset="0"/>
                <a:cs typeface="楷体" charset="0"/>
              </a:rPr>
              <a:t>树立改革创新的意识，增强时代责任感，自觉为国家的富强与创新事业贡献力量。</a:t>
            </a:r>
            <a:endParaRPr lang="zh-CN" altLang="en-US" sz="2800" b="1" i="0">
              <a:solidFill>
                <a:srgbClr val="03504C"/>
              </a:solidFill>
              <a:latin typeface="楷体" charset="0"/>
              <a:ea typeface="楷体" charset="0"/>
              <a:cs typeface="楷体" charset="0"/>
            </a:endParaRPr>
          </a:p>
        </p:txBody>
      </p:sp>
      <p:pic>
        <p:nvPicPr>
          <p:cNvPr id="26" name="图片 25" title=""/>
          <p:cNvPicPr>
            <a:picLocks noChangeAspect="1"/>
          </p:cNvPicPr>
          <p:nvPr>
            <p:custDataLst>
              <p:tags r:id="rId11"/>
            </p:custDataLst>
          </p:nvPr>
        </p:nvPicPr>
        <p:blipFill>
          <a:blip r:embed="rId10"/>
          <a:stretch>
            <a:fillRect/>
          </a:stretch>
        </p:blipFill>
        <p:spPr>
          <a:xfrm flipH="1">
            <a:off x="9840595" y="5603875"/>
            <a:ext cx="1823720" cy="831850"/>
          </a:xfrm>
          <a:prstGeom prst="rect">
            <a:avLst/>
          </a:prstGeom>
        </p:spPr>
      </p:pic>
      <p:grpSp>
        <p:nvGrpSpPr>
          <p:cNvPr id="19" name="组合 18" title=""/>
          <p:cNvGrpSpPr/>
          <p:nvPr>
            <p:custDataLst>
              <p:tags r:id="rId12"/>
            </p:custDataLst>
          </p:nvPr>
        </p:nvGrpSpPr>
        <p:grpSpPr>
          <a:xfrm>
            <a:off x="623570" y="228600"/>
            <a:ext cx="582295" cy="583565"/>
            <a:chOff x="5693" y="1953"/>
            <a:chExt cx="1222" cy="1256"/>
          </a:xfrm>
        </p:grpSpPr>
        <p:pic>
          <p:nvPicPr>
            <p:cNvPr id="14" name="图片 13"/>
            <p:cNvPicPr>
              <a:picLocks noChangeAspect="1"/>
            </p:cNvPicPr>
            <p:nvPr>
              <p:custDataLst>
                <p:tags r:id="rId14"/>
              </p:custDataLst>
            </p:nvPr>
          </p:nvPicPr>
          <p:blipFill>
            <a:blip r:embed="rId13"/>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5"/>
              </p:custDataLst>
            </p:nvPr>
          </p:nvPicPr>
          <p:blipFill>
            <a:blip r:embed="rId13"/>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6"/>
              </p:custDataLst>
            </p:nvPr>
          </p:nvPicPr>
          <p:blipFill>
            <a:blip r:embed="rId13"/>
            <a:srcRect l="35815" t="20274" r="35815" b="20993"/>
            <a:stretch>
              <a:fillRect/>
            </a:stretch>
          </p:blipFill>
          <p:spPr>
            <a:xfrm>
              <a:off x="5693" y="2153"/>
              <a:ext cx="526" cy="1056"/>
            </a:xfrm>
            <a:prstGeom prst="rect">
              <a:avLst/>
            </a:prstGeom>
          </p:spPr>
        </p:pic>
      </p:grpSp>
    </p:spTree>
    <p:custDataLst>
      <p:tags r:id="rId18"/>
    </p:custData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2994660" y="116840"/>
            <a:ext cx="6420485" cy="935990"/>
            <a:chOff x="4161" y="70"/>
            <a:chExt cx="10111"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161" y="70"/>
              <a:ext cx="10111" cy="1474"/>
            </a:xfrm>
            <a:prstGeom prst="rect">
              <a:avLst/>
            </a:prstGeom>
          </p:spPr>
        </p:pic>
        <p:sp>
          <p:nvSpPr>
            <p:cNvPr id="6" name="文本框 5"/>
            <p:cNvSpPr txBox="1"/>
            <p:nvPr>
              <p:custDataLst>
                <p:tags r:id="rId8"/>
              </p:custDataLst>
            </p:nvPr>
          </p:nvSpPr>
          <p:spPr>
            <a:xfrm>
              <a:off x="5195" y="297"/>
              <a:ext cx="8198" cy="919"/>
            </a:xfrm>
            <a:prstGeom prst="rect">
              <a:avLst/>
            </a:prstGeom>
            <a:noFill/>
          </p:spPr>
          <p:txBody>
            <a:bodyPr wrap="square" rtlCol="0">
              <a:spAutoFit/>
            </a:bodyPr>
            <a:lstStyle/>
            <a:p>
              <a:r>
                <a:rPr lang="zh-CN" altLang="en-US" sz="3200" b="1">
                  <a:solidFill>
                    <a:srgbClr val="FFFF00"/>
                  </a:solidFill>
                  <a:latin typeface="楷体" charset="0"/>
                  <a:ea typeface="楷体" charset="0"/>
                  <a:cs typeface="楷体" charset="0"/>
                </a:rPr>
                <a:t>核心知识点与高频考点清单</a:t>
              </a:r>
              <a:endParaRPr lang="zh-CN" altLang="en-US" sz="32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679450" y="1196975"/>
            <a:ext cx="11000740" cy="5053965"/>
          </a:xfrm>
          <a:prstGeom prst="rect">
            <a:avLst/>
          </a:prstGeom>
        </p:spPr>
        <p:txBody>
          <a:bodyPr wrap="square">
            <a:spAutoFit/>
          </a:bodyPr>
          <a:lstStyle/>
          <a:p>
            <a:pPr indent="457200">
              <a:lnSpc>
                <a:spcPct val="112000"/>
              </a:lnSpc>
            </a:pPr>
            <a:r>
              <a:rPr sz="2400" b="1" i="0">
                <a:solidFill>
                  <a:srgbClr val="03504C"/>
                </a:solidFill>
                <a:latin typeface="楷体" charset="0"/>
                <a:ea typeface="楷体" charset="0"/>
                <a:cs typeface="楷体" charset="0"/>
              </a:rPr>
              <a:t>结合中考命题规律，本单元核心知识点与高频考点可归纳为四大模块，具体内容如下：</a:t>
            </a:r>
            <a:endParaRPr sz="2400" b="1" i="0">
              <a:solidFill>
                <a:srgbClr val="03504C"/>
              </a:solidFill>
              <a:latin typeface="楷体" charset="0"/>
              <a:ea typeface="楷体" charset="0"/>
              <a:cs typeface="楷体" charset="0"/>
            </a:endParaRPr>
          </a:p>
          <a:p>
            <a:pPr indent="457200">
              <a:lnSpc>
                <a:spcPct val="112000"/>
              </a:lnSpc>
            </a:pPr>
            <a:r>
              <a:rPr sz="2400" b="1" i="0">
                <a:solidFill>
                  <a:srgbClr val="03504C"/>
                </a:solidFill>
                <a:latin typeface="楷体" charset="0"/>
                <a:ea typeface="楷体" charset="0"/>
                <a:cs typeface="楷体" charset="0"/>
              </a:rPr>
              <a:t>1. 改革开放模块（高频核心）：核心知识点包括——开启标志（党的十一届三中全会）、历史地位（决定当代中国命运的关键抉择、强国之路）、核心意义（推动国家富强、人民幸福）、实践要求（全面深化改革的原因、关键举措）；常考素材为年度经济增长数据、民生改善实例（如医保覆盖提升）、改革开放纪念活动报道等；命题形式以选择题、材料分析题为主，占比约30%-35%。</a:t>
            </a:r>
            <a:endParaRPr sz="2400" b="1" i="0">
              <a:solidFill>
                <a:srgbClr val="03504C"/>
              </a:solidFill>
              <a:latin typeface="楷体" charset="0"/>
              <a:ea typeface="楷体" charset="0"/>
              <a:cs typeface="楷体" charset="0"/>
            </a:endParaRPr>
          </a:p>
          <a:p>
            <a:pPr indent="457200">
              <a:lnSpc>
                <a:spcPct val="112000"/>
              </a:lnSpc>
            </a:pPr>
            <a:r>
              <a:rPr sz="2400" b="1" i="0">
                <a:solidFill>
                  <a:srgbClr val="03504C"/>
                </a:solidFill>
                <a:latin typeface="楷体" charset="0"/>
                <a:ea typeface="楷体" charset="0"/>
                <a:cs typeface="楷体" charset="0"/>
              </a:rPr>
              <a:t>2. 共同富裕与民生模块（高频重点）：核心知识点包括——共同富裕的科学内涵（区分“共同富裕≠同步富裕、同等富裕”）、实现路径（乡村振兴战略、区域协调发展战略、社会保障体系完善）、民生保障举措（脱贫攻坚、教育均衡、医疗改革等）及意义；常考素材为脱贫攻坚典型案例、乡村振兴示范村实践、民生工程推进成效等；命题形式以简答题、材料分析题为主，占比约25%-30%。</a:t>
            </a:r>
            <a:endParaRPr sz="2400" b="1" i="0">
              <a:solidFill>
                <a:srgbClr val="03504C"/>
              </a:solidFill>
              <a:latin typeface="楷体" charset="0"/>
              <a:ea typeface="楷体" charset="0"/>
              <a:cs typeface="楷体" charset="0"/>
            </a:endParaRPr>
          </a:p>
        </p:txBody>
      </p:sp>
      <p:grpSp>
        <p:nvGrpSpPr>
          <p:cNvPr id="19" name="组合 18" title=""/>
          <p:cNvGrpSpPr/>
          <p:nvPr>
            <p:custDataLst>
              <p:tags r:id="rId10"/>
            </p:custDataLst>
          </p:nvPr>
        </p:nvGrpSpPr>
        <p:grpSpPr>
          <a:xfrm>
            <a:off x="623570" y="228600"/>
            <a:ext cx="582295" cy="583565"/>
            <a:chOff x="5693" y="1953"/>
            <a:chExt cx="1222" cy="1256"/>
          </a:xfrm>
        </p:grpSpPr>
        <p:pic>
          <p:nvPicPr>
            <p:cNvPr id="14" name="图片 13"/>
            <p:cNvPicPr>
              <a:picLocks noChangeAspect="1"/>
            </p:cNvPicPr>
            <p:nvPr>
              <p:custDataLst>
                <p:tags r:id="rId12"/>
              </p:custDataLst>
            </p:nvPr>
          </p:nvPicPr>
          <p:blipFill>
            <a:blip r:embed="rId11"/>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3"/>
              </p:custDataLst>
            </p:nvPr>
          </p:nvPicPr>
          <p:blipFill>
            <a:blip r:embed="rId11"/>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4"/>
              </p:custDataLst>
            </p:nvPr>
          </p:nvPicPr>
          <p:blipFill>
            <a:blip r:embed="rId11"/>
            <a:srcRect l="35815" t="20274" r="35815" b="20993"/>
            <a:stretch>
              <a:fillRect/>
            </a:stretch>
          </p:blipFill>
          <p:spPr>
            <a:xfrm>
              <a:off x="5693" y="2153"/>
              <a:ext cx="526" cy="1056"/>
            </a:xfrm>
            <a:prstGeom prst="rect">
              <a:avLst/>
            </a:prstGeom>
          </p:spPr>
        </p:pic>
      </p:grpSp>
    </p:spTree>
    <p:custDataLst>
      <p:tags r:id="rId16"/>
    </p:custData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7"/>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2994660" y="116840"/>
            <a:ext cx="6420485" cy="935990"/>
            <a:chOff x="4161" y="70"/>
            <a:chExt cx="10111"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161" y="70"/>
              <a:ext cx="10111" cy="1474"/>
            </a:xfrm>
            <a:prstGeom prst="rect">
              <a:avLst/>
            </a:prstGeom>
          </p:spPr>
        </p:pic>
        <p:sp>
          <p:nvSpPr>
            <p:cNvPr id="6" name="文本框 5"/>
            <p:cNvSpPr txBox="1"/>
            <p:nvPr>
              <p:custDataLst>
                <p:tags r:id="rId8"/>
              </p:custDataLst>
            </p:nvPr>
          </p:nvSpPr>
          <p:spPr>
            <a:xfrm>
              <a:off x="5195" y="297"/>
              <a:ext cx="8198" cy="919"/>
            </a:xfrm>
            <a:prstGeom prst="rect">
              <a:avLst/>
            </a:prstGeom>
            <a:noFill/>
          </p:spPr>
          <p:txBody>
            <a:bodyPr wrap="square" rtlCol="0">
              <a:spAutoFit/>
            </a:bodyPr>
            <a:lstStyle/>
            <a:p>
              <a:r>
                <a:rPr lang="zh-CN" altLang="en-US" sz="3200" b="1">
                  <a:solidFill>
                    <a:srgbClr val="FFFF00"/>
                  </a:solidFill>
                  <a:latin typeface="楷体" charset="0"/>
                  <a:ea typeface="楷体" charset="0"/>
                  <a:cs typeface="楷体" charset="0"/>
                </a:rPr>
                <a:t>核心知识点与高频考点清单</a:t>
              </a:r>
              <a:endParaRPr lang="zh-CN" altLang="en-US" sz="32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1092200" y="1196975"/>
            <a:ext cx="10280650" cy="5053965"/>
          </a:xfrm>
          <a:prstGeom prst="rect">
            <a:avLst/>
          </a:prstGeom>
        </p:spPr>
        <p:txBody>
          <a:bodyPr wrap="square">
            <a:spAutoFit/>
          </a:bodyPr>
          <a:lstStyle/>
          <a:p>
            <a:pPr indent="457200">
              <a:lnSpc>
                <a:spcPct val="112000"/>
              </a:lnSpc>
            </a:pPr>
            <a:r>
              <a:rPr sz="2400" b="1" i="0">
                <a:solidFill>
                  <a:srgbClr val="03504C"/>
                </a:solidFill>
                <a:latin typeface="楷体" charset="0"/>
                <a:ea typeface="楷体" charset="0"/>
                <a:cs typeface="楷体" charset="0"/>
              </a:rPr>
              <a:t>3. 创新驱动发展模块（高频难点）：核心知识点包括——创新的多元价值（个人层面：提升能力、实现价值；企业层面：增强竞争力、引领发展；国家层面：第一动力、综合国力核心）、我国科技发展现状（成就与不足）、建设创新型国家的战略支撑（科教兴国、人才强国、创新驱动发展战略）及具体措施、青少年创新素养培养；常考素材为重大科技突破（如航天工程、芯片研发、生物医药成果）、科技人物事迹、创新政策文件等；命题形式覆盖选择题、材料分析题、实践探究题，占比约30%-35%。</a:t>
            </a:r>
            <a:endParaRPr sz="2400" b="1" i="0">
              <a:solidFill>
                <a:srgbClr val="03504C"/>
              </a:solidFill>
              <a:latin typeface="楷体" charset="0"/>
              <a:ea typeface="楷体" charset="0"/>
              <a:cs typeface="楷体" charset="0"/>
            </a:endParaRPr>
          </a:p>
          <a:p>
            <a:pPr indent="457200">
              <a:lnSpc>
                <a:spcPct val="112000"/>
              </a:lnSpc>
            </a:pPr>
            <a:r>
              <a:rPr sz="2400" b="1" i="0">
                <a:solidFill>
                  <a:srgbClr val="03504C"/>
                </a:solidFill>
                <a:latin typeface="楷体" charset="0"/>
                <a:ea typeface="楷体" charset="0"/>
                <a:cs typeface="楷体" charset="0"/>
              </a:rPr>
              <a:t>4. 高质量发展模块（中频考点）：核心知识点包括——高质量发展的核心内涵（质量效益优先、绿色协调可持续）、转变经济发展方式的必要性、供给侧结构性改革的核心要求、经济发展与生态保护的协同关系；常考素材为绿色产业发展案例、产业升级成效、区域高质量发展实践等；命题形式以选择题、简答题为主，占比约10%-15%。</a:t>
            </a:r>
            <a:endParaRPr sz="2400" b="1" i="0">
              <a:solidFill>
                <a:srgbClr val="03504C"/>
              </a:solidFill>
              <a:latin typeface="楷体" charset="0"/>
              <a:ea typeface="楷体" charset="0"/>
              <a:cs typeface="楷体" charset="0"/>
            </a:endParaRPr>
          </a:p>
        </p:txBody>
      </p:sp>
      <p:pic>
        <p:nvPicPr>
          <p:cNvPr id="26" name="图片 25" title=""/>
          <p:cNvPicPr>
            <a:picLocks noChangeAspect="1"/>
          </p:cNvPicPr>
          <p:nvPr>
            <p:custDataLst>
              <p:tags r:id="rId11"/>
            </p:custDataLst>
          </p:nvPr>
        </p:nvPicPr>
        <p:blipFill>
          <a:blip r:embed="rId10"/>
          <a:stretch>
            <a:fillRect/>
          </a:stretch>
        </p:blipFill>
        <p:spPr>
          <a:xfrm flipH="1">
            <a:off x="9840595" y="5603875"/>
            <a:ext cx="1823720" cy="831850"/>
          </a:xfrm>
          <a:prstGeom prst="rect">
            <a:avLst/>
          </a:prstGeom>
        </p:spPr>
      </p:pic>
      <p:grpSp>
        <p:nvGrpSpPr>
          <p:cNvPr id="19" name="组合 18" title=""/>
          <p:cNvGrpSpPr/>
          <p:nvPr>
            <p:custDataLst>
              <p:tags r:id="rId12"/>
            </p:custDataLst>
          </p:nvPr>
        </p:nvGrpSpPr>
        <p:grpSpPr>
          <a:xfrm>
            <a:off x="623570" y="228600"/>
            <a:ext cx="582295" cy="583565"/>
            <a:chOff x="5693" y="1953"/>
            <a:chExt cx="1222" cy="1256"/>
          </a:xfrm>
        </p:grpSpPr>
        <p:pic>
          <p:nvPicPr>
            <p:cNvPr id="14" name="图片 13"/>
            <p:cNvPicPr>
              <a:picLocks noChangeAspect="1"/>
            </p:cNvPicPr>
            <p:nvPr>
              <p:custDataLst>
                <p:tags r:id="rId14"/>
              </p:custDataLst>
            </p:nvPr>
          </p:nvPicPr>
          <p:blipFill>
            <a:blip r:embed="rId13"/>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5"/>
              </p:custDataLst>
            </p:nvPr>
          </p:nvPicPr>
          <p:blipFill>
            <a:blip r:embed="rId13"/>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6"/>
              </p:custDataLst>
            </p:nvPr>
          </p:nvPicPr>
          <p:blipFill>
            <a:blip r:embed="rId13"/>
            <a:srcRect l="35815" t="20274" r="35815" b="20993"/>
            <a:stretch>
              <a:fillRect/>
            </a:stretch>
          </p:blipFill>
          <p:spPr>
            <a:xfrm>
              <a:off x="5693" y="2153"/>
              <a:ext cx="526" cy="1056"/>
            </a:xfrm>
            <a:prstGeom prst="rect">
              <a:avLst/>
            </a:prstGeom>
          </p:spPr>
        </p:pic>
      </p:grpSp>
    </p:spTree>
    <p:custDataLst>
      <p:tags r:id="rId18"/>
    </p:custData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7" name="组合 6" title=""/>
          <p:cNvGrpSpPr/>
          <p:nvPr>
            <p:custDataLst>
              <p:tags r:id="rId5"/>
            </p:custDataLst>
          </p:nvPr>
        </p:nvGrpSpPr>
        <p:grpSpPr>
          <a:xfrm>
            <a:off x="3602990" y="116840"/>
            <a:ext cx="5140960" cy="935990"/>
            <a:chOff x="4161" y="70"/>
            <a:chExt cx="10111" cy="1474"/>
          </a:xfrm>
        </p:grpSpPr>
        <p:pic>
          <p:nvPicPr>
            <p:cNvPr id="5" name="图片 4" descr="fEqs6Ujxu"/>
            <p:cNvPicPr>
              <a:picLocks noChangeAspect="1"/>
            </p:cNvPicPr>
            <p:nvPr>
              <p:custDataLst>
                <p:tags r:id="rId7"/>
              </p:custDataLst>
            </p:nvPr>
          </p:nvPicPr>
          <p:blipFill>
            <a:blip r:embed="rId6"/>
            <a:srcRect l="12093" t="82511" r="13298" b="6891"/>
            <a:stretch>
              <a:fillRect/>
            </a:stretch>
          </p:blipFill>
          <p:spPr>
            <a:xfrm>
              <a:off x="4161" y="70"/>
              <a:ext cx="10111" cy="1474"/>
            </a:xfrm>
            <a:prstGeom prst="rect">
              <a:avLst/>
            </a:prstGeom>
          </p:spPr>
        </p:pic>
        <p:sp>
          <p:nvSpPr>
            <p:cNvPr id="6" name="文本框 5"/>
            <p:cNvSpPr txBox="1"/>
            <p:nvPr>
              <p:custDataLst>
                <p:tags r:id="rId8"/>
              </p:custDataLst>
            </p:nvPr>
          </p:nvSpPr>
          <p:spPr>
            <a:xfrm>
              <a:off x="5285" y="297"/>
              <a:ext cx="7812" cy="1016"/>
            </a:xfrm>
            <a:prstGeom prst="rect">
              <a:avLst/>
            </a:prstGeom>
            <a:noFill/>
          </p:spPr>
          <p:txBody>
            <a:bodyPr wrap="square" rtlCol="0">
              <a:spAutoFit/>
            </a:bodyPr>
            <a:lstStyle/>
            <a:p>
              <a:pPr algn="dist"/>
              <a:r>
                <a:rPr lang="zh-CN" altLang="en-US" sz="3600" b="1">
                  <a:solidFill>
                    <a:srgbClr val="FFFF00"/>
                  </a:solidFill>
                  <a:latin typeface="楷体" charset="0"/>
                  <a:ea typeface="楷体" charset="0"/>
                  <a:cs typeface="楷体" charset="0"/>
                </a:rPr>
                <a:t>命题趋势分析</a:t>
              </a:r>
              <a:endParaRPr lang="zh-CN" altLang="en-US" sz="3600" b="1">
                <a:solidFill>
                  <a:srgbClr val="FFFF00"/>
                </a:solidFill>
                <a:latin typeface="楷体" charset="0"/>
                <a:ea typeface="楷体" charset="0"/>
                <a:cs typeface="楷体" charset="0"/>
              </a:endParaRPr>
            </a:p>
          </p:txBody>
        </p:sp>
      </p:grpSp>
      <p:sp>
        <p:nvSpPr>
          <p:cNvPr id="8" name="文本框 7" title=""/>
          <p:cNvSpPr txBox="1"/>
          <p:nvPr>
            <p:custDataLst>
              <p:tags r:id="rId9"/>
            </p:custDataLst>
          </p:nvPr>
        </p:nvSpPr>
        <p:spPr>
          <a:xfrm>
            <a:off x="517525" y="980440"/>
            <a:ext cx="11130915" cy="5488940"/>
          </a:xfrm>
          <a:prstGeom prst="rect">
            <a:avLst/>
          </a:prstGeom>
        </p:spPr>
        <p:txBody>
          <a:bodyPr wrap="square">
            <a:spAutoFit/>
          </a:bodyPr>
          <a:lstStyle/>
          <a:p>
            <a:pPr indent="457200">
              <a:lnSpc>
                <a:spcPct val="130000"/>
              </a:lnSpc>
            </a:pPr>
            <a:r>
              <a:rPr lang="en-US" sz="2400" b="1" i="0">
                <a:solidFill>
                  <a:srgbClr val="FF0000"/>
                </a:solidFill>
                <a:latin typeface="楷体" charset="0"/>
                <a:ea typeface="楷体" charset="0"/>
                <a:cs typeface="楷体" charset="0"/>
              </a:rPr>
              <a:t>1.</a:t>
            </a:r>
            <a:r>
              <a:rPr sz="2400" b="1" i="0">
                <a:solidFill>
                  <a:srgbClr val="FF0000"/>
                </a:solidFill>
                <a:latin typeface="楷体" charset="0"/>
                <a:ea typeface="楷体" charset="0"/>
                <a:cs typeface="楷体" charset="0"/>
              </a:rPr>
              <a:t>素材选取</a:t>
            </a:r>
            <a:r>
              <a:rPr lang="zh-CN" sz="2400" b="1" i="0">
                <a:solidFill>
                  <a:srgbClr val="FF0000"/>
                </a:solidFill>
                <a:latin typeface="楷体" charset="0"/>
                <a:ea typeface="楷体" charset="0"/>
                <a:cs typeface="楷体" charset="0"/>
              </a:rPr>
              <a:t>—</a:t>
            </a:r>
            <a:r>
              <a:rPr sz="2400" b="1" i="0">
                <a:solidFill>
                  <a:srgbClr val="FF0000"/>
                </a:solidFill>
                <a:latin typeface="楷体" charset="0"/>
                <a:ea typeface="楷体" charset="0"/>
                <a:cs typeface="楷体" charset="0"/>
              </a:rPr>
              <a:t>时政性与生活化兼具</a:t>
            </a:r>
            <a:r>
              <a:rPr sz="2200" b="1" i="0">
                <a:solidFill>
                  <a:srgbClr val="03504C"/>
                </a:solidFill>
                <a:latin typeface="楷体" charset="0"/>
                <a:ea typeface="楷体" charset="0"/>
                <a:cs typeface="楷体" charset="0"/>
              </a:rPr>
              <a:t>：命题素材将紧密贴合年度重大时政（如</a:t>
            </a:r>
            <a:r>
              <a:rPr sz="2200" b="1">
                <a:solidFill>
                  <a:srgbClr val="03504C"/>
                </a:solidFill>
                <a:latin typeface="楷体" charset="0"/>
                <a:ea typeface="楷体" charset="0"/>
                <a:cs typeface="楷体" charset="0"/>
                <a:sym typeface="+mn-ea"/>
              </a:rPr>
              <a:t>聚焦两会</a:t>
            </a:r>
            <a:r>
              <a:rPr lang="zh-CN" sz="2200" b="1">
                <a:solidFill>
                  <a:srgbClr val="03504C"/>
                </a:solidFill>
                <a:latin typeface="楷体" charset="0"/>
                <a:ea typeface="楷体" charset="0"/>
                <a:cs typeface="楷体" charset="0"/>
                <a:sym typeface="+mn-ea"/>
              </a:rPr>
              <a:t>：</a:t>
            </a:r>
            <a:r>
              <a:rPr lang="zh-CN" altLang="en-US" sz="2200" b="1">
                <a:solidFill>
                  <a:srgbClr val="03504C"/>
                </a:solidFill>
                <a:latin typeface="楷体" charset="0"/>
                <a:ea typeface="楷体" charset="0"/>
                <a:cs typeface="楷体" charset="0"/>
                <a:sym typeface="+mn-ea"/>
              </a:rPr>
              <a:t>新质生产力引领高质量发展、党的二十届三中全会关于全面深化改革</a:t>
            </a:r>
            <a:r>
              <a:rPr sz="2200" b="1" i="0">
                <a:solidFill>
                  <a:srgbClr val="03504C"/>
                </a:solidFill>
                <a:latin typeface="楷体" charset="0"/>
                <a:ea typeface="楷体" charset="0"/>
                <a:cs typeface="楷体" charset="0"/>
              </a:rPr>
              <a:t>、</a:t>
            </a:r>
            <a:r>
              <a:rPr lang="zh-CN" altLang="en-US" sz="2200" b="1">
                <a:solidFill>
                  <a:srgbClr val="03504C"/>
                </a:solidFill>
                <a:latin typeface="楷体" charset="0"/>
                <a:ea typeface="楷体" charset="0"/>
                <a:cs typeface="楷体" charset="0"/>
                <a:sym typeface="+mn-ea"/>
              </a:rPr>
              <a:t>育儿补贴首次进入全国性政策框架</a:t>
            </a:r>
            <a:r>
              <a:rPr lang="zh-CN" sz="2200" b="1">
                <a:solidFill>
                  <a:srgbClr val="03504C"/>
                </a:solidFill>
                <a:latin typeface="楷体" charset="0"/>
                <a:ea typeface="楷体" charset="0"/>
                <a:cs typeface="楷体" charset="0"/>
                <a:sym typeface="+mn-ea"/>
              </a:rPr>
              <a:t>、</a:t>
            </a:r>
            <a:r>
              <a:rPr sz="2200" b="1" i="0">
                <a:solidFill>
                  <a:srgbClr val="03504C"/>
                </a:solidFill>
                <a:latin typeface="楷体" charset="0"/>
                <a:ea typeface="楷体" charset="0"/>
                <a:cs typeface="楷体" charset="0"/>
              </a:rPr>
              <a:t>中央一号文件关于乡村振兴的要求</a:t>
            </a:r>
            <a:r>
              <a:rPr lang="zh-CN" sz="2200" b="1" i="0">
                <a:solidFill>
                  <a:srgbClr val="03504C"/>
                </a:solidFill>
                <a:latin typeface="楷体" charset="0"/>
                <a:ea typeface="楷体" charset="0"/>
                <a:cs typeface="楷体" charset="0"/>
              </a:rPr>
              <a:t>、</a:t>
            </a:r>
            <a:r>
              <a:rPr lang="en-US" altLang="zh-CN" sz="2200" b="1">
                <a:solidFill>
                  <a:srgbClr val="03504C"/>
                </a:solidFill>
                <a:latin typeface="楷体" charset="0"/>
                <a:ea typeface="楷体" charset="0"/>
                <a:cs typeface="楷体" charset="0"/>
                <a:sym typeface="+mn-ea"/>
              </a:rPr>
              <a:t>Deepseek</a:t>
            </a:r>
            <a:r>
              <a:rPr lang="zh-CN" altLang="en-US" sz="2200" b="1">
                <a:solidFill>
                  <a:srgbClr val="03504C"/>
                </a:solidFill>
                <a:latin typeface="楷体" charset="0"/>
                <a:ea typeface="楷体" charset="0"/>
                <a:cs typeface="楷体" charset="0"/>
                <a:sym typeface="+mn-ea"/>
              </a:rPr>
              <a:t>出圈、人工智能赋能关于创新驱动发展等</a:t>
            </a:r>
            <a:r>
              <a:rPr sz="2200" b="1" i="0">
                <a:solidFill>
                  <a:srgbClr val="03504C"/>
                </a:solidFill>
                <a:latin typeface="楷体" charset="0"/>
                <a:ea typeface="楷体" charset="0"/>
                <a:cs typeface="楷体" charset="0"/>
              </a:rPr>
              <a:t>），同时融入贴近学生生活的案例（如校园科技创新实践、家乡改革开放后的变化），强化理论与现实的关联度。​</a:t>
            </a:r>
            <a:endParaRPr sz="2200" b="1" i="0">
              <a:solidFill>
                <a:srgbClr val="03504C"/>
              </a:solidFill>
              <a:latin typeface="楷体" charset="0"/>
              <a:ea typeface="楷体" charset="0"/>
              <a:cs typeface="楷体" charset="0"/>
            </a:endParaRPr>
          </a:p>
          <a:p>
            <a:pPr indent="457200">
              <a:lnSpc>
                <a:spcPct val="130000"/>
              </a:lnSpc>
            </a:pPr>
            <a:r>
              <a:rPr lang="en-US" sz="2400" b="1" i="0">
                <a:solidFill>
                  <a:srgbClr val="FF0000"/>
                </a:solidFill>
                <a:latin typeface="楷体" charset="0"/>
                <a:ea typeface="楷体" charset="0"/>
                <a:cs typeface="楷体" charset="0"/>
              </a:rPr>
              <a:t>2.</a:t>
            </a:r>
            <a:r>
              <a:rPr sz="2400" b="1" i="0">
                <a:solidFill>
                  <a:srgbClr val="FF0000"/>
                </a:solidFill>
                <a:latin typeface="楷体" charset="0"/>
                <a:ea typeface="楷体" charset="0"/>
                <a:cs typeface="楷体" charset="0"/>
              </a:rPr>
              <a:t>能力考查</a:t>
            </a:r>
            <a:r>
              <a:rPr lang="zh-CN" sz="2400" b="1" i="0">
                <a:solidFill>
                  <a:srgbClr val="FF0000"/>
                </a:solidFill>
                <a:latin typeface="楷体" charset="0"/>
                <a:ea typeface="楷体" charset="0"/>
                <a:cs typeface="楷体" charset="0"/>
              </a:rPr>
              <a:t>—</a:t>
            </a:r>
            <a:r>
              <a:rPr sz="2400" b="1" i="0">
                <a:solidFill>
                  <a:srgbClr val="FF0000"/>
                </a:solidFill>
                <a:latin typeface="楷体" charset="0"/>
                <a:ea typeface="楷体" charset="0"/>
                <a:cs typeface="楷体" charset="0"/>
              </a:rPr>
              <a:t>侧重应用与思辨</a:t>
            </a:r>
            <a:r>
              <a:rPr sz="2200" b="1" i="0">
                <a:solidFill>
                  <a:srgbClr val="03504C"/>
                </a:solidFill>
                <a:latin typeface="楷体" charset="0"/>
                <a:ea typeface="楷体" charset="0"/>
                <a:cs typeface="楷体" charset="0"/>
              </a:rPr>
              <a:t>：材料分析题、实践探究题占比持续提升，核心考查学生三大能力——一是素材解读能力（从时政材料中提取核心信息，对应单元知识点）；二是逻辑论证能力（结合材料分层阐述观点，做到论据与论点统一）；三是问题解决能力（针对“推进改革”“科技创新”等主题提出切实可行的建议）。​</a:t>
            </a:r>
            <a:endParaRPr sz="2200" b="1" i="0">
              <a:solidFill>
                <a:srgbClr val="03504C"/>
              </a:solidFill>
              <a:latin typeface="楷体" charset="0"/>
              <a:ea typeface="楷体" charset="0"/>
              <a:cs typeface="楷体" charset="0"/>
            </a:endParaRPr>
          </a:p>
          <a:p>
            <a:pPr indent="457200">
              <a:lnSpc>
                <a:spcPct val="130000"/>
              </a:lnSpc>
            </a:pPr>
            <a:r>
              <a:rPr lang="en-US" sz="2400" b="1" i="0">
                <a:solidFill>
                  <a:srgbClr val="FF0000"/>
                </a:solidFill>
                <a:latin typeface="楷体" charset="0"/>
                <a:ea typeface="楷体" charset="0"/>
                <a:cs typeface="楷体" charset="0"/>
              </a:rPr>
              <a:t>3.</a:t>
            </a:r>
            <a:r>
              <a:rPr sz="2400" b="1" i="0">
                <a:solidFill>
                  <a:srgbClr val="FF0000"/>
                </a:solidFill>
                <a:latin typeface="楷体" charset="0"/>
                <a:ea typeface="楷体" charset="0"/>
                <a:cs typeface="楷体" charset="0"/>
              </a:rPr>
              <a:t>价值立意</a:t>
            </a:r>
            <a:r>
              <a:rPr lang="zh-CN" sz="2400" b="1" i="0">
                <a:solidFill>
                  <a:srgbClr val="FF0000"/>
                </a:solidFill>
                <a:latin typeface="楷体" charset="0"/>
                <a:ea typeface="楷体" charset="0"/>
                <a:cs typeface="楷体" charset="0"/>
              </a:rPr>
              <a:t>—</a:t>
            </a:r>
            <a:r>
              <a:rPr sz="2400" b="1" i="0">
                <a:solidFill>
                  <a:srgbClr val="FF0000"/>
                </a:solidFill>
                <a:latin typeface="楷体" charset="0"/>
                <a:ea typeface="楷体" charset="0"/>
                <a:cs typeface="楷体" charset="0"/>
              </a:rPr>
              <a:t>凸显核心素养导向</a:t>
            </a:r>
            <a:r>
              <a:rPr sz="2200" b="1" i="0">
                <a:solidFill>
                  <a:srgbClr val="03504C"/>
                </a:solidFill>
                <a:latin typeface="楷体" charset="0"/>
                <a:ea typeface="楷体" charset="0"/>
                <a:cs typeface="楷体" charset="0"/>
              </a:rPr>
              <a:t>：试题将深度渗透政治认同、责任意识等核心素养，通过素材呈现与问题设计，引导学生认同中国特色社会主义道路与制度优势，树立改革创新的时代精神，增强为国家富强、民族复兴奋斗的内在动力。​</a:t>
            </a:r>
            <a:endParaRPr sz="2200" b="1" i="0">
              <a:solidFill>
                <a:srgbClr val="03504C"/>
              </a:solidFill>
              <a:latin typeface="楷体" charset="0"/>
              <a:ea typeface="楷体" charset="0"/>
              <a:cs typeface="楷体" charset="0"/>
            </a:endParaRPr>
          </a:p>
        </p:txBody>
      </p:sp>
      <p:grpSp>
        <p:nvGrpSpPr>
          <p:cNvPr id="19" name="组合 18" title=""/>
          <p:cNvGrpSpPr/>
          <p:nvPr>
            <p:custDataLst>
              <p:tags r:id="rId10"/>
            </p:custDataLst>
          </p:nvPr>
        </p:nvGrpSpPr>
        <p:grpSpPr>
          <a:xfrm>
            <a:off x="623570" y="228600"/>
            <a:ext cx="582295" cy="583565"/>
            <a:chOff x="5693" y="1953"/>
            <a:chExt cx="1222" cy="1256"/>
          </a:xfrm>
        </p:grpSpPr>
        <p:pic>
          <p:nvPicPr>
            <p:cNvPr id="14" name="图片 13"/>
            <p:cNvPicPr>
              <a:picLocks noChangeAspect="1"/>
            </p:cNvPicPr>
            <p:nvPr>
              <p:custDataLst>
                <p:tags r:id="rId12"/>
              </p:custDataLst>
            </p:nvPr>
          </p:nvPicPr>
          <p:blipFill>
            <a:blip r:embed="rId11"/>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13"/>
              </p:custDataLst>
            </p:nvPr>
          </p:nvPicPr>
          <p:blipFill>
            <a:blip r:embed="rId11"/>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4"/>
              </p:custDataLst>
            </p:nvPr>
          </p:nvPicPr>
          <p:blipFill>
            <a:blip r:embed="rId11"/>
            <a:srcRect l="35815" t="20274" r="35815" b="20993"/>
            <a:stretch>
              <a:fillRect/>
            </a:stretch>
          </p:blipFill>
          <p:spPr>
            <a:xfrm>
              <a:off x="5693" y="2153"/>
              <a:ext cx="526" cy="1056"/>
            </a:xfrm>
            <a:prstGeom prst="rect">
              <a:avLst/>
            </a:prstGeom>
          </p:spPr>
        </p:pic>
      </p:grpSp>
    </p:spTree>
    <p:custDataLst>
      <p:tags r:id="rId16"/>
    </p:custData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7"/>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8" name="文本框 7" title=""/>
          <p:cNvSpPr txBox="1"/>
          <p:nvPr>
            <p:custDataLst>
              <p:tags r:id="rId5"/>
            </p:custDataLst>
          </p:nvPr>
        </p:nvSpPr>
        <p:spPr>
          <a:xfrm>
            <a:off x="1919605" y="1196975"/>
            <a:ext cx="9640570" cy="4961890"/>
          </a:xfrm>
          <a:prstGeom prst="rect">
            <a:avLst/>
          </a:prstGeom>
        </p:spPr>
        <p:txBody>
          <a:bodyPr wrap="square">
            <a:spAutoFit/>
          </a:bodyPr>
          <a:lstStyle/>
          <a:p>
            <a:pPr indent="457200">
              <a:lnSpc>
                <a:spcPct val="110000"/>
              </a:lnSpc>
            </a:pPr>
            <a:r>
              <a:rPr sz="2400" b="1" i="0">
                <a:solidFill>
                  <a:srgbClr val="7030A0"/>
                </a:solidFill>
                <a:latin typeface="楷体" charset="0"/>
                <a:ea typeface="楷体" charset="0"/>
                <a:cs typeface="楷体" charset="0"/>
              </a:rPr>
              <a:t>1. 政治认同：能准确列举2项改革开放以来的经济/民生成就，阐述改革开放的历史地位；理解全面深化改革、实现共同富裕的政策导向，增强对国家发展道路的认同。</a:t>
            </a:r>
            <a:endParaRPr sz="2400" b="1" i="0">
              <a:solidFill>
                <a:srgbClr val="7030A0"/>
              </a:solidFill>
              <a:latin typeface="楷体" charset="0"/>
              <a:ea typeface="楷体" charset="0"/>
              <a:cs typeface="楷体" charset="0"/>
            </a:endParaRPr>
          </a:p>
          <a:p>
            <a:pPr indent="457200">
              <a:lnSpc>
                <a:spcPct val="110000"/>
              </a:lnSpc>
            </a:pPr>
            <a:r>
              <a:rPr sz="2400" b="1" i="0">
                <a:solidFill>
                  <a:srgbClr val="7030A0"/>
                </a:solidFill>
                <a:latin typeface="楷体" charset="0"/>
                <a:ea typeface="楷体" charset="0"/>
                <a:cs typeface="楷体" charset="0"/>
              </a:rPr>
              <a:t>2. 道德修养：尊重改革开放进程中劳动者的贡献，认同“劳动创造财富”的理念；树立珍惜发展成果、支持国家民生政策的道德自觉。</a:t>
            </a:r>
            <a:endParaRPr sz="2400" b="1" i="0">
              <a:solidFill>
                <a:srgbClr val="7030A0"/>
              </a:solidFill>
              <a:latin typeface="楷体" charset="0"/>
              <a:ea typeface="楷体" charset="0"/>
              <a:cs typeface="楷体" charset="0"/>
            </a:endParaRPr>
          </a:p>
          <a:p>
            <a:pPr indent="457200">
              <a:lnSpc>
                <a:spcPct val="110000"/>
              </a:lnSpc>
            </a:pPr>
            <a:r>
              <a:rPr sz="2400" b="1" i="0">
                <a:solidFill>
                  <a:srgbClr val="7030A0"/>
                </a:solidFill>
                <a:latin typeface="楷体" charset="0"/>
                <a:ea typeface="楷体" charset="0"/>
                <a:cs typeface="楷体" charset="0"/>
              </a:rPr>
              <a:t>3. 责任意识：能说出青少年关注家乡发展、为乡村振兴建言献策的1-2种具体方式；主动了解本地民生工程，增强参与发展实践的意识。</a:t>
            </a:r>
            <a:endParaRPr sz="2400" b="1" i="0">
              <a:solidFill>
                <a:srgbClr val="7030A0"/>
              </a:solidFill>
              <a:latin typeface="楷体" charset="0"/>
              <a:ea typeface="楷体" charset="0"/>
              <a:cs typeface="楷体" charset="0"/>
            </a:endParaRPr>
          </a:p>
          <a:p>
            <a:pPr indent="457200">
              <a:lnSpc>
                <a:spcPct val="110000"/>
              </a:lnSpc>
            </a:pPr>
            <a:r>
              <a:rPr sz="2400" b="1" i="0">
                <a:solidFill>
                  <a:srgbClr val="7030A0"/>
                </a:solidFill>
                <a:latin typeface="楷体" charset="0"/>
                <a:ea typeface="楷体" charset="0"/>
                <a:cs typeface="楷体" charset="0"/>
              </a:rPr>
              <a:t>4. 法治观念：知晓宪法中关于“国家发展为了人民”的相关表述，理解民生保障、改革推进的法治依据；能辨析破坏发展秩序的违法行为（如阻碍改革政策实施）。</a:t>
            </a:r>
            <a:endParaRPr sz="2400" b="1" i="0">
              <a:solidFill>
                <a:srgbClr val="7030A0"/>
              </a:solidFill>
              <a:latin typeface="楷体" charset="0"/>
              <a:ea typeface="楷体" charset="0"/>
              <a:cs typeface="楷体" charset="0"/>
            </a:endParaRPr>
          </a:p>
          <a:p>
            <a:pPr indent="457200">
              <a:lnSpc>
                <a:spcPct val="110000"/>
              </a:lnSpc>
            </a:pPr>
            <a:r>
              <a:rPr sz="2400" b="1" i="0">
                <a:solidFill>
                  <a:srgbClr val="7030A0"/>
                </a:solidFill>
                <a:latin typeface="楷体" charset="0"/>
                <a:ea typeface="楷体" charset="0"/>
                <a:cs typeface="楷体" charset="0"/>
              </a:rPr>
              <a:t>5. 健全人格：能客观看待改革开放中出现的发展不平衡问题，认识到“改革是一个渐进过程”，避免片面否定或盲目夸大发展成就。</a:t>
            </a:r>
            <a:endParaRPr sz="2400" b="1" i="0">
              <a:solidFill>
                <a:srgbClr val="7030A0"/>
              </a:solidFill>
              <a:latin typeface="楷体" charset="0"/>
              <a:ea typeface="楷体" charset="0"/>
              <a:cs typeface="楷体" charset="0"/>
            </a:endParaRPr>
          </a:p>
        </p:txBody>
      </p:sp>
      <p:grpSp>
        <p:nvGrpSpPr>
          <p:cNvPr id="19" name="组合 18" title=""/>
          <p:cNvGrpSpPr/>
          <p:nvPr>
            <p:custDataLst>
              <p:tags r:id="rId6"/>
            </p:custDataLst>
          </p:nvPr>
        </p:nvGrpSpPr>
        <p:grpSpPr>
          <a:xfrm>
            <a:off x="623570" y="228600"/>
            <a:ext cx="582295" cy="583565"/>
            <a:chOff x="5693" y="1953"/>
            <a:chExt cx="1222" cy="1256"/>
          </a:xfrm>
        </p:grpSpPr>
        <p:pic>
          <p:nvPicPr>
            <p:cNvPr id="14" name="图片 13"/>
            <p:cNvPicPr>
              <a:picLocks noChangeAspect="1"/>
            </p:cNvPicPr>
            <p:nvPr>
              <p:custDataLst>
                <p:tags r:id="rId8"/>
              </p:custDataLst>
            </p:nvPr>
          </p:nvPicPr>
          <p:blipFill>
            <a:blip r:embed="rId7"/>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9"/>
              </p:custDataLst>
            </p:nvPr>
          </p:nvPicPr>
          <p:blipFill>
            <a:blip r:embed="rId7"/>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0"/>
              </p:custDataLst>
            </p:nvPr>
          </p:nvPicPr>
          <p:blipFill>
            <a:blip r:embed="rId7"/>
            <a:srcRect l="35815" t="20274" r="35815" b="20993"/>
            <a:stretch>
              <a:fillRect/>
            </a:stretch>
          </p:blipFill>
          <p:spPr>
            <a:xfrm>
              <a:off x="5693" y="2153"/>
              <a:ext cx="526" cy="1056"/>
            </a:xfrm>
            <a:prstGeom prst="rect">
              <a:avLst/>
            </a:prstGeom>
          </p:spPr>
        </p:pic>
      </p:grpSp>
      <p:sp>
        <p:nvSpPr>
          <p:cNvPr id="2" name="圆角矩形 1" title=""/>
          <p:cNvSpPr/>
          <p:nvPr>
            <p:custDataLst>
              <p:tags r:id="rId11"/>
            </p:custDataLst>
          </p:nvPr>
        </p:nvSpPr>
        <p:spPr>
          <a:xfrm>
            <a:off x="551180" y="1318895"/>
            <a:ext cx="854075" cy="4328160"/>
          </a:xfrm>
          <a:prstGeom prst="roundRect">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4400" b="1">
                <a:solidFill>
                  <a:srgbClr val="FFFF00"/>
                </a:solidFill>
                <a:latin typeface="华文楷体" panose="02010600040101010101" charset="-122"/>
                <a:ea typeface="华文楷体" panose="02010600040101010101" charset="-122"/>
              </a:rPr>
              <a:t>核心素养目标</a:t>
            </a:r>
            <a:endParaRPr lang="zh-CN" altLang="en-US" sz="4400" b="1">
              <a:solidFill>
                <a:srgbClr val="FFFF00"/>
              </a:solidFill>
              <a:latin typeface="华文楷体" panose="02010600040101010101" charset="-122"/>
              <a:ea typeface="华文楷体" panose="02010600040101010101" charset="-122"/>
            </a:endParaRPr>
          </a:p>
        </p:txBody>
      </p:sp>
      <p:grpSp>
        <p:nvGrpSpPr>
          <p:cNvPr id="9" name="组合 8" title=""/>
          <p:cNvGrpSpPr/>
          <p:nvPr>
            <p:custDataLst>
              <p:tags r:id="rId12"/>
            </p:custDataLst>
          </p:nvPr>
        </p:nvGrpSpPr>
        <p:grpSpPr>
          <a:xfrm>
            <a:off x="2351981" y="188595"/>
            <a:ext cx="7937955" cy="935990"/>
            <a:chOff x="1502" y="70"/>
            <a:chExt cx="15612" cy="1474"/>
          </a:xfrm>
        </p:grpSpPr>
        <p:pic>
          <p:nvPicPr>
            <p:cNvPr id="11" name="图片 10" descr="fEqs6Ujxu"/>
            <p:cNvPicPr>
              <a:picLocks noChangeAspect="1"/>
            </p:cNvPicPr>
            <p:nvPr>
              <p:custDataLst>
                <p:tags r:id="rId14"/>
              </p:custDataLst>
            </p:nvPr>
          </p:nvPicPr>
          <p:blipFill>
            <a:blip r:embed="rId13"/>
            <a:srcRect l="12093" t="82511" r="13298" b="6891"/>
            <a:stretch>
              <a:fillRect/>
            </a:stretch>
          </p:blipFill>
          <p:spPr>
            <a:xfrm>
              <a:off x="1502" y="70"/>
              <a:ext cx="15612" cy="1474"/>
            </a:xfrm>
            <a:prstGeom prst="rect">
              <a:avLst/>
            </a:prstGeom>
          </p:spPr>
        </p:pic>
        <p:sp>
          <p:nvSpPr>
            <p:cNvPr id="12" name="文本框 11"/>
            <p:cNvSpPr txBox="1"/>
            <p:nvPr>
              <p:custDataLst>
                <p:tags r:id="rId15"/>
              </p:custDataLst>
            </p:nvPr>
          </p:nvSpPr>
          <p:spPr>
            <a:xfrm>
              <a:off x="3456" y="440"/>
              <a:ext cx="11706" cy="725"/>
            </a:xfrm>
            <a:prstGeom prst="rect">
              <a:avLst/>
            </a:prstGeom>
            <a:noFill/>
          </p:spPr>
          <p:txBody>
            <a:bodyPr wrap="square" rtlCol="0">
              <a:spAutoFit/>
            </a:bodyPr>
            <a:lstStyle/>
            <a:p>
              <a:pPr>
                <a:lnSpc>
                  <a:spcPct val="100000"/>
                </a:lnSpc>
              </a:pPr>
              <a:r>
                <a:rPr sz="2400" b="1">
                  <a:solidFill>
                    <a:srgbClr val="FFFF00"/>
                  </a:solidFill>
                  <a:latin typeface="楷体" charset="0"/>
                  <a:ea typeface="楷体" charset="0"/>
                  <a:cs typeface="楷体" charset="0"/>
                  <a:sym typeface="+mn-ea"/>
                </a:rPr>
                <a:t>第</a:t>
              </a:r>
              <a:r>
                <a:rPr lang="zh-CN" sz="2400" b="1">
                  <a:solidFill>
                    <a:srgbClr val="FFFF00"/>
                  </a:solidFill>
                  <a:latin typeface="楷体" charset="0"/>
                  <a:ea typeface="楷体" charset="0"/>
                  <a:cs typeface="楷体" charset="0"/>
                  <a:sym typeface="+mn-ea"/>
                </a:rPr>
                <a:t>一</a:t>
              </a:r>
              <a:r>
                <a:rPr sz="2400" b="1">
                  <a:solidFill>
                    <a:srgbClr val="FFFF00"/>
                  </a:solidFill>
                  <a:latin typeface="楷体" charset="0"/>
                  <a:ea typeface="楷体" charset="0"/>
                  <a:cs typeface="楷体" charset="0"/>
                  <a:sym typeface="+mn-ea"/>
                </a:rPr>
                <a:t>课 踏上强国之路（聚焦“富强”主题）</a:t>
              </a:r>
              <a:endParaRPr lang="zh-CN" altLang="en-US" sz="2400" b="1">
                <a:solidFill>
                  <a:srgbClr val="FFFF00"/>
                </a:solidFill>
                <a:latin typeface="楷体" charset="0"/>
                <a:ea typeface="楷体" charset="0"/>
                <a:cs typeface="楷体" charset="0"/>
                <a:sym typeface="+mn-ea"/>
              </a:endParaRPr>
            </a:p>
          </p:txBody>
        </p:sp>
      </p:grpSp>
      <p:sp>
        <p:nvSpPr>
          <p:cNvPr id="13" name="PA-任意多边形 23" title=""/>
          <p:cNvSpPr/>
          <p:nvPr>
            <p:custDataLst>
              <p:tags r:id="rId16"/>
            </p:custDataLst>
          </p:nvPr>
        </p:nvSpPr>
        <p:spPr>
          <a:xfrm rot="16200000" flipH="1">
            <a:off x="-469265" y="3284855"/>
            <a:ext cx="4297045" cy="425450"/>
          </a:xfrm>
          <a:custGeom>
            <a:gdLst>
              <a:gd name="connsiteX0" fmla="*/ 6225060 w 10023171"/>
              <a:gd name="connsiteY0" fmla="*/ 0 h 4864100"/>
              <a:gd name="connsiteX1" fmla="*/ 5024438 w 10023171"/>
              <a:gd name="connsiteY1" fmla="*/ 0 h 4864100"/>
              <a:gd name="connsiteX2" fmla="*/ 4998733 w 10023171"/>
              <a:gd name="connsiteY2" fmla="*/ 0 h 4864100"/>
              <a:gd name="connsiteX3" fmla="*/ 3798111 w 10023171"/>
              <a:gd name="connsiteY3" fmla="*/ 0 h 4864100"/>
              <a:gd name="connsiteX4" fmla="*/ 3723259 w 10023171"/>
              <a:gd name="connsiteY4" fmla="*/ 253185 h 4864100"/>
              <a:gd name="connsiteX5" fmla="*/ 2354059 w 10023171"/>
              <a:gd name="connsiteY5" fmla="*/ 2728060 h 4864100"/>
              <a:gd name="connsiteX6" fmla="*/ 20587 w 10023171"/>
              <a:gd name="connsiteY6" fmla="*/ 4853043 h 4864100"/>
              <a:gd name="connsiteX7" fmla="*/ 0 w 10023171"/>
              <a:gd name="connsiteY7" fmla="*/ 4864100 h 4864100"/>
              <a:gd name="connsiteX8" fmla="*/ 4998733 w 10023171"/>
              <a:gd name="connsiteY8" fmla="*/ 4864100 h 4864100"/>
              <a:gd name="connsiteX9" fmla="*/ 5024438 w 10023171"/>
              <a:gd name="connsiteY9" fmla="*/ 4864100 h 4864100"/>
              <a:gd name="connsiteX10" fmla="*/ 10023171 w 10023171"/>
              <a:gd name="connsiteY10" fmla="*/ 4864100 h 4864100"/>
              <a:gd name="connsiteX11" fmla="*/ 10002584 w 10023171"/>
              <a:gd name="connsiteY11" fmla="*/ 4853043 h 4864100"/>
              <a:gd name="connsiteX12" fmla="*/ 7669112 w 10023171"/>
              <a:gd name="connsiteY12" fmla="*/ 2728060 h 4864100"/>
              <a:gd name="connsiteX13" fmla="*/ 6299912 w 10023171"/>
              <a:gd name="connsiteY13" fmla="*/ 253185 h 48641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23171" h="4864100">
                <a:moveTo>
                  <a:pt x="6225060" y="0"/>
                </a:moveTo>
                <a:lnTo>
                  <a:pt x="5024438" y="0"/>
                </a:lnTo>
                <a:lnTo>
                  <a:pt x="4998733" y="0"/>
                </a:lnTo>
                <a:lnTo>
                  <a:pt x="3798111" y="0"/>
                </a:lnTo>
                <a:lnTo>
                  <a:pt x="3723259" y="253185"/>
                </a:lnTo>
                <a:cubicBezTo>
                  <a:pt x="3470798" y="1018049"/>
                  <a:pt x="3002892" y="1887306"/>
                  <a:pt x="2354059" y="2728060"/>
                </a:cubicBezTo>
                <a:cubicBezTo>
                  <a:pt x="1612536" y="3688922"/>
                  <a:pt x="775099" y="4430624"/>
                  <a:pt x="20587" y="4853043"/>
                </a:cubicBezTo>
                <a:lnTo>
                  <a:pt x="0" y="4864100"/>
                </a:lnTo>
                <a:lnTo>
                  <a:pt x="4998733" y="4864100"/>
                </a:lnTo>
                <a:lnTo>
                  <a:pt x="5024438" y="4864100"/>
                </a:lnTo>
                <a:lnTo>
                  <a:pt x="10023171" y="4864100"/>
                </a:lnTo>
                <a:lnTo>
                  <a:pt x="10002584" y="4853043"/>
                </a:lnTo>
                <a:cubicBezTo>
                  <a:pt x="9248072" y="4430624"/>
                  <a:pt x="8410635" y="3688922"/>
                  <a:pt x="7669112" y="2728060"/>
                </a:cubicBezTo>
                <a:cubicBezTo>
                  <a:pt x="7020279" y="1887306"/>
                  <a:pt x="6552373" y="1018049"/>
                  <a:pt x="6299912" y="253185"/>
                </a:cubicBezTo>
                <a:close/>
              </a:path>
            </a:pathLst>
          </a:custGeom>
          <a:gradFill flip="none" rotWithShape="1">
            <a:gsLst>
              <a:gs pos="19000">
                <a:srgbClr val="03504C">
                  <a:alpha val="100000"/>
                </a:srgbClr>
              </a:gs>
              <a:gs pos="0">
                <a:srgbClr val="7C9792">
                  <a:alpha val="100000"/>
                </a:srgbClr>
              </a:gs>
              <a:gs pos="70000">
                <a:srgbClr val="03504C">
                  <a:alpha val="38000"/>
                </a:srgbClr>
              </a:gs>
              <a:gs pos="99000">
                <a:schemeClr val="accent2">
                  <a:lumMod val="20000"/>
                  <a:lumOff val="80000"/>
                  <a:alpha val="34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Times New Roman" panose="02020503050405090304"/>
              <a:cs typeface="Times New Roman" panose="02020503050405090304" charset="0"/>
            </a:endParaRPr>
          </a:p>
        </p:txBody>
      </p:sp>
    </p:spTree>
    <p:custDataLst>
      <p:tags r:id="rId1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7"/>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362585" y="462915"/>
            <a:ext cx="11416030"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8" name="文本框 7" title=""/>
          <p:cNvSpPr txBox="1"/>
          <p:nvPr>
            <p:custDataLst>
              <p:tags r:id="rId5"/>
            </p:custDataLst>
          </p:nvPr>
        </p:nvSpPr>
        <p:spPr>
          <a:xfrm>
            <a:off x="1953895" y="1268730"/>
            <a:ext cx="9640570" cy="4965065"/>
          </a:xfrm>
          <a:prstGeom prst="rect">
            <a:avLst/>
          </a:prstGeom>
        </p:spPr>
        <p:txBody>
          <a:bodyPr wrap="square">
            <a:spAutoFit/>
          </a:bodyPr>
          <a:lstStyle/>
          <a:p>
            <a:pPr indent="457200">
              <a:lnSpc>
                <a:spcPct val="120000"/>
              </a:lnSpc>
            </a:pPr>
            <a:r>
              <a:rPr sz="2400" b="1" i="0">
                <a:solidFill>
                  <a:srgbClr val="7030A0"/>
                </a:solidFill>
                <a:latin typeface="楷体" charset="0"/>
                <a:ea typeface="楷体" charset="0"/>
                <a:cs typeface="楷体" charset="0"/>
              </a:rPr>
              <a:t>1. 政治认同：能阐述创新驱动发展战略的核心意义，列举1-2项我国科技创新成就；认同我国建设创新型国家的战略部署，增强科技自信。</a:t>
            </a:r>
            <a:endParaRPr sz="2400" b="1" i="0">
              <a:solidFill>
                <a:srgbClr val="7030A0"/>
              </a:solidFill>
              <a:latin typeface="楷体" charset="0"/>
              <a:ea typeface="楷体" charset="0"/>
              <a:cs typeface="楷体" charset="0"/>
            </a:endParaRPr>
          </a:p>
          <a:p>
            <a:pPr indent="457200">
              <a:lnSpc>
                <a:spcPct val="120000"/>
              </a:lnSpc>
            </a:pPr>
            <a:r>
              <a:rPr sz="2400" b="1" i="0">
                <a:solidFill>
                  <a:srgbClr val="7030A0"/>
                </a:solidFill>
                <a:latin typeface="楷体" charset="0"/>
                <a:ea typeface="楷体" charset="0"/>
                <a:cs typeface="楷体" charset="0"/>
              </a:rPr>
              <a:t>2. 道德修养：尊重科技工作者的奉献精神，传承精益求精的创新品格；树立“崇尚创新、抵制抄袭”的道德观念。</a:t>
            </a:r>
            <a:endParaRPr sz="2400" b="1" i="0">
              <a:solidFill>
                <a:srgbClr val="7030A0"/>
              </a:solidFill>
              <a:latin typeface="楷体" charset="0"/>
              <a:ea typeface="楷体" charset="0"/>
              <a:cs typeface="楷体" charset="0"/>
            </a:endParaRPr>
          </a:p>
          <a:p>
            <a:pPr indent="457200">
              <a:lnSpc>
                <a:spcPct val="120000"/>
              </a:lnSpc>
            </a:pPr>
            <a:r>
              <a:rPr sz="2400" b="1" i="0">
                <a:solidFill>
                  <a:srgbClr val="7030A0"/>
                </a:solidFill>
                <a:latin typeface="楷体" charset="0"/>
                <a:ea typeface="楷体" charset="0"/>
                <a:cs typeface="楷体" charset="0"/>
              </a:rPr>
              <a:t>3. 责任意识：能制定个人创新素养培养计划（如参与科技小发明、关注科技动态）；主动为校园或社区创新实践提出1条可行建议。</a:t>
            </a:r>
            <a:endParaRPr sz="2400" b="1" i="0">
              <a:solidFill>
                <a:srgbClr val="7030A0"/>
              </a:solidFill>
              <a:latin typeface="楷体" charset="0"/>
              <a:ea typeface="楷体" charset="0"/>
              <a:cs typeface="楷体" charset="0"/>
            </a:endParaRPr>
          </a:p>
          <a:p>
            <a:pPr indent="457200">
              <a:lnSpc>
                <a:spcPct val="120000"/>
              </a:lnSpc>
            </a:pPr>
            <a:r>
              <a:rPr sz="2400" b="1" i="0">
                <a:solidFill>
                  <a:srgbClr val="7030A0"/>
                </a:solidFill>
                <a:latin typeface="楷体" charset="0"/>
                <a:ea typeface="楷体" charset="0"/>
                <a:cs typeface="楷体" charset="0"/>
              </a:rPr>
              <a:t>4. 法治观念：了解知识产权保护的相关法律知识（如《专利法》），理解法治对创新发展的保障作用；树立依法保护创新成果、尊重他人知识产权的意识。</a:t>
            </a:r>
            <a:endParaRPr sz="2400" b="1" i="0">
              <a:solidFill>
                <a:srgbClr val="7030A0"/>
              </a:solidFill>
              <a:latin typeface="楷体" charset="0"/>
              <a:ea typeface="楷体" charset="0"/>
              <a:cs typeface="楷体" charset="0"/>
            </a:endParaRPr>
          </a:p>
          <a:p>
            <a:pPr indent="457200">
              <a:lnSpc>
                <a:spcPct val="120000"/>
              </a:lnSpc>
            </a:pPr>
            <a:r>
              <a:rPr sz="2400" b="1" i="0">
                <a:solidFill>
                  <a:srgbClr val="7030A0"/>
                </a:solidFill>
                <a:latin typeface="楷体" charset="0"/>
                <a:ea typeface="楷体" charset="0"/>
                <a:cs typeface="楷体" charset="0"/>
              </a:rPr>
              <a:t>5. 健全人格：培养勇于探索、敢于质疑的创新思维，能正视我国核心技术领域的不足，树立“攻坚克难、自主创新”的积极心态。</a:t>
            </a:r>
            <a:endParaRPr sz="2400" b="1" i="0">
              <a:solidFill>
                <a:srgbClr val="7030A0"/>
              </a:solidFill>
              <a:latin typeface="楷体" charset="0"/>
              <a:ea typeface="楷体" charset="0"/>
              <a:cs typeface="楷体" charset="0"/>
            </a:endParaRPr>
          </a:p>
        </p:txBody>
      </p:sp>
      <p:grpSp>
        <p:nvGrpSpPr>
          <p:cNvPr id="19" name="组合 18" title=""/>
          <p:cNvGrpSpPr/>
          <p:nvPr>
            <p:custDataLst>
              <p:tags r:id="rId6"/>
            </p:custDataLst>
          </p:nvPr>
        </p:nvGrpSpPr>
        <p:grpSpPr>
          <a:xfrm>
            <a:off x="623570" y="228600"/>
            <a:ext cx="582295" cy="583565"/>
            <a:chOff x="5693" y="1953"/>
            <a:chExt cx="1222" cy="1256"/>
          </a:xfrm>
        </p:grpSpPr>
        <p:pic>
          <p:nvPicPr>
            <p:cNvPr id="14" name="图片 13"/>
            <p:cNvPicPr>
              <a:picLocks noChangeAspect="1"/>
            </p:cNvPicPr>
            <p:nvPr>
              <p:custDataLst>
                <p:tags r:id="rId8"/>
              </p:custDataLst>
            </p:nvPr>
          </p:nvPicPr>
          <p:blipFill>
            <a:blip r:embed="rId7"/>
            <a:srcRect l="35815" t="20274" r="35815" b="20993"/>
            <a:stretch>
              <a:fillRect/>
            </a:stretch>
          </p:blipFill>
          <p:spPr>
            <a:xfrm>
              <a:off x="6054" y="1953"/>
              <a:ext cx="526" cy="1056"/>
            </a:xfrm>
            <a:prstGeom prst="rect">
              <a:avLst/>
            </a:prstGeom>
          </p:spPr>
        </p:pic>
        <p:pic>
          <p:nvPicPr>
            <p:cNvPr id="16" name="图片 15"/>
            <p:cNvPicPr>
              <a:picLocks noChangeAspect="1"/>
            </p:cNvPicPr>
            <p:nvPr>
              <p:custDataLst>
                <p:tags r:id="rId9"/>
              </p:custDataLst>
            </p:nvPr>
          </p:nvPicPr>
          <p:blipFill>
            <a:blip r:embed="rId7"/>
            <a:srcRect l="35815" t="20274" r="35815" b="20993"/>
            <a:stretch>
              <a:fillRect/>
            </a:stretch>
          </p:blipFill>
          <p:spPr>
            <a:xfrm>
              <a:off x="6389" y="2153"/>
              <a:ext cx="526" cy="1056"/>
            </a:xfrm>
            <a:prstGeom prst="rect">
              <a:avLst/>
            </a:prstGeom>
          </p:spPr>
        </p:pic>
        <p:pic>
          <p:nvPicPr>
            <p:cNvPr id="18" name="图片 17"/>
            <p:cNvPicPr>
              <a:picLocks noChangeAspect="1"/>
            </p:cNvPicPr>
            <p:nvPr>
              <p:custDataLst>
                <p:tags r:id="rId10"/>
              </p:custDataLst>
            </p:nvPr>
          </p:nvPicPr>
          <p:blipFill>
            <a:blip r:embed="rId7"/>
            <a:srcRect l="35815" t="20274" r="35815" b="20993"/>
            <a:stretch>
              <a:fillRect/>
            </a:stretch>
          </p:blipFill>
          <p:spPr>
            <a:xfrm>
              <a:off x="5693" y="2153"/>
              <a:ext cx="526" cy="1056"/>
            </a:xfrm>
            <a:prstGeom prst="rect">
              <a:avLst/>
            </a:prstGeom>
          </p:spPr>
        </p:pic>
      </p:grpSp>
      <p:sp>
        <p:nvSpPr>
          <p:cNvPr id="2" name="圆角矩形 1" title=""/>
          <p:cNvSpPr/>
          <p:nvPr>
            <p:custDataLst>
              <p:tags r:id="rId11"/>
            </p:custDataLst>
          </p:nvPr>
        </p:nvSpPr>
        <p:spPr>
          <a:xfrm>
            <a:off x="551180" y="1318895"/>
            <a:ext cx="854075" cy="4328160"/>
          </a:xfrm>
          <a:prstGeom prst="roundRect">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4400" b="1">
                <a:solidFill>
                  <a:srgbClr val="FFFF00"/>
                </a:solidFill>
                <a:latin typeface="华文楷体" panose="02010600040101010101" charset="-122"/>
                <a:ea typeface="华文楷体" panose="02010600040101010101" charset="-122"/>
              </a:rPr>
              <a:t>核心素养目标</a:t>
            </a:r>
            <a:endParaRPr lang="zh-CN" altLang="en-US" sz="4400" b="1">
              <a:solidFill>
                <a:srgbClr val="FFFF00"/>
              </a:solidFill>
              <a:latin typeface="华文楷体" panose="02010600040101010101" charset="-122"/>
              <a:ea typeface="华文楷体" panose="02010600040101010101" charset="-122"/>
            </a:endParaRPr>
          </a:p>
        </p:txBody>
      </p:sp>
      <p:grpSp>
        <p:nvGrpSpPr>
          <p:cNvPr id="9" name="组合 8" title=""/>
          <p:cNvGrpSpPr/>
          <p:nvPr>
            <p:custDataLst>
              <p:tags r:id="rId12"/>
            </p:custDataLst>
          </p:nvPr>
        </p:nvGrpSpPr>
        <p:grpSpPr>
          <a:xfrm>
            <a:off x="2351981" y="188595"/>
            <a:ext cx="7937955" cy="935990"/>
            <a:chOff x="1502" y="70"/>
            <a:chExt cx="15612" cy="1474"/>
          </a:xfrm>
        </p:grpSpPr>
        <p:pic>
          <p:nvPicPr>
            <p:cNvPr id="11" name="图片 10" descr="fEqs6Ujxu"/>
            <p:cNvPicPr>
              <a:picLocks noChangeAspect="1"/>
            </p:cNvPicPr>
            <p:nvPr>
              <p:custDataLst>
                <p:tags r:id="rId14"/>
              </p:custDataLst>
            </p:nvPr>
          </p:nvPicPr>
          <p:blipFill>
            <a:blip r:embed="rId13"/>
            <a:srcRect l="12093" t="82511" r="13298" b="6891"/>
            <a:stretch>
              <a:fillRect/>
            </a:stretch>
          </p:blipFill>
          <p:spPr>
            <a:xfrm>
              <a:off x="1502" y="70"/>
              <a:ext cx="15612" cy="1474"/>
            </a:xfrm>
            <a:prstGeom prst="rect">
              <a:avLst/>
            </a:prstGeom>
          </p:spPr>
        </p:pic>
        <p:sp>
          <p:nvSpPr>
            <p:cNvPr id="12" name="文本框 11"/>
            <p:cNvSpPr txBox="1"/>
            <p:nvPr>
              <p:custDataLst>
                <p:tags r:id="rId15"/>
              </p:custDataLst>
            </p:nvPr>
          </p:nvSpPr>
          <p:spPr>
            <a:xfrm>
              <a:off x="3456" y="440"/>
              <a:ext cx="11706" cy="725"/>
            </a:xfrm>
            <a:prstGeom prst="rect">
              <a:avLst/>
            </a:prstGeom>
            <a:noFill/>
          </p:spPr>
          <p:txBody>
            <a:bodyPr wrap="square" rtlCol="0">
              <a:spAutoFit/>
            </a:bodyPr>
            <a:lstStyle/>
            <a:p>
              <a:pPr>
                <a:lnSpc>
                  <a:spcPct val="100000"/>
                </a:lnSpc>
              </a:pPr>
              <a:r>
                <a:rPr sz="2400" b="1">
                  <a:solidFill>
                    <a:srgbClr val="FFFF00"/>
                  </a:solidFill>
                  <a:latin typeface="楷体" charset="0"/>
                  <a:ea typeface="楷体" charset="0"/>
                  <a:cs typeface="楷体" charset="0"/>
                  <a:sym typeface="+mn-ea"/>
                </a:rPr>
                <a:t>第</a:t>
              </a:r>
              <a:r>
                <a:rPr lang="zh-CN" sz="2400" b="1">
                  <a:solidFill>
                    <a:srgbClr val="FFFF00"/>
                  </a:solidFill>
                  <a:latin typeface="楷体" charset="0"/>
                  <a:ea typeface="楷体" charset="0"/>
                  <a:cs typeface="楷体" charset="0"/>
                  <a:sym typeface="+mn-ea"/>
                </a:rPr>
                <a:t>二</a:t>
              </a:r>
              <a:r>
                <a:rPr sz="2400" b="1">
                  <a:solidFill>
                    <a:srgbClr val="FFFF00"/>
                  </a:solidFill>
                  <a:latin typeface="楷体" charset="0"/>
                  <a:ea typeface="楷体" charset="0"/>
                  <a:cs typeface="楷体" charset="0"/>
                  <a:sym typeface="+mn-ea"/>
                </a:rPr>
                <a:t>课 创新驱动发展（聚焦“创新”主题）</a:t>
              </a:r>
              <a:endParaRPr sz="2400" b="1">
                <a:solidFill>
                  <a:srgbClr val="FFFF00"/>
                </a:solidFill>
                <a:latin typeface="楷体" charset="0"/>
                <a:ea typeface="楷体" charset="0"/>
                <a:cs typeface="楷体" charset="0"/>
                <a:sym typeface="+mn-ea"/>
              </a:endParaRPr>
            </a:p>
          </p:txBody>
        </p:sp>
      </p:grpSp>
      <p:sp>
        <p:nvSpPr>
          <p:cNvPr id="13" name="PA-任意多边形 23" title=""/>
          <p:cNvSpPr/>
          <p:nvPr>
            <p:custDataLst>
              <p:tags r:id="rId16"/>
            </p:custDataLst>
          </p:nvPr>
        </p:nvSpPr>
        <p:spPr>
          <a:xfrm rot="16200000" flipH="1">
            <a:off x="-469265" y="3284855"/>
            <a:ext cx="4297045" cy="425450"/>
          </a:xfrm>
          <a:custGeom>
            <a:gdLst>
              <a:gd name="connsiteX0" fmla="*/ 6225060 w 10023171"/>
              <a:gd name="connsiteY0" fmla="*/ 0 h 4864100"/>
              <a:gd name="connsiteX1" fmla="*/ 5024438 w 10023171"/>
              <a:gd name="connsiteY1" fmla="*/ 0 h 4864100"/>
              <a:gd name="connsiteX2" fmla="*/ 4998733 w 10023171"/>
              <a:gd name="connsiteY2" fmla="*/ 0 h 4864100"/>
              <a:gd name="connsiteX3" fmla="*/ 3798111 w 10023171"/>
              <a:gd name="connsiteY3" fmla="*/ 0 h 4864100"/>
              <a:gd name="connsiteX4" fmla="*/ 3723259 w 10023171"/>
              <a:gd name="connsiteY4" fmla="*/ 253185 h 4864100"/>
              <a:gd name="connsiteX5" fmla="*/ 2354059 w 10023171"/>
              <a:gd name="connsiteY5" fmla="*/ 2728060 h 4864100"/>
              <a:gd name="connsiteX6" fmla="*/ 20587 w 10023171"/>
              <a:gd name="connsiteY6" fmla="*/ 4853043 h 4864100"/>
              <a:gd name="connsiteX7" fmla="*/ 0 w 10023171"/>
              <a:gd name="connsiteY7" fmla="*/ 4864100 h 4864100"/>
              <a:gd name="connsiteX8" fmla="*/ 4998733 w 10023171"/>
              <a:gd name="connsiteY8" fmla="*/ 4864100 h 4864100"/>
              <a:gd name="connsiteX9" fmla="*/ 5024438 w 10023171"/>
              <a:gd name="connsiteY9" fmla="*/ 4864100 h 4864100"/>
              <a:gd name="connsiteX10" fmla="*/ 10023171 w 10023171"/>
              <a:gd name="connsiteY10" fmla="*/ 4864100 h 4864100"/>
              <a:gd name="connsiteX11" fmla="*/ 10002584 w 10023171"/>
              <a:gd name="connsiteY11" fmla="*/ 4853043 h 4864100"/>
              <a:gd name="connsiteX12" fmla="*/ 7669112 w 10023171"/>
              <a:gd name="connsiteY12" fmla="*/ 2728060 h 4864100"/>
              <a:gd name="connsiteX13" fmla="*/ 6299912 w 10023171"/>
              <a:gd name="connsiteY13" fmla="*/ 253185 h 48641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23171" h="4864100">
                <a:moveTo>
                  <a:pt x="6225060" y="0"/>
                </a:moveTo>
                <a:lnTo>
                  <a:pt x="5024438" y="0"/>
                </a:lnTo>
                <a:lnTo>
                  <a:pt x="4998733" y="0"/>
                </a:lnTo>
                <a:lnTo>
                  <a:pt x="3798111" y="0"/>
                </a:lnTo>
                <a:lnTo>
                  <a:pt x="3723259" y="253185"/>
                </a:lnTo>
                <a:cubicBezTo>
                  <a:pt x="3470798" y="1018049"/>
                  <a:pt x="3002892" y="1887306"/>
                  <a:pt x="2354059" y="2728060"/>
                </a:cubicBezTo>
                <a:cubicBezTo>
                  <a:pt x="1612536" y="3688922"/>
                  <a:pt x="775099" y="4430624"/>
                  <a:pt x="20587" y="4853043"/>
                </a:cubicBezTo>
                <a:lnTo>
                  <a:pt x="0" y="4864100"/>
                </a:lnTo>
                <a:lnTo>
                  <a:pt x="4998733" y="4864100"/>
                </a:lnTo>
                <a:lnTo>
                  <a:pt x="5024438" y="4864100"/>
                </a:lnTo>
                <a:lnTo>
                  <a:pt x="10023171" y="4864100"/>
                </a:lnTo>
                <a:lnTo>
                  <a:pt x="10002584" y="4853043"/>
                </a:lnTo>
                <a:cubicBezTo>
                  <a:pt x="9248072" y="4430624"/>
                  <a:pt x="8410635" y="3688922"/>
                  <a:pt x="7669112" y="2728060"/>
                </a:cubicBezTo>
                <a:cubicBezTo>
                  <a:pt x="7020279" y="1887306"/>
                  <a:pt x="6552373" y="1018049"/>
                  <a:pt x="6299912" y="253185"/>
                </a:cubicBezTo>
                <a:close/>
              </a:path>
            </a:pathLst>
          </a:custGeom>
          <a:gradFill flip="none" rotWithShape="1">
            <a:gsLst>
              <a:gs pos="19000">
                <a:srgbClr val="03504C">
                  <a:alpha val="100000"/>
                </a:srgbClr>
              </a:gs>
              <a:gs pos="0">
                <a:srgbClr val="7C9792">
                  <a:alpha val="100000"/>
                </a:srgbClr>
              </a:gs>
              <a:gs pos="70000">
                <a:srgbClr val="03504C">
                  <a:alpha val="38000"/>
                </a:srgbClr>
              </a:gs>
              <a:gs pos="99000">
                <a:schemeClr val="accent2">
                  <a:lumMod val="20000"/>
                  <a:lumOff val="80000"/>
                  <a:alpha val="34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Times New Roman" panose="02020503050405090304"/>
              <a:cs typeface="Times New Roman" panose="02020503050405090304" charset="0"/>
            </a:endParaRPr>
          </a:p>
        </p:txBody>
      </p:sp>
    </p:spTree>
    <p:custDataLst>
      <p:tags r:id="rId1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0"/>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793750" y="1403985"/>
            <a:ext cx="10865485" cy="4139565"/>
          </a:xfrm>
          <a:prstGeom prst="rect">
            <a:avLst/>
          </a:prstGeom>
          <a:solidFill>
            <a:srgbClr val="215B74">
              <a:alpha val="75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7" name="组合 6" title=""/>
          <p:cNvGrpSpPr/>
          <p:nvPr>
            <p:custDataLst>
              <p:tags r:id="rId4"/>
            </p:custDataLst>
          </p:nvPr>
        </p:nvGrpSpPr>
        <p:grpSpPr>
          <a:xfrm>
            <a:off x="1055370" y="1772920"/>
            <a:ext cx="10425430" cy="2625725"/>
            <a:chOff x="2655" y="2954"/>
            <a:chExt cx="16418" cy="4135"/>
          </a:xfrm>
        </p:grpSpPr>
        <p:sp>
          <p:nvSpPr>
            <p:cNvPr id="4" name="文本框 3"/>
            <p:cNvSpPr txBox="1"/>
            <p:nvPr>
              <p:custDataLst>
                <p:tags r:id="rId5"/>
              </p:custDataLst>
            </p:nvPr>
          </p:nvSpPr>
          <p:spPr>
            <a:xfrm>
              <a:off x="2655" y="3068"/>
              <a:ext cx="16418" cy="4021"/>
            </a:xfrm>
            <a:prstGeom prst="rect">
              <a:avLst/>
            </a:prstGeom>
            <a:noFill/>
          </p:spPr>
          <p:txBody>
            <a:bodyPr wrap="square" rtlCol="0" anchor="t">
              <a:spAutoFit/>
            </a:bodyPr>
            <a:lstStyle/>
            <a:p>
              <a:pPr algn="ctr"/>
              <a:r>
                <a:rPr lang="zh-CN" altLang="en-US" sz="8000" b="1">
                  <a:solidFill>
                    <a:schemeClr val="tx1"/>
                  </a:solidFill>
                  <a:latin typeface="楷体" charset="0"/>
                  <a:ea typeface="楷体" charset="0"/>
                  <a:cs typeface="楷体" charset="0"/>
                  <a:sym typeface="+mn-ea"/>
                </a:rPr>
                <a:t>第二部分</a:t>
              </a:r>
              <a:br>
                <a:rPr lang="zh-CN" altLang="en-US" sz="8000" b="1">
                  <a:solidFill>
                    <a:schemeClr val="tx1"/>
                  </a:solidFill>
                  <a:latin typeface="楷体" charset="0"/>
                  <a:ea typeface="楷体" charset="0"/>
                  <a:cs typeface="楷体" charset="0"/>
                  <a:sym typeface="+mn-ea"/>
                </a:rPr>
              </a:br>
              <a:r>
                <a:rPr lang="zh-CN" altLang="en-US" sz="8000" b="1">
                  <a:solidFill>
                    <a:schemeClr val="tx1"/>
                  </a:solidFill>
                  <a:latin typeface="华文楷体" panose="02010600040101010101" charset="-122"/>
                  <a:ea typeface="华文楷体" panose="02010600040101010101" charset="-122"/>
                  <a:sym typeface="+mn-ea"/>
                </a:rPr>
                <a:t>知识梳理·方法技巧</a:t>
              </a:r>
              <a:endParaRPr lang="zh-CN" altLang="en-US" sz="8000" b="1">
                <a:solidFill>
                  <a:schemeClr val="tx1"/>
                </a:solidFill>
                <a:effectLst/>
                <a:latin typeface="华文楷体" panose="02010600040101010101" charset="-122"/>
                <a:ea typeface="华文楷体" panose="02010600040101010101" charset="-122"/>
                <a:cs typeface="楷体" charset="0"/>
                <a:sym typeface="+mn-ea"/>
              </a:endParaRPr>
            </a:p>
          </p:txBody>
        </p:sp>
        <p:sp>
          <p:nvSpPr>
            <p:cNvPr id="6" name="文本框 5"/>
            <p:cNvSpPr txBox="1"/>
            <p:nvPr>
              <p:custDataLst>
                <p:tags r:id="rId6"/>
              </p:custDataLst>
            </p:nvPr>
          </p:nvSpPr>
          <p:spPr>
            <a:xfrm>
              <a:off x="2769" y="2954"/>
              <a:ext cx="16244" cy="4021"/>
            </a:xfrm>
            <a:prstGeom prst="rect">
              <a:avLst/>
            </a:prstGeom>
            <a:noFill/>
          </p:spPr>
          <p:txBody>
            <a:bodyPr wrap="square" rtlCol="0" anchor="t">
              <a:spAutoFit/>
            </a:bodyPr>
            <a:lstStyle/>
            <a:p>
              <a:pPr algn="ctr"/>
              <a:r>
                <a:rPr lang="zh-CN" altLang="en-US" sz="8000" b="1">
                  <a:solidFill>
                    <a:srgbClr val="FFFF00"/>
                  </a:solidFill>
                  <a:latin typeface="楷体" charset="0"/>
                  <a:ea typeface="楷体" charset="0"/>
                  <a:cs typeface="楷体" charset="0"/>
                  <a:sym typeface="+mn-ea"/>
                </a:rPr>
                <a:t>第二部分</a:t>
              </a:r>
              <a:br>
                <a:rPr lang="zh-CN" altLang="en-US" sz="8000" b="1">
                  <a:solidFill>
                    <a:srgbClr val="FFFF00"/>
                  </a:solidFill>
                  <a:latin typeface="楷体" charset="0"/>
                  <a:ea typeface="楷体" charset="0"/>
                  <a:cs typeface="楷体" charset="0"/>
                  <a:sym typeface="+mn-ea"/>
                </a:rPr>
              </a:br>
              <a:r>
                <a:rPr lang="zh-CN" altLang="en-US" sz="8000" b="1">
                  <a:solidFill>
                    <a:srgbClr val="FFFF00"/>
                  </a:solidFill>
                  <a:latin typeface="华文楷体" panose="02010600040101010101" charset="-122"/>
                  <a:ea typeface="华文楷体" panose="02010600040101010101" charset="-122"/>
                  <a:sym typeface="+mn-ea"/>
                </a:rPr>
                <a:t>知识梳理·方法技巧</a:t>
              </a:r>
              <a:endParaRPr lang="zh-CN" altLang="en-US" sz="8000" b="1">
                <a:solidFill>
                  <a:srgbClr val="FFFF00"/>
                </a:solidFill>
                <a:effectLst/>
                <a:latin typeface="华文楷体" panose="02010600040101010101" charset="-122"/>
                <a:ea typeface="华文楷体" panose="02010600040101010101" charset="-122"/>
                <a:cs typeface="楷体" charset="0"/>
                <a:sym typeface="+mn-ea"/>
              </a:endParaRPr>
            </a:p>
          </p:txBody>
        </p:sp>
      </p:grpSp>
      <p:grpSp>
        <p:nvGrpSpPr>
          <p:cNvPr id="31" name="组合 30" title=""/>
          <p:cNvGrpSpPr/>
          <p:nvPr>
            <p:custDataLst>
              <p:tags r:id="rId7"/>
            </p:custDataLst>
          </p:nvPr>
        </p:nvGrpSpPr>
        <p:grpSpPr>
          <a:xfrm>
            <a:off x="1415415" y="4504901"/>
            <a:ext cx="9576435" cy="553509"/>
            <a:chOff x="2597" y="4251"/>
            <a:chExt cx="13428" cy="671"/>
          </a:xfrm>
        </p:grpSpPr>
        <p:cxnSp>
          <p:nvCxnSpPr>
            <p:cNvPr id="32" name="直接连接符 31"/>
            <p:cNvCxnSpPr/>
            <p:nvPr>
              <p:custDataLst>
                <p:tags r:id="rId8"/>
              </p:custDataLst>
            </p:nvPr>
          </p:nvCxnSpPr>
          <p:spPr>
            <a:xfrm>
              <a:off x="2597" y="4606"/>
              <a:ext cx="13428" cy="0"/>
            </a:xfrm>
            <a:prstGeom prst="line">
              <a:avLst/>
            </a:prstGeom>
            <a:ln w="28575" cmpd="sng">
              <a:solidFill>
                <a:schemeClr val="tx2">
                  <a:lumMod val="20000"/>
                  <a:lumOff val="80000"/>
                </a:schemeClr>
              </a:solidFill>
              <a:prstDash val="sysDot"/>
            </a:ln>
          </p:spPr>
          <p:style>
            <a:lnRef idx="2">
              <a:schemeClr val="accent1"/>
            </a:lnRef>
            <a:fillRef idx="0">
              <a:srgbClr val="FFFFFF"/>
            </a:fillRef>
            <a:effectRef idx="0">
              <a:srgbClr val="FFFFFF"/>
            </a:effectRef>
            <a:fontRef idx="minor">
              <a:schemeClr val="tx1"/>
            </a:fontRef>
          </p:style>
        </p:cxnSp>
        <p:sp>
          <p:nvSpPr>
            <p:cNvPr id="34" name="文本框 33"/>
            <p:cNvSpPr txBox="1"/>
            <p:nvPr>
              <p:custDataLst>
                <p:tags r:id="rId9"/>
              </p:custDataLst>
            </p:nvPr>
          </p:nvSpPr>
          <p:spPr>
            <a:xfrm>
              <a:off x="5738" y="4251"/>
              <a:ext cx="7379" cy="671"/>
            </a:xfrm>
            <a:prstGeom prst="rect">
              <a:avLst/>
            </a:prstGeom>
            <a:solidFill>
              <a:srgbClr val="005D80"/>
            </a:solid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rPr>
                <a:t>热血逐梦，不负青春时光</a:t>
              </a:r>
              <a:endPar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3"/>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12" name="文本框 11" title=""/>
          <p:cNvSpPr txBox="1"/>
          <p:nvPr>
            <p:custDataLst>
              <p:tags r:id="rId4"/>
            </p:custDataLst>
          </p:nvPr>
        </p:nvSpPr>
        <p:spPr>
          <a:xfrm>
            <a:off x="4944110" y="4086225"/>
            <a:ext cx="1713230" cy="351155"/>
          </a:xfrm>
          <a:prstGeom prst="rect">
            <a:avLst/>
          </a:prstGeom>
          <a:noFill/>
        </p:spPr>
        <p:txBody>
          <a:bodyPr wrap="square" rtlCol="0">
            <a:noAutofit/>
          </a:bodyPr>
          <a:lstStyle/>
          <a:p>
            <a:r>
              <a:rPr lang="zh-CN" altLang="en-US" sz="2400" b="1">
                <a:solidFill>
                  <a:srgbClr val="FFFF00"/>
                </a:solidFill>
                <a:latin typeface="华文楷体" panose="02010600040101010101" charset="-122"/>
                <a:ea typeface="华文楷体" panose="02010600040101010101" charset="-122"/>
              </a:rPr>
              <a:t>富强与创新</a:t>
            </a:r>
            <a:endParaRPr lang="zh-CN" altLang="en-US" sz="2400" b="1">
              <a:solidFill>
                <a:srgbClr val="FFFF00"/>
              </a:solidFill>
              <a:latin typeface="华文楷体" panose="02010600040101010101" charset="-122"/>
              <a:ea typeface="华文楷体" panose="02010600040101010101" charset="-122"/>
            </a:endParaRPr>
          </a:p>
        </p:txBody>
      </p:sp>
      <p:pic>
        <p:nvPicPr>
          <p:cNvPr id="52" name="图片 51" title=""/>
          <p:cNvPicPr>
            <a:picLocks noChangeAspect="1"/>
          </p:cNvPicPr>
          <p:nvPr>
            <p:custDataLst>
              <p:tags r:id="rId6"/>
            </p:custDataLst>
          </p:nvPr>
        </p:nvPicPr>
        <p:blipFill>
          <a:blip r:embed="rId5"/>
          <a:srcRect l="8205" r="13658"/>
          <a:stretch>
            <a:fillRect/>
          </a:stretch>
        </p:blipFill>
        <p:spPr>
          <a:xfrm>
            <a:off x="5022215" y="2564765"/>
            <a:ext cx="1635125" cy="1569085"/>
          </a:xfrm>
          <a:prstGeom prst="rect">
            <a:avLst/>
          </a:prstGeom>
        </p:spPr>
      </p:pic>
      <p:grpSp>
        <p:nvGrpSpPr>
          <p:cNvPr id="14" name="组合 13" title=""/>
          <p:cNvGrpSpPr/>
          <p:nvPr>
            <p:custDataLst>
              <p:tags r:id="rId7"/>
            </p:custDataLst>
          </p:nvPr>
        </p:nvGrpSpPr>
        <p:grpSpPr>
          <a:xfrm>
            <a:off x="7248525" y="2870200"/>
            <a:ext cx="1224280" cy="794385"/>
            <a:chOff x="9883" y="2599"/>
            <a:chExt cx="2271" cy="1313"/>
          </a:xfrm>
        </p:grpSpPr>
        <p:sp>
          <p:nvSpPr>
            <p:cNvPr id="15" name="云形 14"/>
            <p:cNvSpPr/>
            <p:nvPr>
              <p:custDataLst>
                <p:tags r:id="rId8"/>
              </p:custDataLst>
            </p:nvPr>
          </p:nvSpPr>
          <p:spPr>
            <a:xfrm>
              <a:off x="9883" y="2599"/>
              <a:ext cx="2271" cy="1313"/>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8" name="文本框 17"/>
            <p:cNvSpPr txBox="1"/>
            <p:nvPr>
              <p:custDataLst>
                <p:tags r:id="rId9"/>
              </p:custDataLst>
            </p:nvPr>
          </p:nvSpPr>
          <p:spPr>
            <a:xfrm>
              <a:off x="10028" y="2762"/>
              <a:ext cx="1980" cy="1066"/>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创新驱动发展</a:t>
              </a:r>
              <a:endParaRPr lang="zh-CN" altLang="en-US" b="1">
                <a:solidFill>
                  <a:srgbClr val="C00000"/>
                </a:solidFill>
                <a:latin typeface="楷体" charset="0"/>
                <a:ea typeface="楷体" charset="0"/>
                <a:sym typeface="+mn-ea"/>
              </a:endParaRPr>
            </a:p>
          </p:txBody>
        </p:sp>
      </p:grpSp>
      <p:cxnSp>
        <p:nvCxnSpPr>
          <p:cNvPr id="20" name="曲线连接符 19" title=""/>
          <p:cNvCxnSpPr>
            <a:endCxn id="15" idx="2"/>
          </p:cNvCxnSpPr>
          <p:nvPr>
            <p:custDataLst>
              <p:tags r:id="rId10"/>
            </p:custDataLst>
          </p:nvPr>
        </p:nvCxnSpPr>
        <p:spPr>
          <a:xfrm flipV="1">
            <a:off x="6600190" y="3267710"/>
            <a:ext cx="652145" cy="185420"/>
          </a:xfrm>
          <a:prstGeom prst="curvedConnector3">
            <a:avLst>
              <a:gd name="adj1" fmla="val 49757"/>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 name="曲线连接符 2" title=""/>
          <p:cNvCxnSpPr>
            <a:stCxn id="18" idx="0"/>
          </p:cNvCxnSpPr>
          <p:nvPr>
            <p:custDataLst>
              <p:tags r:id="rId11"/>
            </p:custDataLst>
          </p:nvPr>
        </p:nvCxnSpPr>
        <p:spPr>
          <a:xfrm rot="16200000" flipV="1">
            <a:off x="7258050" y="2366010"/>
            <a:ext cx="873125" cy="331470"/>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4" name="组合 3" title=""/>
          <p:cNvGrpSpPr/>
          <p:nvPr>
            <p:custDataLst>
              <p:tags r:id="rId12"/>
            </p:custDataLst>
          </p:nvPr>
        </p:nvGrpSpPr>
        <p:grpSpPr>
          <a:xfrm>
            <a:off x="6808470" y="1263015"/>
            <a:ext cx="1238885" cy="833755"/>
            <a:chOff x="9883" y="2599"/>
            <a:chExt cx="2271" cy="1313"/>
          </a:xfrm>
        </p:grpSpPr>
        <p:sp>
          <p:nvSpPr>
            <p:cNvPr id="5" name="云形 4"/>
            <p:cNvSpPr/>
            <p:nvPr>
              <p:custDataLst>
                <p:tags r:id="rId13"/>
              </p:custDataLst>
            </p:nvPr>
          </p:nvSpPr>
          <p:spPr>
            <a:xfrm>
              <a:off x="9883" y="2599"/>
              <a:ext cx="2271" cy="1313"/>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6" name="文本框 5"/>
            <p:cNvSpPr txBox="1"/>
            <p:nvPr>
              <p:custDataLst>
                <p:tags r:id="rId14"/>
              </p:custDataLst>
            </p:nvPr>
          </p:nvSpPr>
          <p:spPr>
            <a:xfrm>
              <a:off x="10028" y="2762"/>
              <a:ext cx="1980" cy="1016"/>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创新的价值</a:t>
              </a:r>
              <a:endParaRPr lang="zh-CN" altLang="en-US" b="1">
                <a:solidFill>
                  <a:srgbClr val="C00000"/>
                </a:solidFill>
                <a:latin typeface="楷体" charset="0"/>
                <a:ea typeface="楷体" charset="0"/>
                <a:sym typeface="+mn-ea"/>
              </a:endParaRPr>
            </a:p>
          </p:txBody>
        </p:sp>
      </p:grpSp>
      <p:cxnSp>
        <p:nvCxnSpPr>
          <p:cNvPr id="7" name="曲线连接符 6" title=""/>
          <p:cNvCxnSpPr>
            <a:stCxn id="15" idx="1"/>
          </p:cNvCxnSpPr>
          <p:nvPr>
            <p:custDataLst>
              <p:tags r:id="rId15"/>
            </p:custDataLst>
          </p:nvPr>
        </p:nvCxnSpPr>
        <p:spPr>
          <a:xfrm rot="5400000">
            <a:off x="7235825" y="4100195"/>
            <a:ext cx="1061085" cy="187960"/>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8" name="组合 7" title=""/>
          <p:cNvGrpSpPr/>
          <p:nvPr>
            <p:custDataLst>
              <p:tags r:id="rId16"/>
            </p:custDataLst>
          </p:nvPr>
        </p:nvGrpSpPr>
        <p:grpSpPr>
          <a:xfrm>
            <a:off x="7025005" y="4693920"/>
            <a:ext cx="1238885" cy="833755"/>
            <a:chOff x="9883" y="2599"/>
            <a:chExt cx="2271" cy="1313"/>
          </a:xfrm>
        </p:grpSpPr>
        <p:sp>
          <p:nvSpPr>
            <p:cNvPr id="9" name="云形 8"/>
            <p:cNvSpPr/>
            <p:nvPr>
              <p:custDataLst>
                <p:tags r:id="rId17"/>
              </p:custDataLst>
            </p:nvPr>
          </p:nvSpPr>
          <p:spPr>
            <a:xfrm>
              <a:off x="9883" y="2599"/>
              <a:ext cx="2271" cy="1313"/>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0" name="文本框 9"/>
            <p:cNvSpPr txBox="1"/>
            <p:nvPr>
              <p:custDataLst>
                <p:tags r:id="rId18"/>
              </p:custDataLst>
            </p:nvPr>
          </p:nvSpPr>
          <p:spPr>
            <a:xfrm>
              <a:off x="10028" y="2762"/>
              <a:ext cx="1980" cy="1016"/>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建设创新强国</a:t>
              </a:r>
              <a:endParaRPr lang="zh-CN" altLang="en-US" b="1">
                <a:solidFill>
                  <a:srgbClr val="C00000"/>
                </a:solidFill>
                <a:latin typeface="楷体" charset="0"/>
                <a:ea typeface="楷体" charset="0"/>
                <a:sym typeface="+mn-ea"/>
              </a:endParaRPr>
            </a:p>
          </p:txBody>
        </p:sp>
      </p:grpSp>
      <p:cxnSp>
        <p:nvCxnSpPr>
          <p:cNvPr id="11" name="曲线连接符 10" title=""/>
          <p:cNvCxnSpPr/>
          <p:nvPr>
            <p:custDataLst>
              <p:tags r:id="rId19"/>
            </p:custDataLst>
          </p:nvPr>
        </p:nvCxnSpPr>
        <p:spPr>
          <a:xfrm flipV="1">
            <a:off x="7536180" y="955675"/>
            <a:ext cx="511175" cy="320040"/>
          </a:xfrm>
          <a:prstGeom prst="curvedConnector3">
            <a:avLst>
              <a:gd name="adj1" fmla="val 50062"/>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3" name="组合 12" title=""/>
          <p:cNvGrpSpPr/>
          <p:nvPr>
            <p:custDataLst>
              <p:tags r:id="rId20"/>
            </p:custDataLst>
          </p:nvPr>
        </p:nvGrpSpPr>
        <p:grpSpPr>
          <a:xfrm>
            <a:off x="7944485" y="507365"/>
            <a:ext cx="729615" cy="581660"/>
            <a:chOff x="9764" y="2897"/>
            <a:chExt cx="1417" cy="1015"/>
          </a:xfrm>
        </p:grpSpPr>
        <p:sp>
          <p:nvSpPr>
            <p:cNvPr id="16" name="云形 15"/>
            <p:cNvSpPr/>
            <p:nvPr>
              <p:custDataLst>
                <p:tags r:id="rId21"/>
              </p:custDataLst>
            </p:nvPr>
          </p:nvSpPr>
          <p:spPr>
            <a:xfrm>
              <a:off x="9883" y="2897"/>
              <a:ext cx="1298" cy="1015"/>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7" name="文本框 16"/>
            <p:cNvSpPr txBox="1"/>
            <p:nvPr>
              <p:custDataLst>
                <p:tags r:id="rId22"/>
              </p:custDataLst>
            </p:nvPr>
          </p:nvSpPr>
          <p:spPr>
            <a:xfrm>
              <a:off x="9764" y="3053"/>
              <a:ext cx="1371" cy="643"/>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个人</a:t>
              </a:r>
              <a:endParaRPr lang="zh-CN" altLang="en-US" b="1">
                <a:solidFill>
                  <a:srgbClr val="C00000"/>
                </a:solidFill>
                <a:latin typeface="楷体" charset="0"/>
                <a:ea typeface="楷体" charset="0"/>
                <a:sym typeface="+mn-ea"/>
              </a:endParaRPr>
            </a:p>
          </p:txBody>
        </p:sp>
      </p:grpSp>
      <p:sp>
        <p:nvSpPr>
          <p:cNvPr id="47" name="任意多边形 27" title=""/>
          <p:cNvSpPr/>
          <p:nvPr>
            <p:custDataLst>
              <p:tags r:id="rId23"/>
            </p:custDataLst>
          </p:nvPr>
        </p:nvSpPr>
        <p:spPr>
          <a:xfrm rot="10800000" flipH="1">
            <a:off x="8616315" y="524510"/>
            <a:ext cx="2185035" cy="13906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36" name="文本框 35" title=""/>
          <p:cNvSpPr txBox="1"/>
          <p:nvPr>
            <p:custDataLst>
              <p:tags r:id="rId24"/>
            </p:custDataLst>
          </p:nvPr>
        </p:nvSpPr>
        <p:spPr>
          <a:xfrm>
            <a:off x="8616315" y="151130"/>
            <a:ext cx="249999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创新是一种生活方式</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19" name="任意多边形 27" title=""/>
          <p:cNvSpPr/>
          <p:nvPr>
            <p:custDataLst>
              <p:tags r:id="rId25"/>
            </p:custDataLst>
          </p:nvPr>
        </p:nvSpPr>
        <p:spPr>
          <a:xfrm rot="10800000" flipH="1" flipV="1">
            <a:off x="8472170" y="836930"/>
            <a:ext cx="2423795" cy="45974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21" name="文本框 20" title=""/>
          <p:cNvSpPr txBox="1"/>
          <p:nvPr>
            <p:custDataLst>
              <p:tags r:id="rId26"/>
            </p:custDataLst>
          </p:nvPr>
        </p:nvSpPr>
        <p:spPr>
          <a:xfrm>
            <a:off x="8760460" y="739140"/>
            <a:ext cx="213550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创新带来的惊喜</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cxnSp>
        <p:nvCxnSpPr>
          <p:cNvPr id="22" name="曲线连接符 21" title=""/>
          <p:cNvCxnSpPr>
            <a:stCxn id="6" idx="3"/>
          </p:cNvCxnSpPr>
          <p:nvPr>
            <p:custDataLst>
              <p:tags r:id="rId27"/>
            </p:custDataLst>
          </p:nvPr>
        </p:nvCxnSpPr>
        <p:spPr>
          <a:xfrm>
            <a:off x="7967980" y="1689100"/>
            <a:ext cx="511810" cy="216535"/>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3" name="组合 22" title=""/>
          <p:cNvGrpSpPr/>
          <p:nvPr>
            <p:custDataLst>
              <p:tags r:id="rId28"/>
            </p:custDataLst>
          </p:nvPr>
        </p:nvGrpSpPr>
        <p:grpSpPr>
          <a:xfrm>
            <a:off x="8335645" y="1692275"/>
            <a:ext cx="827405" cy="594360"/>
            <a:chOff x="9608" y="2897"/>
            <a:chExt cx="1800" cy="1015"/>
          </a:xfrm>
        </p:grpSpPr>
        <p:sp>
          <p:nvSpPr>
            <p:cNvPr id="24" name="云形 23"/>
            <p:cNvSpPr/>
            <p:nvPr>
              <p:custDataLst>
                <p:tags r:id="rId29"/>
              </p:custDataLst>
            </p:nvPr>
          </p:nvSpPr>
          <p:spPr>
            <a:xfrm>
              <a:off x="9883" y="2897"/>
              <a:ext cx="1298" cy="1015"/>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25" name="文本框 24"/>
            <p:cNvSpPr txBox="1"/>
            <p:nvPr>
              <p:custDataLst>
                <p:tags r:id="rId30"/>
              </p:custDataLst>
            </p:nvPr>
          </p:nvSpPr>
          <p:spPr>
            <a:xfrm>
              <a:off x="9608" y="3073"/>
              <a:ext cx="1800" cy="629"/>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社会</a:t>
              </a:r>
              <a:endParaRPr lang="zh-CN" altLang="en-US" b="1">
                <a:solidFill>
                  <a:srgbClr val="C00000"/>
                </a:solidFill>
                <a:latin typeface="楷体" charset="0"/>
                <a:ea typeface="楷体" charset="0"/>
                <a:sym typeface="+mn-ea"/>
              </a:endParaRPr>
            </a:p>
          </p:txBody>
        </p:sp>
      </p:grpSp>
      <p:sp>
        <p:nvSpPr>
          <p:cNvPr id="26" name="任意多边形 27" title=""/>
          <p:cNvSpPr/>
          <p:nvPr>
            <p:custDataLst>
              <p:tags r:id="rId31"/>
            </p:custDataLst>
          </p:nvPr>
        </p:nvSpPr>
        <p:spPr>
          <a:xfrm rot="10800000" flipH="1" flipV="1">
            <a:off x="8971280" y="1995170"/>
            <a:ext cx="1819275" cy="32004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27" name="文本框 26" title=""/>
          <p:cNvSpPr txBox="1"/>
          <p:nvPr>
            <p:custDataLst>
              <p:tags r:id="rId32"/>
            </p:custDataLst>
          </p:nvPr>
        </p:nvSpPr>
        <p:spPr>
          <a:xfrm>
            <a:off x="9120505" y="1520190"/>
            <a:ext cx="2001520" cy="706755"/>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知识、技术、制度都需要创新</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cxnSp>
        <p:nvCxnSpPr>
          <p:cNvPr id="28" name="曲线连接符 27" title=""/>
          <p:cNvCxnSpPr/>
          <p:nvPr>
            <p:custDataLst>
              <p:tags r:id="rId33"/>
            </p:custDataLst>
          </p:nvPr>
        </p:nvCxnSpPr>
        <p:spPr>
          <a:xfrm>
            <a:off x="7705725" y="1964055"/>
            <a:ext cx="838835" cy="673100"/>
          </a:xfrm>
          <a:prstGeom prst="curvedConnector3">
            <a:avLst>
              <a:gd name="adj1" fmla="val 50038"/>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9" name="组合 28" title=""/>
          <p:cNvGrpSpPr/>
          <p:nvPr>
            <p:custDataLst>
              <p:tags r:id="rId34"/>
            </p:custDataLst>
          </p:nvPr>
        </p:nvGrpSpPr>
        <p:grpSpPr>
          <a:xfrm>
            <a:off x="8335645" y="2526665"/>
            <a:ext cx="827405" cy="594360"/>
            <a:chOff x="9608" y="2897"/>
            <a:chExt cx="1800" cy="1015"/>
          </a:xfrm>
        </p:grpSpPr>
        <p:sp>
          <p:nvSpPr>
            <p:cNvPr id="30" name="云形 29"/>
            <p:cNvSpPr/>
            <p:nvPr>
              <p:custDataLst>
                <p:tags r:id="rId35"/>
              </p:custDataLst>
            </p:nvPr>
          </p:nvSpPr>
          <p:spPr>
            <a:xfrm>
              <a:off x="9883" y="2897"/>
              <a:ext cx="1298" cy="1015"/>
            </a:xfrm>
            <a:prstGeom prst="cloud">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31" name="文本框 30"/>
            <p:cNvSpPr txBox="1"/>
            <p:nvPr>
              <p:custDataLst>
                <p:tags r:id="rId36"/>
              </p:custDataLst>
            </p:nvPr>
          </p:nvSpPr>
          <p:spPr>
            <a:xfrm>
              <a:off x="9608" y="3073"/>
              <a:ext cx="1800" cy="629"/>
            </a:xfrm>
            <a:prstGeom prst="rect">
              <a:avLst/>
            </a:prstGeom>
            <a:noFill/>
          </p:spPr>
          <p:txBody>
            <a:bodyPr wrap="square" rtlCol="0">
              <a:spAutoFit/>
            </a:bodyPr>
            <a:lstStyle/>
            <a:p>
              <a:pPr algn="ctr"/>
              <a:r>
                <a:rPr lang="zh-CN" altLang="en-US" b="1">
                  <a:solidFill>
                    <a:srgbClr val="C00000"/>
                  </a:solidFill>
                  <a:latin typeface="楷体" charset="0"/>
                  <a:ea typeface="楷体" charset="0"/>
                  <a:sym typeface="+mn-ea"/>
                </a:rPr>
                <a:t>国家</a:t>
              </a:r>
              <a:endParaRPr lang="zh-CN" altLang="en-US" b="1">
                <a:solidFill>
                  <a:srgbClr val="C00000"/>
                </a:solidFill>
                <a:latin typeface="楷体" charset="0"/>
                <a:ea typeface="楷体" charset="0"/>
                <a:sym typeface="+mn-ea"/>
              </a:endParaRPr>
            </a:p>
          </p:txBody>
        </p:sp>
      </p:grpSp>
      <p:sp>
        <p:nvSpPr>
          <p:cNvPr id="32" name="任意多边形 27" title=""/>
          <p:cNvSpPr/>
          <p:nvPr>
            <p:custDataLst>
              <p:tags r:id="rId37"/>
            </p:custDataLst>
          </p:nvPr>
        </p:nvSpPr>
        <p:spPr>
          <a:xfrm rot="10800000" flipH="1">
            <a:off x="9008110" y="2701290"/>
            <a:ext cx="1685290" cy="12827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33" name="文本框 32" title=""/>
          <p:cNvSpPr txBox="1"/>
          <p:nvPr>
            <p:custDataLst>
              <p:tags r:id="rId38"/>
            </p:custDataLst>
          </p:nvPr>
        </p:nvSpPr>
        <p:spPr>
          <a:xfrm>
            <a:off x="9008110" y="2327910"/>
            <a:ext cx="183959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国家命运所系</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34" name="任意多边形 27" title=""/>
          <p:cNvSpPr/>
          <p:nvPr>
            <p:custDataLst>
              <p:tags r:id="rId39"/>
            </p:custDataLst>
          </p:nvPr>
        </p:nvSpPr>
        <p:spPr>
          <a:xfrm rot="10800000" flipH="1" flipV="1">
            <a:off x="8931910" y="2931160"/>
            <a:ext cx="2015490" cy="31115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35" name="文本框 34" title=""/>
          <p:cNvSpPr txBox="1"/>
          <p:nvPr>
            <p:custDataLst>
              <p:tags r:id="rId40"/>
            </p:custDataLst>
          </p:nvPr>
        </p:nvSpPr>
        <p:spPr>
          <a:xfrm>
            <a:off x="9122410" y="2759075"/>
            <a:ext cx="204470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改革开放的生命</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37" name="任意多边形 27" title=""/>
          <p:cNvSpPr/>
          <p:nvPr>
            <p:custDataLst>
              <p:tags r:id="rId41"/>
            </p:custDataLst>
          </p:nvPr>
        </p:nvSpPr>
        <p:spPr>
          <a:xfrm rot="10800000" flipH="1" flipV="1">
            <a:off x="8843010" y="3081655"/>
            <a:ext cx="2294255" cy="64516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38" name="文本框 37" title=""/>
          <p:cNvSpPr txBox="1"/>
          <p:nvPr>
            <p:custDataLst>
              <p:tags r:id="rId42"/>
            </p:custDataLst>
          </p:nvPr>
        </p:nvSpPr>
        <p:spPr>
          <a:xfrm>
            <a:off x="8985250" y="3165475"/>
            <a:ext cx="233680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改革激活创新引擎</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39" name="右大括号 38" title=""/>
          <p:cNvSpPr/>
          <p:nvPr>
            <p:custDataLst>
              <p:tags r:id="rId43"/>
            </p:custDataLst>
          </p:nvPr>
        </p:nvSpPr>
        <p:spPr>
          <a:xfrm>
            <a:off x="11280775" y="620395"/>
            <a:ext cx="215900" cy="2880360"/>
          </a:xfrm>
          <a:prstGeom prst="rightBrace">
            <a:avLst/>
          </a:prstGeom>
          <a:ln w="28575">
            <a:solidFill>
              <a:schemeClr val="tx2">
                <a:lumMod val="20000"/>
                <a:lumOff val="80000"/>
              </a:schemeClr>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grpSp>
        <p:nvGrpSpPr>
          <p:cNvPr id="42" name="组合 41" title=""/>
          <p:cNvGrpSpPr/>
          <p:nvPr>
            <p:custDataLst>
              <p:tags r:id="rId44"/>
            </p:custDataLst>
          </p:nvPr>
        </p:nvGrpSpPr>
        <p:grpSpPr>
          <a:xfrm>
            <a:off x="11640774" y="980440"/>
            <a:ext cx="445904" cy="1828165"/>
            <a:chOff x="18359" y="1544"/>
            <a:chExt cx="851" cy="3062"/>
          </a:xfrm>
        </p:grpSpPr>
        <p:sp>
          <p:nvSpPr>
            <p:cNvPr id="41" name="矩形 40"/>
            <p:cNvSpPr/>
            <p:nvPr>
              <p:custDataLst>
                <p:tags r:id="rId45"/>
              </p:custDataLst>
            </p:nvPr>
          </p:nvSpPr>
          <p:spPr>
            <a:xfrm>
              <a:off x="18359" y="1544"/>
              <a:ext cx="766" cy="3062"/>
            </a:xfrm>
            <a:prstGeom prst="rect">
              <a:avLst/>
            </a:prstGeom>
            <a:solidFill>
              <a:schemeClr val="tx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0" name="文本框 39"/>
            <p:cNvSpPr txBox="1"/>
            <p:nvPr>
              <p:custDataLst>
                <p:tags r:id="rId46"/>
              </p:custDataLst>
            </p:nvPr>
          </p:nvSpPr>
          <p:spPr>
            <a:xfrm>
              <a:off x="18388" y="1715"/>
              <a:ext cx="822" cy="2809"/>
            </a:xfrm>
            <a:prstGeom prst="rect">
              <a:avLst/>
            </a:prstGeom>
            <a:noFill/>
          </p:spPr>
          <p:txBody>
            <a:bodyPr vert="eaVert" wrap="square" rtlCol="0">
              <a:noAutofit/>
            </a:bodyPr>
            <a:lstStyle/>
            <a:p>
              <a:r>
                <a:rPr lang="zh-CN" altLang="en-US" sz="2000" b="1">
                  <a:solidFill>
                    <a:srgbClr val="C00000"/>
                  </a:solidFill>
                  <a:latin typeface="楷体" charset="0"/>
                  <a:ea typeface="楷体" charset="0"/>
                </a:rPr>
                <a:t>增进人类福祉</a:t>
              </a:r>
              <a:endParaRPr lang="zh-CN" altLang="en-US" sz="2000" b="1">
                <a:solidFill>
                  <a:srgbClr val="C00000"/>
                </a:solidFill>
                <a:latin typeface="楷体" charset="0"/>
                <a:ea typeface="楷体" charset="0"/>
              </a:endParaRPr>
            </a:p>
          </p:txBody>
        </p:sp>
      </p:grpSp>
      <p:sp>
        <p:nvSpPr>
          <p:cNvPr id="43" name="任意多边形 27" title=""/>
          <p:cNvSpPr/>
          <p:nvPr>
            <p:custDataLst>
              <p:tags r:id="rId47"/>
            </p:custDataLst>
          </p:nvPr>
        </p:nvSpPr>
        <p:spPr>
          <a:xfrm rot="10800000" flipH="1">
            <a:off x="8047355" y="4091305"/>
            <a:ext cx="2185035" cy="70612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44" name="文本框 43" title=""/>
          <p:cNvSpPr txBox="1"/>
          <p:nvPr>
            <p:custDataLst>
              <p:tags r:id="rId48"/>
            </p:custDataLst>
          </p:nvPr>
        </p:nvSpPr>
        <p:spPr>
          <a:xfrm>
            <a:off x="8039735" y="5323205"/>
            <a:ext cx="91884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国家</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45" name="任意多边形 27" title=""/>
          <p:cNvSpPr/>
          <p:nvPr>
            <p:custDataLst>
              <p:tags r:id="rId49"/>
            </p:custDataLst>
          </p:nvPr>
        </p:nvSpPr>
        <p:spPr>
          <a:xfrm rot="10800000" flipH="1">
            <a:off x="8170545" y="4939665"/>
            <a:ext cx="2270760" cy="18605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46" name="文本框 45" title=""/>
          <p:cNvSpPr txBox="1"/>
          <p:nvPr>
            <p:custDataLst>
              <p:tags r:id="rId50"/>
            </p:custDataLst>
          </p:nvPr>
        </p:nvSpPr>
        <p:spPr>
          <a:xfrm>
            <a:off x="8335645" y="4293235"/>
            <a:ext cx="2000885" cy="706755"/>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教育是民族振兴</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社会进步的基石</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48" name="任意多边形 27" title=""/>
          <p:cNvSpPr/>
          <p:nvPr>
            <p:custDataLst>
              <p:tags r:id="rId51"/>
            </p:custDataLst>
          </p:nvPr>
        </p:nvSpPr>
        <p:spPr>
          <a:xfrm rot="10800000" flipH="1" flipV="1">
            <a:off x="7967980" y="5394960"/>
            <a:ext cx="990600" cy="35115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49" name="文本框 48" title=""/>
          <p:cNvSpPr txBox="1"/>
          <p:nvPr>
            <p:custDataLst>
              <p:tags r:id="rId52"/>
            </p:custDataLst>
          </p:nvPr>
        </p:nvSpPr>
        <p:spPr>
          <a:xfrm>
            <a:off x="8231505" y="3789045"/>
            <a:ext cx="200088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科技创新现状</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50" name="任意多边形 27" title=""/>
          <p:cNvSpPr/>
          <p:nvPr>
            <p:custDataLst>
              <p:tags r:id="rId53"/>
            </p:custDataLst>
          </p:nvPr>
        </p:nvSpPr>
        <p:spPr>
          <a:xfrm rot="10800000" flipH="1">
            <a:off x="8958580" y="5481320"/>
            <a:ext cx="2761615" cy="18542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51" name="文本框 50" title=""/>
          <p:cNvSpPr txBox="1"/>
          <p:nvPr>
            <p:custDataLst>
              <p:tags r:id="rId54"/>
            </p:custDataLst>
          </p:nvPr>
        </p:nvSpPr>
        <p:spPr>
          <a:xfrm>
            <a:off x="8985885" y="5085080"/>
            <a:ext cx="313690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科教兴国、人才强国战略</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53" name="任意多边形 27" title=""/>
          <p:cNvSpPr/>
          <p:nvPr>
            <p:custDataLst>
              <p:tags r:id="rId55"/>
            </p:custDataLst>
          </p:nvPr>
        </p:nvSpPr>
        <p:spPr>
          <a:xfrm rot="10800000" flipH="1" flipV="1">
            <a:off x="8931910" y="5666740"/>
            <a:ext cx="2423160" cy="45974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55" name="文本框 54" title=""/>
          <p:cNvSpPr txBox="1"/>
          <p:nvPr>
            <p:custDataLst>
              <p:tags r:id="rId56"/>
            </p:custDataLst>
          </p:nvPr>
        </p:nvSpPr>
        <p:spPr>
          <a:xfrm>
            <a:off x="9187180" y="5589270"/>
            <a:ext cx="213487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走自主创新道路</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56" name="任意多边形 27" title=""/>
          <p:cNvSpPr/>
          <p:nvPr>
            <p:custDataLst>
              <p:tags r:id="rId57"/>
            </p:custDataLst>
          </p:nvPr>
        </p:nvSpPr>
        <p:spPr>
          <a:xfrm rot="10800000" flipH="1" flipV="1">
            <a:off x="8930640" y="5690870"/>
            <a:ext cx="2551430" cy="100584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57" name="文本框 56" title=""/>
          <p:cNvSpPr txBox="1"/>
          <p:nvPr>
            <p:custDataLst>
              <p:tags r:id="rId58"/>
            </p:custDataLst>
          </p:nvPr>
        </p:nvSpPr>
        <p:spPr>
          <a:xfrm>
            <a:off x="9264650" y="6126480"/>
            <a:ext cx="2134870"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搭建制度平台</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58" name="任意多边形 27" title=""/>
          <p:cNvSpPr/>
          <p:nvPr>
            <p:custDataLst>
              <p:tags r:id="rId59"/>
            </p:custDataLst>
          </p:nvPr>
        </p:nvSpPr>
        <p:spPr>
          <a:xfrm rot="10800000" flipH="1" flipV="1">
            <a:off x="7647940" y="5483860"/>
            <a:ext cx="1067435" cy="121285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60" name="文本框 59" title=""/>
          <p:cNvSpPr txBox="1"/>
          <p:nvPr>
            <p:custDataLst>
              <p:tags r:id="rId60"/>
            </p:custDataLst>
          </p:nvPr>
        </p:nvSpPr>
        <p:spPr>
          <a:xfrm>
            <a:off x="7841615" y="5988050"/>
            <a:ext cx="918845" cy="398780"/>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企业</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sp>
        <p:nvSpPr>
          <p:cNvPr id="61" name="任意多边形 27" title=""/>
          <p:cNvSpPr/>
          <p:nvPr>
            <p:custDataLst>
              <p:tags r:id="rId61"/>
            </p:custDataLst>
          </p:nvPr>
        </p:nvSpPr>
        <p:spPr>
          <a:xfrm rot="10800000" flipV="1">
            <a:off x="6442710" y="5483860"/>
            <a:ext cx="1052830" cy="89344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62" name="文本框 61" title=""/>
          <p:cNvSpPr txBox="1"/>
          <p:nvPr>
            <p:custDataLst>
              <p:tags r:id="rId62"/>
            </p:custDataLst>
          </p:nvPr>
        </p:nvSpPr>
        <p:spPr>
          <a:xfrm>
            <a:off x="6311900" y="5589270"/>
            <a:ext cx="1151255" cy="706755"/>
          </a:xfrm>
          <a:prstGeom prst="rect">
            <a:avLst/>
          </a:prstGeom>
          <a:noFill/>
          <a:ln>
            <a:noFill/>
          </a:ln>
        </p:spPr>
        <p:txBody>
          <a:bodyPr wrap="square" rtlCol="0" anchor="t">
            <a:spAutoFit/>
          </a:bodyPr>
          <a:lstStyle/>
          <a:p>
            <a:pPr algn="ctr" defTabSz="609600"/>
            <a:r>
              <a:rPr lang="zh-CN" altLang="en-US" sz="2000" b="1">
                <a:solidFill>
                  <a:schemeClr val="tx2">
                    <a:lumMod val="20000"/>
                    <a:lumOff val="80000"/>
                  </a:schemeClr>
                </a:solidFill>
                <a:latin typeface="华文楷体" panose="02010600040101010101" charset="-122"/>
                <a:ea typeface="华文楷体" panose="02010600040101010101" charset="-122"/>
                <a:sym typeface="+mn-ea"/>
              </a:rPr>
              <a:t>社会和个人</a:t>
            </a:r>
            <a:endParaRPr lang="zh-CN" altLang="en-US" sz="2000" b="1">
              <a:solidFill>
                <a:schemeClr val="tx2">
                  <a:lumMod val="20000"/>
                  <a:lumOff val="80000"/>
                </a:schemeClr>
              </a:solidFill>
              <a:latin typeface="华文楷体" panose="02010600040101010101" charset="-122"/>
              <a:ea typeface="华文楷体" panose="02010600040101010101" charset="-122"/>
              <a:sym typeface="+mn-ea"/>
            </a:endParaRPr>
          </a:p>
        </p:txBody>
      </p:sp>
      <p:cxnSp>
        <p:nvCxnSpPr>
          <p:cNvPr id="64" name="曲线连接符 63" title=""/>
          <p:cNvCxnSpPr>
            <a:endCxn id="85" idx="3"/>
          </p:cNvCxnSpPr>
          <p:nvPr>
            <p:custDataLst>
              <p:tags r:id="rId63"/>
            </p:custDataLst>
          </p:nvPr>
        </p:nvCxnSpPr>
        <p:spPr>
          <a:xfrm rot="10800000">
            <a:off x="4386580" y="3499485"/>
            <a:ext cx="643890" cy="132080"/>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65" name="组合 64" title=""/>
          <p:cNvGrpSpPr/>
          <p:nvPr>
            <p:custDataLst>
              <p:tags r:id="rId64"/>
            </p:custDataLst>
          </p:nvPr>
        </p:nvGrpSpPr>
        <p:grpSpPr>
          <a:xfrm>
            <a:off x="3215640" y="3055620"/>
            <a:ext cx="1238885" cy="833755"/>
            <a:chOff x="10499" y="2442"/>
            <a:chExt cx="2271" cy="1313"/>
          </a:xfrm>
        </p:grpSpPr>
        <p:sp>
          <p:nvSpPr>
            <p:cNvPr id="84" name="云形 83"/>
            <p:cNvSpPr/>
            <p:nvPr>
              <p:custDataLst>
                <p:tags r:id="rId65"/>
              </p:custDataLst>
            </p:nvPr>
          </p:nvSpPr>
          <p:spPr>
            <a:xfrm>
              <a:off x="10499" y="2442"/>
              <a:ext cx="2271"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85" name="文本框 84"/>
            <p:cNvSpPr txBox="1"/>
            <p:nvPr>
              <p:custDataLst>
                <p:tags r:id="rId66"/>
              </p:custDataLst>
            </p:nvPr>
          </p:nvSpPr>
          <p:spPr>
            <a:xfrm>
              <a:off x="10666" y="2633"/>
              <a:ext cx="1980" cy="1016"/>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踏上强国之路</a:t>
              </a:r>
              <a:endParaRPr lang="zh-CN" altLang="en-US" b="1">
                <a:solidFill>
                  <a:schemeClr val="bg1"/>
                </a:solidFill>
                <a:latin typeface="华文楷体" panose="02010600040101010101" charset="-122"/>
                <a:ea typeface="华文楷体" panose="02010600040101010101" charset="-122"/>
                <a:sym typeface="+mn-ea"/>
              </a:endParaRPr>
            </a:p>
          </p:txBody>
        </p:sp>
      </p:grpSp>
      <p:cxnSp>
        <p:nvCxnSpPr>
          <p:cNvPr id="66" name="曲线连接符 65" title=""/>
          <p:cNvCxnSpPr>
            <a:stCxn id="84" idx="3"/>
          </p:cNvCxnSpPr>
          <p:nvPr>
            <p:custDataLst>
              <p:tags r:id="rId67"/>
            </p:custDataLst>
          </p:nvPr>
        </p:nvCxnSpPr>
        <p:spPr>
          <a:xfrm rot="16200000" flipV="1">
            <a:off x="3508375" y="2776220"/>
            <a:ext cx="538480" cy="115570"/>
          </a:xfrm>
          <a:prstGeom prst="curvedConnector3">
            <a:avLst>
              <a:gd name="adj1" fmla="val 54363"/>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67" name="组合 66" title=""/>
          <p:cNvGrpSpPr/>
          <p:nvPr>
            <p:custDataLst>
              <p:tags r:id="rId68"/>
            </p:custDataLst>
          </p:nvPr>
        </p:nvGrpSpPr>
        <p:grpSpPr>
          <a:xfrm>
            <a:off x="3318479" y="1733550"/>
            <a:ext cx="997763" cy="833755"/>
            <a:chOff x="10840" y="2442"/>
            <a:chExt cx="1829" cy="1313"/>
          </a:xfrm>
        </p:grpSpPr>
        <p:sp>
          <p:nvSpPr>
            <p:cNvPr id="68" name="云形 67"/>
            <p:cNvSpPr/>
            <p:nvPr>
              <p:custDataLst>
                <p:tags r:id="rId69"/>
              </p:custDataLst>
            </p:nvPr>
          </p:nvSpPr>
          <p:spPr>
            <a:xfrm>
              <a:off x="10840" y="2442"/>
              <a:ext cx="1829"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69" name="文本框 68"/>
            <p:cNvSpPr txBox="1"/>
            <p:nvPr>
              <p:custDataLst>
                <p:tags r:id="rId70"/>
              </p:custDataLst>
            </p:nvPr>
          </p:nvSpPr>
          <p:spPr>
            <a:xfrm>
              <a:off x="11020" y="2539"/>
              <a:ext cx="1476" cy="1016"/>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改革开放</a:t>
              </a:r>
              <a:endParaRPr lang="zh-CN" altLang="en-US" b="1">
                <a:solidFill>
                  <a:schemeClr val="bg1"/>
                </a:solidFill>
                <a:latin typeface="华文楷体" panose="02010600040101010101" charset="-122"/>
                <a:ea typeface="华文楷体" panose="02010600040101010101" charset="-122"/>
                <a:sym typeface="+mn-ea"/>
              </a:endParaRPr>
            </a:p>
          </p:txBody>
        </p:sp>
      </p:grpSp>
      <p:grpSp>
        <p:nvGrpSpPr>
          <p:cNvPr id="70" name="组合 69" title=""/>
          <p:cNvGrpSpPr/>
          <p:nvPr>
            <p:custDataLst>
              <p:tags r:id="rId71"/>
            </p:custDataLst>
          </p:nvPr>
        </p:nvGrpSpPr>
        <p:grpSpPr>
          <a:xfrm>
            <a:off x="2973039" y="631190"/>
            <a:ext cx="997763" cy="833755"/>
            <a:chOff x="10840" y="2442"/>
            <a:chExt cx="1829" cy="1313"/>
          </a:xfrm>
        </p:grpSpPr>
        <p:sp>
          <p:nvSpPr>
            <p:cNvPr id="71" name="云形 70"/>
            <p:cNvSpPr/>
            <p:nvPr>
              <p:custDataLst>
                <p:tags r:id="rId72"/>
              </p:custDataLst>
            </p:nvPr>
          </p:nvSpPr>
          <p:spPr>
            <a:xfrm>
              <a:off x="10840" y="2442"/>
              <a:ext cx="1829"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72" name="文本框 71"/>
            <p:cNvSpPr txBox="1"/>
            <p:nvPr>
              <p:custDataLst>
                <p:tags r:id="rId73"/>
              </p:custDataLst>
            </p:nvPr>
          </p:nvSpPr>
          <p:spPr>
            <a:xfrm>
              <a:off x="11020" y="2539"/>
              <a:ext cx="1476" cy="1016"/>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积极影响</a:t>
              </a:r>
              <a:endParaRPr lang="zh-CN" altLang="en-US" b="1">
                <a:solidFill>
                  <a:schemeClr val="bg1"/>
                </a:solidFill>
                <a:latin typeface="华文楷体" panose="02010600040101010101" charset="-122"/>
                <a:ea typeface="华文楷体" panose="02010600040101010101" charset="-122"/>
                <a:sym typeface="+mn-ea"/>
              </a:endParaRPr>
            </a:p>
          </p:txBody>
        </p:sp>
      </p:grpSp>
      <p:cxnSp>
        <p:nvCxnSpPr>
          <p:cNvPr id="73" name="曲线连接符 72" title=""/>
          <p:cNvCxnSpPr>
            <a:stCxn id="69" idx="0"/>
            <a:endCxn id="71" idx="1"/>
          </p:cNvCxnSpPr>
          <p:nvPr>
            <p:custDataLst>
              <p:tags r:id="rId74"/>
            </p:custDataLst>
          </p:nvPr>
        </p:nvCxnSpPr>
        <p:spPr>
          <a:xfrm rot="16200000" flipV="1">
            <a:off x="3480435" y="1456055"/>
            <a:ext cx="330835" cy="347345"/>
          </a:xfrm>
          <a:prstGeom prst="curvedConnector3">
            <a:avLst>
              <a:gd name="adj1" fmla="val 49904"/>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4" name="任意多边形 27" title=""/>
          <p:cNvSpPr/>
          <p:nvPr>
            <p:custDataLst>
              <p:tags r:id="rId75"/>
            </p:custDataLst>
          </p:nvPr>
        </p:nvSpPr>
        <p:spPr>
          <a:xfrm rot="10800000">
            <a:off x="1492885" y="711835"/>
            <a:ext cx="1532890" cy="10541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75" name="文本框 74" title=""/>
          <p:cNvSpPr txBox="1"/>
          <p:nvPr>
            <p:custDataLst>
              <p:tags r:id="rId76"/>
            </p:custDataLst>
          </p:nvPr>
        </p:nvSpPr>
        <p:spPr>
          <a:xfrm>
            <a:off x="1456690" y="241300"/>
            <a:ext cx="1819275"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迎来伟大飞跃</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76" name="任意多边形 27" title=""/>
          <p:cNvSpPr/>
          <p:nvPr>
            <p:custDataLst>
              <p:tags r:id="rId77"/>
            </p:custDataLst>
          </p:nvPr>
        </p:nvSpPr>
        <p:spPr>
          <a:xfrm rot="10800000" flipV="1">
            <a:off x="1350010" y="1195705"/>
            <a:ext cx="1635125" cy="18669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77" name="文本框 76" title=""/>
          <p:cNvSpPr txBox="1"/>
          <p:nvPr>
            <p:custDataLst>
              <p:tags r:id="rId78"/>
            </p:custDataLst>
          </p:nvPr>
        </p:nvSpPr>
        <p:spPr>
          <a:xfrm>
            <a:off x="1312545" y="892175"/>
            <a:ext cx="1819910" cy="310515"/>
          </a:xfrm>
          <a:prstGeom prst="rect">
            <a:avLst/>
          </a:prstGeom>
          <a:noFill/>
          <a:ln>
            <a:noFill/>
          </a:ln>
        </p:spPr>
        <p:txBody>
          <a:bodyPr wrap="square" rtlCol="0" anchor="t">
            <a:no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过上幸福生活</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78" name="任意多边形 27" title=""/>
          <p:cNvSpPr/>
          <p:nvPr>
            <p:custDataLst>
              <p:tags r:id="rId79"/>
            </p:custDataLst>
          </p:nvPr>
        </p:nvSpPr>
        <p:spPr>
          <a:xfrm rot="10800000" flipV="1">
            <a:off x="1387475" y="1356995"/>
            <a:ext cx="1889125" cy="634365"/>
          </a:xfrm>
          <a:custGeom>
            <a:gdLst>
              <a:gd name="connsiteX0" fmla="*/ 0 w 2975"/>
              <a:gd name="connsiteY0" fmla="*/ 0 h 999"/>
              <a:gd name="connsiteX1" fmla="*/ 703 w 2975"/>
              <a:gd name="connsiteY1" fmla="*/ 999 h 999"/>
              <a:gd name="connsiteX2" fmla="*/ 2975 w 2975"/>
              <a:gd name="connsiteY2" fmla="*/ 907 h 999"/>
            </a:gdLst>
            <a:cxnLst>
              <a:cxn ang="0">
                <a:pos x="connsiteX0" y="connsiteY0"/>
              </a:cxn>
              <a:cxn ang="0">
                <a:pos x="connsiteX1" y="connsiteY1"/>
              </a:cxn>
              <a:cxn ang="0">
                <a:pos x="connsiteX2" y="connsiteY2"/>
              </a:cxn>
            </a:cxnLst>
            <a:rect l="l" t="t" r="r" b="b"/>
            <a:pathLst>
              <a:path w="2975" h="999">
                <a:moveTo>
                  <a:pt x="0" y="0"/>
                </a:moveTo>
                <a:cubicBezTo>
                  <a:pt x="246" y="393"/>
                  <a:pt x="207" y="848"/>
                  <a:pt x="703" y="999"/>
                </a:cubicBezTo>
                <a:lnTo>
                  <a:pt x="2975" y="907"/>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79" name="文本框 78" title=""/>
          <p:cNvSpPr txBox="1"/>
          <p:nvPr>
            <p:custDataLst>
              <p:tags r:id="rId80"/>
            </p:custDataLst>
          </p:nvPr>
        </p:nvSpPr>
        <p:spPr>
          <a:xfrm>
            <a:off x="1169035" y="1483995"/>
            <a:ext cx="2044065" cy="310515"/>
          </a:xfrm>
          <a:prstGeom prst="rect">
            <a:avLst/>
          </a:prstGeom>
          <a:noFill/>
          <a:ln>
            <a:noFill/>
          </a:ln>
        </p:spPr>
        <p:txBody>
          <a:bodyPr wrap="square" rtlCol="0" anchor="t">
            <a:no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国际影响力提升</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80" name="右大括号 79" title=""/>
          <p:cNvSpPr/>
          <p:nvPr>
            <p:custDataLst>
              <p:tags r:id="rId81"/>
            </p:custDataLst>
          </p:nvPr>
        </p:nvSpPr>
        <p:spPr>
          <a:xfrm flipH="1">
            <a:off x="1096645" y="400050"/>
            <a:ext cx="182245" cy="1566545"/>
          </a:xfrm>
          <a:prstGeom prst="rightBrace">
            <a:avLst>
              <a:gd name="adj1" fmla="val 8333"/>
              <a:gd name="adj2" fmla="val 50000"/>
            </a:avLst>
          </a:prstGeom>
          <a:ln w="28575">
            <a:solidFill>
              <a:schemeClr val="bg1"/>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grpSp>
        <p:nvGrpSpPr>
          <p:cNvPr id="81" name="组合 80" title=""/>
          <p:cNvGrpSpPr/>
          <p:nvPr>
            <p:custDataLst>
              <p:tags r:id="rId82"/>
            </p:custDataLst>
          </p:nvPr>
        </p:nvGrpSpPr>
        <p:grpSpPr>
          <a:xfrm>
            <a:off x="505414" y="393700"/>
            <a:ext cx="445904" cy="1330823"/>
            <a:chOff x="18359" y="1544"/>
            <a:chExt cx="851" cy="2229"/>
          </a:xfrm>
        </p:grpSpPr>
        <p:sp>
          <p:nvSpPr>
            <p:cNvPr id="82" name="矩形 81"/>
            <p:cNvSpPr/>
            <p:nvPr>
              <p:custDataLst>
                <p:tags r:id="rId83"/>
              </p:custDataLst>
            </p:nvPr>
          </p:nvSpPr>
          <p:spPr>
            <a:xfrm>
              <a:off x="18359" y="1544"/>
              <a:ext cx="766" cy="2228"/>
            </a:xfrm>
            <a:prstGeom prst="rect">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3" name="文本框 82"/>
            <p:cNvSpPr txBox="1"/>
            <p:nvPr>
              <p:custDataLst>
                <p:tags r:id="rId84"/>
              </p:custDataLst>
            </p:nvPr>
          </p:nvSpPr>
          <p:spPr>
            <a:xfrm>
              <a:off x="18388" y="1715"/>
              <a:ext cx="822" cy="2058"/>
            </a:xfrm>
            <a:prstGeom prst="rect">
              <a:avLst/>
            </a:prstGeom>
            <a:noFill/>
          </p:spPr>
          <p:txBody>
            <a:bodyPr vert="eaVert" wrap="square" rtlCol="0">
              <a:noAutofit/>
            </a:bodyPr>
            <a:lstStyle/>
            <a:p>
              <a:pPr>
                <a:lnSpc>
                  <a:spcPct val="100000"/>
                </a:lnSpc>
              </a:pPr>
              <a:r>
                <a:rPr lang="zh-CN" altLang="en-US" sz="2000" b="1">
                  <a:solidFill>
                    <a:schemeClr val="bg1"/>
                  </a:solidFill>
                  <a:latin typeface="楷体" charset="0"/>
                  <a:ea typeface="楷体" charset="0"/>
                </a:rPr>
                <a:t>关键抉择</a:t>
              </a:r>
              <a:endParaRPr lang="zh-CN" altLang="en-US" sz="2000" b="1">
                <a:solidFill>
                  <a:schemeClr val="bg1"/>
                </a:solidFill>
                <a:latin typeface="楷体" charset="0"/>
                <a:ea typeface="楷体" charset="0"/>
              </a:endParaRPr>
            </a:p>
          </p:txBody>
        </p:sp>
      </p:grpSp>
      <p:cxnSp>
        <p:nvCxnSpPr>
          <p:cNvPr id="86" name="曲线连接符 85" title=""/>
          <p:cNvCxnSpPr/>
          <p:nvPr>
            <p:custDataLst>
              <p:tags r:id="rId85"/>
            </p:custDataLst>
          </p:nvPr>
        </p:nvCxnSpPr>
        <p:spPr>
          <a:xfrm rot="10800000" flipV="1">
            <a:off x="2999740" y="2276475"/>
            <a:ext cx="431800" cy="360680"/>
          </a:xfrm>
          <a:prstGeom prst="curvedConnector3">
            <a:avLst>
              <a:gd name="adj1" fmla="val 49853"/>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87" name="组合 86" title=""/>
          <p:cNvGrpSpPr/>
          <p:nvPr>
            <p:custDataLst>
              <p:tags r:id="rId86"/>
            </p:custDataLst>
          </p:nvPr>
        </p:nvGrpSpPr>
        <p:grpSpPr>
          <a:xfrm>
            <a:off x="2109439" y="2503170"/>
            <a:ext cx="997763" cy="833755"/>
            <a:chOff x="10840" y="2442"/>
            <a:chExt cx="1829" cy="1313"/>
          </a:xfrm>
        </p:grpSpPr>
        <p:sp>
          <p:nvSpPr>
            <p:cNvPr id="88" name="云形 87"/>
            <p:cNvSpPr/>
            <p:nvPr>
              <p:custDataLst>
                <p:tags r:id="rId87"/>
              </p:custDataLst>
            </p:nvPr>
          </p:nvSpPr>
          <p:spPr>
            <a:xfrm>
              <a:off x="10840" y="2442"/>
              <a:ext cx="1829"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89" name="文本框 88"/>
            <p:cNvSpPr txBox="1"/>
            <p:nvPr>
              <p:custDataLst>
                <p:tags r:id="rId88"/>
              </p:custDataLst>
            </p:nvPr>
          </p:nvSpPr>
          <p:spPr>
            <a:xfrm>
              <a:off x="11020" y="2539"/>
              <a:ext cx="1476" cy="1016"/>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深化改革</a:t>
              </a:r>
              <a:endParaRPr lang="zh-CN" altLang="en-US" b="1">
                <a:solidFill>
                  <a:schemeClr val="bg1"/>
                </a:solidFill>
                <a:latin typeface="华文楷体" panose="02010600040101010101" charset="-122"/>
                <a:ea typeface="华文楷体" panose="02010600040101010101" charset="-122"/>
                <a:sym typeface="+mn-ea"/>
              </a:endParaRPr>
            </a:p>
          </p:txBody>
        </p:sp>
      </p:grpSp>
      <p:sp>
        <p:nvSpPr>
          <p:cNvPr id="90" name="任意多边形 27" title=""/>
          <p:cNvSpPr/>
          <p:nvPr>
            <p:custDataLst>
              <p:tags r:id="rId89"/>
            </p:custDataLst>
          </p:nvPr>
        </p:nvSpPr>
        <p:spPr>
          <a:xfrm rot="10800000">
            <a:off x="695325" y="2654300"/>
            <a:ext cx="1532890" cy="10541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91" name="文本框 90" title=""/>
          <p:cNvSpPr txBox="1"/>
          <p:nvPr>
            <p:custDataLst>
              <p:tags r:id="rId90"/>
            </p:custDataLst>
          </p:nvPr>
        </p:nvSpPr>
        <p:spPr>
          <a:xfrm>
            <a:off x="540385" y="2238375"/>
            <a:ext cx="1819275"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主要矛盾转化</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92" name="任意多边形 27" title=""/>
          <p:cNvSpPr/>
          <p:nvPr>
            <p:custDataLst>
              <p:tags r:id="rId91"/>
            </p:custDataLst>
          </p:nvPr>
        </p:nvSpPr>
        <p:spPr>
          <a:xfrm rot="10800000" flipV="1">
            <a:off x="610235" y="3103245"/>
            <a:ext cx="1579880" cy="41338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93" name="文本框 92" title=""/>
          <p:cNvSpPr txBox="1"/>
          <p:nvPr>
            <p:custDataLst>
              <p:tags r:id="rId92"/>
            </p:custDataLst>
          </p:nvPr>
        </p:nvSpPr>
        <p:spPr>
          <a:xfrm>
            <a:off x="410210" y="2749550"/>
            <a:ext cx="1819275" cy="706755"/>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经济转向高质量发展阶段</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94" name="任意多边形 27" title=""/>
          <p:cNvSpPr/>
          <p:nvPr>
            <p:custDataLst>
              <p:tags r:id="rId93"/>
            </p:custDataLst>
          </p:nvPr>
        </p:nvSpPr>
        <p:spPr>
          <a:xfrm rot="10800000" flipV="1">
            <a:off x="610235" y="3282950"/>
            <a:ext cx="1907540" cy="633730"/>
          </a:xfrm>
          <a:custGeom>
            <a:gdLst>
              <a:gd name="connsiteX0" fmla="*/ 0 w 3004"/>
              <a:gd name="connsiteY0" fmla="*/ 0 h 1305"/>
              <a:gd name="connsiteX1" fmla="*/ 740 w 3004"/>
              <a:gd name="connsiteY1" fmla="*/ 1240 h 1305"/>
              <a:gd name="connsiteX2" fmla="*/ 3004 w 3004"/>
              <a:gd name="connsiteY2" fmla="*/ 1169 h 1305"/>
              <a:gd name="connsiteX3" fmla="*/ 3004 w 3004"/>
              <a:gd name="connsiteY3" fmla="*/ 1169 h 1305"/>
            </a:gdLst>
            <a:cxnLst>
              <a:cxn ang="0">
                <a:pos x="connsiteX0" y="connsiteY0"/>
              </a:cxn>
              <a:cxn ang="0">
                <a:pos x="connsiteX1" y="connsiteY1"/>
              </a:cxn>
              <a:cxn ang="0">
                <a:pos x="connsiteX2" y="connsiteY2"/>
              </a:cxn>
              <a:cxn ang="0">
                <a:pos x="connsiteX3" y="connsiteY3"/>
              </a:cxn>
            </a:cxnLst>
            <a:rect l="l" t="t" r="r" b="b"/>
            <a:pathLst>
              <a:path w="3004" h="1305">
                <a:moveTo>
                  <a:pt x="0" y="0"/>
                </a:moveTo>
                <a:cubicBezTo>
                  <a:pt x="223" y="469"/>
                  <a:pt x="291" y="1060"/>
                  <a:pt x="740" y="1240"/>
                </a:cubicBezTo>
                <a:cubicBezTo>
                  <a:pt x="1190" y="1421"/>
                  <a:pt x="3004" y="1169"/>
                  <a:pt x="3004" y="1169"/>
                </a:cubicBezTo>
                <a:lnTo>
                  <a:pt x="3004" y="1169"/>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95" name="文本框 94" title=""/>
          <p:cNvSpPr txBox="1"/>
          <p:nvPr>
            <p:custDataLst>
              <p:tags r:id="rId94"/>
            </p:custDataLst>
          </p:nvPr>
        </p:nvSpPr>
        <p:spPr>
          <a:xfrm>
            <a:off x="410210" y="3456305"/>
            <a:ext cx="2075180"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经发展面临挑战</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96" name="任意多边形 27" title=""/>
          <p:cNvSpPr/>
          <p:nvPr>
            <p:custDataLst>
              <p:tags r:id="rId95"/>
            </p:custDataLst>
          </p:nvPr>
        </p:nvSpPr>
        <p:spPr>
          <a:xfrm rot="10800000" flipV="1">
            <a:off x="574675" y="3282950"/>
            <a:ext cx="2182495" cy="1154430"/>
          </a:xfrm>
          <a:custGeom>
            <a:gdLst>
              <a:gd name="connsiteX0" fmla="*/ 197 w 3436"/>
              <a:gd name="connsiteY0" fmla="*/ 0 h 2227"/>
              <a:gd name="connsiteX1" fmla="*/ 297 w 3436"/>
              <a:gd name="connsiteY1" fmla="*/ 2120 h 2227"/>
              <a:gd name="connsiteX2" fmla="*/ 3437 w 3436"/>
              <a:gd name="connsiteY2" fmla="*/ 2040 h 2227"/>
            </a:gdLst>
            <a:cxnLst>
              <a:cxn ang="0">
                <a:pos x="connsiteX0" y="connsiteY0"/>
              </a:cxn>
              <a:cxn ang="0">
                <a:pos x="connsiteX1" y="connsiteY1"/>
              </a:cxn>
              <a:cxn ang="0">
                <a:pos x="connsiteX2" y="connsiteY2"/>
              </a:cxn>
            </a:cxnLst>
            <a:rect l="l" t="t" r="r" b="b"/>
            <a:pathLst>
              <a:path w="3437" h="2228">
                <a:moveTo>
                  <a:pt x="197" y="0"/>
                </a:moveTo>
                <a:cubicBezTo>
                  <a:pt x="37" y="680"/>
                  <a:pt x="-195" y="1838"/>
                  <a:pt x="297" y="2120"/>
                </a:cubicBezTo>
                <a:cubicBezTo>
                  <a:pt x="789" y="2403"/>
                  <a:pt x="3437" y="2040"/>
                  <a:pt x="3437" y="2040"/>
                </a:cubicBez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97" name="文本框 96" title=""/>
          <p:cNvSpPr txBox="1"/>
          <p:nvPr>
            <p:custDataLst>
              <p:tags r:id="rId96"/>
            </p:custDataLst>
          </p:nvPr>
        </p:nvSpPr>
        <p:spPr>
          <a:xfrm>
            <a:off x="407670" y="3916680"/>
            <a:ext cx="2464435"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弘扬改革创新精神</a:t>
            </a:r>
            <a:endParaRPr lang="zh-CN" altLang="en-US" sz="2000" b="1">
              <a:solidFill>
                <a:schemeClr val="bg1"/>
              </a:solidFill>
              <a:latin typeface="华文楷体" panose="02010600040101010101" charset="-122"/>
              <a:ea typeface="华文楷体" panose="02010600040101010101" charset="-122"/>
              <a:sym typeface="+mn-ea"/>
            </a:endParaRPr>
          </a:p>
        </p:txBody>
      </p:sp>
      <p:grpSp>
        <p:nvGrpSpPr>
          <p:cNvPr id="98" name="组合 97" title=""/>
          <p:cNvGrpSpPr/>
          <p:nvPr>
            <p:custDataLst>
              <p:tags r:id="rId97"/>
            </p:custDataLst>
          </p:nvPr>
        </p:nvGrpSpPr>
        <p:grpSpPr>
          <a:xfrm>
            <a:off x="94615" y="2629535"/>
            <a:ext cx="445770" cy="1566545"/>
            <a:chOff x="18359" y="1544"/>
            <a:chExt cx="851" cy="2229"/>
          </a:xfrm>
        </p:grpSpPr>
        <p:sp>
          <p:nvSpPr>
            <p:cNvPr id="99" name="矩形 98"/>
            <p:cNvSpPr/>
            <p:nvPr>
              <p:custDataLst>
                <p:tags r:id="rId98"/>
              </p:custDataLst>
            </p:nvPr>
          </p:nvSpPr>
          <p:spPr>
            <a:xfrm>
              <a:off x="18359" y="1544"/>
              <a:ext cx="766" cy="2228"/>
            </a:xfrm>
            <a:prstGeom prst="rect">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0" name="文本框 99"/>
            <p:cNvSpPr txBox="1"/>
            <p:nvPr>
              <p:custDataLst>
                <p:tags r:id="rId99"/>
              </p:custDataLst>
            </p:nvPr>
          </p:nvSpPr>
          <p:spPr>
            <a:xfrm>
              <a:off x="18388" y="1715"/>
              <a:ext cx="822" cy="2058"/>
            </a:xfrm>
            <a:prstGeom prst="rect">
              <a:avLst/>
            </a:prstGeom>
            <a:noFill/>
          </p:spPr>
          <p:txBody>
            <a:bodyPr vert="eaVert" wrap="square" rtlCol="0">
              <a:noAutofit/>
            </a:bodyPr>
            <a:lstStyle/>
            <a:p>
              <a:pPr>
                <a:lnSpc>
                  <a:spcPct val="100000"/>
                </a:lnSpc>
              </a:pPr>
              <a:r>
                <a:rPr lang="zh-CN" altLang="en-US" sz="2000" b="1">
                  <a:solidFill>
                    <a:schemeClr val="bg1"/>
                  </a:solidFill>
                  <a:latin typeface="楷体" charset="0"/>
                  <a:ea typeface="楷体" charset="0"/>
                </a:rPr>
                <a:t>最鲜明的色</a:t>
              </a:r>
              <a:endParaRPr lang="zh-CN" altLang="en-US" sz="2000" b="1">
                <a:solidFill>
                  <a:schemeClr val="bg1"/>
                </a:solidFill>
                <a:latin typeface="楷体" charset="0"/>
                <a:ea typeface="楷体" charset="0"/>
              </a:endParaRPr>
            </a:p>
          </p:txBody>
        </p:sp>
      </p:grpSp>
      <p:cxnSp>
        <p:nvCxnSpPr>
          <p:cNvPr id="101" name="曲线连接符 100" title=""/>
          <p:cNvCxnSpPr>
            <a:stCxn id="84" idx="1"/>
          </p:cNvCxnSpPr>
          <p:nvPr>
            <p:custDataLst>
              <p:tags r:id="rId100"/>
            </p:custDataLst>
          </p:nvPr>
        </p:nvCxnSpPr>
        <p:spPr>
          <a:xfrm rot="5400000" flipV="1">
            <a:off x="3575685" y="4148455"/>
            <a:ext cx="908685" cy="388620"/>
          </a:xfrm>
          <a:prstGeom prst="curvedConnector3">
            <a:avLst>
              <a:gd name="adj1" fmla="val 50000"/>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02" name="组合 101" title=""/>
          <p:cNvGrpSpPr/>
          <p:nvPr>
            <p:custDataLst>
              <p:tags r:id="rId101"/>
            </p:custDataLst>
          </p:nvPr>
        </p:nvGrpSpPr>
        <p:grpSpPr>
          <a:xfrm>
            <a:off x="3791706" y="4900930"/>
            <a:ext cx="1037187" cy="688426"/>
            <a:chOff x="11020" y="2442"/>
            <a:chExt cx="1476" cy="1313"/>
          </a:xfrm>
        </p:grpSpPr>
        <p:sp>
          <p:nvSpPr>
            <p:cNvPr id="103" name="云形 102"/>
            <p:cNvSpPr/>
            <p:nvPr>
              <p:custDataLst>
                <p:tags r:id="rId102"/>
              </p:custDataLst>
            </p:nvPr>
          </p:nvSpPr>
          <p:spPr>
            <a:xfrm>
              <a:off x="11049" y="2442"/>
              <a:ext cx="1410" cy="1313"/>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04" name="文本框 103"/>
            <p:cNvSpPr txBox="1"/>
            <p:nvPr>
              <p:custDataLst>
                <p:tags r:id="rId103"/>
              </p:custDataLst>
            </p:nvPr>
          </p:nvSpPr>
          <p:spPr>
            <a:xfrm>
              <a:off x="11020" y="2507"/>
              <a:ext cx="1476" cy="1230"/>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共享发展成果</a:t>
              </a:r>
              <a:endParaRPr lang="zh-CN" altLang="en-US" b="1">
                <a:solidFill>
                  <a:schemeClr val="bg1"/>
                </a:solidFill>
                <a:latin typeface="华文楷体" panose="02010600040101010101" charset="-122"/>
                <a:ea typeface="华文楷体" panose="02010600040101010101" charset="-122"/>
                <a:sym typeface="+mn-ea"/>
              </a:endParaRPr>
            </a:p>
          </p:txBody>
        </p:sp>
      </p:grpSp>
      <p:sp>
        <p:nvSpPr>
          <p:cNvPr id="105" name="任意多边形 27" title=""/>
          <p:cNvSpPr/>
          <p:nvPr>
            <p:custDataLst>
              <p:tags r:id="rId104"/>
            </p:custDataLst>
          </p:nvPr>
        </p:nvSpPr>
        <p:spPr>
          <a:xfrm rot="10800000">
            <a:off x="839470" y="5157470"/>
            <a:ext cx="1929765" cy="7620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06" name="文本框 105" title=""/>
          <p:cNvSpPr txBox="1"/>
          <p:nvPr>
            <p:custDataLst>
              <p:tags r:id="rId105"/>
            </p:custDataLst>
          </p:nvPr>
        </p:nvSpPr>
        <p:spPr>
          <a:xfrm>
            <a:off x="666115" y="4509135"/>
            <a:ext cx="2045970" cy="706755"/>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共同富裕是一个长期的历史过程</a:t>
            </a:r>
            <a:endParaRPr lang="zh-CN" altLang="en-US" sz="2000" b="1">
              <a:solidFill>
                <a:schemeClr val="bg1"/>
              </a:solidFill>
              <a:latin typeface="华文楷体" panose="02010600040101010101" charset="-122"/>
              <a:ea typeface="华文楷体" panose="02010600040101010101" charset="-122"/>
              <a:sym typeface="+mn-ea"/>
            </a:endParaRPr>
          </a:p>
        </p:txBody>
      </p:sp>
      <p:grpSp>
        <p:nvGrpSpPr>
          <p:cNvPr id="107" name="组合 106" title=""/>
          <p:cNvGrpSpPr/>
          <p:nvPr>
            <p:custDataLst>
              <p:tags r:id="rId106"/>
            </p:custDataLst>
          </p:nvPr>
        </p:nvGrpSpPr>
        <p:grpSpPr>
          <a:xfrm>
            <a:off x="2605778" y="5013325"/>
            <a:ext cx="805193" cy="539115"/>
            <a:chOff x="11020" y="2442"/>
            <a:chExt cx="1476" cy="849"/>
          </a:xfrm>
        </p:grpSpPr>
        <p:sp>
          <p:nvSpPr>
            <p:cNvPr id="108" name="云形 107"/>
            <p:cNvSpPr/>
            <p:nvPr>
              <p:custDataLst>
                <p:tags r:id="rId107"/>
              </p:custDataLst>
            </p:nvPr>
          </p:nvSpPr>
          <p:spPr>
            <a:xfrm>
              <a:off x="11214" y="2442"/>
              <a:ext cx="1179" cy="849"/>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09" name="文本框 108"/>
            <p:cNvSpPr txBox="1"/>
            <p:nvPr>
              <p:custDataLst>
                <p:tags r:id="rId108"/>
              </p:custDataLst>
            </p:nvPr>
          </p:nvSpPr>
          <p:spPr>
            <a:xfrm>
              <a:off x="11020" y="2539"/>
              <a:ext cx="1476" cy="580"/>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原因</a:t>
              </a:r>
              <a:endParaRPr lang="zh-CN" altLang="en-US" b="1">
                <a:solidFill>
                  <a:schemeClr val="bg1"/>
                </a:solidFill>
                <a:latin typeface="华文楷体" panose="02010600040101010101" charset="-122"/>
                <a:ea typeface="华文楷体" panose="02010600040101010101" charset="-122"/>
                <a:sym typeface="+mn-ea"/>
              </a:endParaRPr>
            </a:p>
          </p:txBody>
        </p:sp>
      </p:grpSp>
      <p:cxnSp>
        <p:nvCxnSpPr>
          <p:cNvPr id="110" name="曲线连接符 109" title=""/>
          <p:cNvCxnSpPr>
            <a:stCxn id="104" idx="1"/>
          </p:cNvCxnSpPr>
          <p:nvPr>
            <p:custDataLst>
              <p:tags r:id="rId109"/>
            </p:custDataLst>
          </p:nvPr>
        </p:nvCxnSpPr>
        <p:spPr>
          <a:xfrm rot="10800000" flipV="1">
            <a:off x="3286125" y="5257800"/>
            <a:ext cx="504825" cy="115570"/>
          </a:xfrm>
          <a:prstGeom prst="curvedConnector3">
            <a:avLst>
              <a:gd name="adj1" fmla="val 49937"/>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11" name="任意多边形 27" title=""/>
          <p:cNvSpPr/>
          <p:nvPr>
            <p:custDataLst>
              <p:tags r:id="rId110"/>
            </p:custDataLst>
          </p:nvPr>
        </p:nvSpPr>
        <p:spPr>
          <a:xfrm rot="10800000" flipV="1">
            <a:off x="827405" y="5373370"/>
            <a:ext cx="1929765" cy="41402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12" name="文本框 111" title=""/>
          <p:cNvSpPr txBox="1"/>
          <p:nvPr>
            <p:custDataLst>
              <p:tags r:id="rId111"/>
            </p:custDataLst>
          </p:nvPr>
        </p:nvSpPr>
        <p:spPr>
          <a:xfrm>
            <a:off x="893445" y="5292090"/>
            <a:ext cx="1712595"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党的奋斗目标</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113" name="任意多边形 27" title=""/>
          <p:cNvSpPr/>
          <p:nvPr>
            <p:custDataLst>
              <p:tags r:id="rId112"/>
            </p:custDataLst>
          </p:nvPr>
        </p:nvSpPr>
        <p:spPr>
          <a:xfrm rot="10800000" flipV="1">
            <a:off x="876300" y="5495290"/>
            <a:ext cx="2002155" cy="701297"/>
          </a:xfrm>
          <a:custGeom>
            <a:gdLst>
              <a:gd name="connsiteX0" fmla="*/ 0 w 3153"/>
              <a:gd name="connsiteY0" fmla="*/ 0 h 1104"/>
              <a:gd name="connsiteX1" fmla="*/ 633 w 3153"/>
              <a:gd name="connsiteY1" fmla="*/ 1016 h 1104"/>
              <a:gd name="connsiteX2" fmla="*/ 3153 w 3153"/>
              <a:gd name="connsiteY2" fmla="*/ 1076 h 1104"/>
            </a:gdLst>
            <a:cxnLst>
              <a:cxn ang="0">
                <a:pos x="connsiteX0" y="connsiteY0"/>
              </a:cxn>
              <a:cxn ang="0">
                <a:pos x="connsiteX1" y="connsiteY1"/>
              </a:cxn>
              <a:cxn ang="0">
                <a:pos x="connsiteX2" y="connsiteY2"/>
              </a:cxn>
            </a:cxnLst>
            <a:rect l="l" t="t" r="r" b="b"/>
            <a:pathLst>
              <a:path w="3153" h="1104">
                <a:moveTo>
                  <a:pt x="0" y="0"/>
                </a:moveTo>
                <a:cubicBezTo>
                  <a:pt x="252" y="402"/>
                  <a:pt x="125" y="861"/>
                  <a:pt x="633" y="1016"/>
                </a:cubicBezTo>
                <a:cubicBezTo>
                  <a:pt x="1141" y="1170"/>
                  <a:pt x="3153" y="1076"/>
                  <a:pt x="3153" y="1076"/>
                </a:cubicBez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14" name="文本框 113" title=""/>
          <p:cNvSpPr txBox="1"/>
          <p:nvPr>
            <p:custDataLst>
              <p:tags r:id="rId113"/>
            </p:custDataLst>
          </p:nvPr>
        </p:nvSpPr>
        <p:spPr>
          <a:xfrm>
            <a:off x="695960" y="5721985"/>
            <a:ext cx="2127250"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发展的根本目的</a:t>
            </a:r>
            <a:endParaRPr lang="zh-CN" altLang="en-US" sz="2000" b="1">
              <a:solidFill>
                <a:schemeClr val="bg1"/>
              </a:solidFill>
              <a:latin typeface="华文楷体" panose="02010600040101010101" charset="-122"/>
              <a:ea typeface="华文楷体" panose="02010600040101010101" charset="-122"/>
              <a:sym typeface="+mn-ea"/>
            </a:endParaRPr>
          </a:p>
        </p:txBody>
      </p:sp>
      <p:grpSp>
        <p:nvGrpSpPr>
          <p:cNvPr id="115" name="组合 114" title=""/>
          <p:cNvGrpSpPr/>
          <p:nvPr>
            <p:custDataLst>
              <p:tags r:id="rId114"/>
            </p:custDataLst>
          </p:nvPr>
        </p:nvGrpSpPr>
        <p:grpSpPr>
          <a:xfrm>
            <a:off x="3275703" y="6103620"/>
            <a:ext cx="805193" cy="539115"/>
            <a:chOff x="11020" y="2442"/>
            <a:chExt cx="1476" cy="849"/>
          </a:xfrm>
        </p:grpSpPr>
        <p:sp>
          <p:nvSpPr>
            <p:cNvPr id="116" name="云形 115"/>
            <p:cNvSpPr/>
            <p:nvPr>
              <p:custDataLst>
                <p:tags r:id="rId115"/>
              </p:custDataLst>
            </p:nvPr>
          </p:nvSpPr>
          <p:spPr>
            <a:xfrm>
              <a:off x="11214" y="2442"/>
              <a:ext cx="1179" cy="849"/>
            </a:xfrm>
            <a:prstGeom prst="clou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华文楷体" panose="02010600040101010101" charset="-122"/>
                <a:ea typeface="华文楷体" panose="02010600040101010101" charset="-122"/>
                <a:sym typeface="+mn-ea"/>
              </a:endParaRPr>
            </a:p>
          </p:txBody>
        </p:sp>
        <p:sp>
          <p:nvSpPr>
            <p:cNvPr id="117" name="文本框 116"/>
            <p:cNvSpPr txBox="1"/>
            <p:nvPr>
              <p:custDataLst>
                <p:tags r:id="rId116"/>
              </p:custDataLst>
            </p:nvPr>
          </p:nvSpPr>
          <p:spPr>
            <a:xfrm>
              <a:off x="11020" y="2539"/>
              <a:ext cx="1476" cy="580"/>
            </a:xfrm>
            <a:prstGeom prst="rect">
              <a:avLst/>
            </a:prstGeom>
            <a:noFill/>
          </p:spPr>
          <p:txBody>
            <a:bodyPr wrap="square" rtlCol="0">
              <a:spAutoFit/>
            </a:bodyPr>
            <a:lstStyle/>
            <a:p>
              <a:pPr algn="ctr"/>
              <a:r>
                <a:rPr lang="zh-CN" altLang="en-US" b="1">
                  <a:solidFill>
                    <a:schemeClr val="bg1"/>
                  </a:solidFill>
                  <a:latin typeface="华文楷体" panose="02010600040101010101" charset="-122"/>
                  <a:ea typeface="华文楷体" panose="02010600040101010101" charset="-122"/>
                  <a:sym typeface="+mn-ea"/>
                </a:rPr>
                <a:t>措施</a:t>
              </a:r>
              <a:endParaRPr lang="zh-CN" altLang="en-US" b="1">
                <a:solidFill>
                  <a:schemeClr val="bg1"/>
                </a:solidFill>
                <a:latin typeface="华文楷体" panose="02010600040101010101" charset="-122"/>
                <a:ea typeface="华文楷体" panose="02010600040101010101" charset="-122"/>
                <a:sym typeface="+mn-ea"/>
              </a:endParaRPr>
            </a:p>
          </p:txBody>
        </p:sp>
      </p:grpSp>
      <p:cxnSp>
        <p:nvCxnSpPr>
          <p:cNvPr id="118" name="曲线连接符 117" title=""/>
          <p:cNvCxnSpPr>
            <a:stCxn id="104" idx="2"/>
          </p:cNvCxnSpPr>
          <p:nvPr>
            <p:custDataLst>
              <p:tags r:id="rId117"/>
            </p:custDataLst>
          </p:nvPr>
        </p:nvCxnSpPr>
        <p:spPr>
          <a:xfrm rot="5400000">
            <a:off x="3830320" y="5613400"/>
            <a:ext cx="513080" cy="446405"/>
          </a:xfrm>
          <a:prstGeom prst="curvedConnector3">
            <a:avLst>
              <a:gd name="adj1" fmla="val 49938"/>
            </a:avLst>
          </a:prstGeom>
          <a:ln w="28575" cmpd="sng">
            <a:solidFill>
              <a:schemeClr val="tx2">
                <a:lumMod val="20000"/>
                <a:lumOff val="8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19" name="任意多边形 27" title=""/>
          <p:cNvSpPr/>
          <p:nvPr>
            <p:custDataLst>
              <p:tags r:id="rId118"/>
            </p:custDataLst>
          </p:nvPr>
        </p:nvSpPr>
        <p:spPr>
          <a:xfrm rot="10800000" flipV="1">
            <a:off x="1550670" y="6391910"/>
            <a:ext cx="1790065" cy="251460"/>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20" name="文本框 119" title=""/>
          <p:cNvSpPr txBox="1"/>
          <p:nvPr>
            <p:custDataLst>
              <p:tags r:id="rId119"/>
            </p:custDataLst>
          </p:nvPr>
        </p:nvSpPr>
        <p:spPr>
          <a:xfrm>
            <a:off x="1456690" y="6237605"/>
            <a:ext cx="1819275" cy="398780"/>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以人民为中心</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121" name="任意多边形 27" title=""/>
          <p:cNvSpPr/>
          <p:nvPr>
            <p:custDataLst>
              <p:tags r:id="rId120"/>
            </p:custDataLst>
          </p:nvPr>
        </p:nvSpPr>
        <p:spPr>
          <a:xfrm rot="10800000" flipH="1" flipV="1">
            <a:off x="4025265" y="6426200"/>
            <a:ext cx="2205355" cy="216535"/>
          </a:xfrm>
          <a:custGeom>
            <a:gdLst>
              <a:gd name="connsiteX0" fmla="*/ 0 w 1991763"/>
              <a:gd name="connsiteY0" fmla="*/ 0 h 325925"/>
              <a:gd name="connsiteX1" fmla="*/ 660903 w 1991763"/>
              <a:gd name="connsiteY1" fmla="*/ 280658 h 325925"/>
              <a:gd name="connsiteX2" fmla="*/ 1991763 w 1991763"/>
              <a:gd name="connsiteY2" fmla="*/ 271604 h 325925"/>
              <a:gd name="connsiteX3" fmla="*/ 1991763 w 1991763"/>
              <a:gd name="connsiteY3" fmla="*/ 271604 h 325925"/>
            </a:gdLst>
            <a:cxnLst>
              <a:cxn ang="0">
                <a:pos x="connsiteX0" y="connsiteY0"/>
              </a:cxn>
              <a:cxn ang="0">
                <a:pos x="connsiteX1" y="connsiteY1"/>
              </a:cxn>
              <a:cxn ang="0">
                <a:pos x="connsiteX2" y="connsiteY2"/>
              </a:cxn>
              <a:cxn ang="0">
                <a:pos x="connsiteX3" y="connsiteY3"/>
              </a:cxn>
            </a:cxnLst>
            <a:rect l="l" t="t" r="r" b="b"/>
            <a:pathLst>
              <a:path w="1991763" h="325925">
                <a:moveTo>
                  <a:pt x="0" y="0"/>
                </a:moveTo>
                <a:cubicBezTo>
                  <a:pt x="164471" y="117695"/>
                  <a:pt x="328942" y="235391"/>
                  <a:pt x="660903" y="280658"/>
                </a:cubicBezTo>
                <a:cubicBezTo>
                  <a:pt x="992864" y="325925"/>
                  <a:pt x="1991763" y="271604"/>
                  <a:pt x="1991763" y="271604"/>
                </a:cubicBezTo>
                <a:lnTo>
                  <a:pt x="1991763" y="271604"/>
                </a:lnTo>
              </a:path>
            </a:pathLst>
          </a:custGeom>
          <a:ln w="34925" cmpd="sng">
            <a:solidFill>
              <a:schemeClr val="bg2">
                <a:lumMod val="95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1" i="0" u="none" strike="noStrike" kern="1200" cap="none" spc="0" normalizeH="0" baseline="0" noProof="0">
              <a:ln>
                <a:noFill/>
              </a:ln>
              <a:solidFill>
                <a:schemeClr val="tx1"/>
              </a:solidFill>
              <a:effectLst/>
              <a:uLnTx/>
              <a:uFillTx/>
              <a:latin typeface="华文楷体" panose="02010600040101010101" charset="-122"/>
              <a:ea typeface="华文楷体" panose="02010600040101010101" charset="-122"/>
              <a:cs typeface="+mn-cs"/>
            </a:endParaRPr>
          </a:p>
        </p:txBody>
      </p:sp>
      <p:sp>
        <p:nvSpPr>
          <p:cNvPr id="122" name="文本框 121" title=""/>
          <p:cNvSpPr txBox="1"/>
          <p:nvPr>
            <p:custDataLst>
              <p:tags r:id="rId121"/>
            </p:custDataLst>
          </p:nvPr>
        </p:nvSpPr>
        <p:spPr>
          <a:xfrm>
            <a:off x="4222115" y="5936615"/>
            <a:ext cx="1819275" cy="706755"/>
          </a:xfrm>
          <a:prstGeom prst="rect">
            <a:avLst/>
          </a:prstGeom>
          <a:noFill/>
          <a:ln>
            <a:noFill/>
          </a:ln>
        </p:spPr>
        <p:txBody>
          <a:bodyPr wrap="square" rtlCol="0" anchor="t">
            <a:spAutoFit/>
          </a:bodyPr>
          <a:lstStyle/>
          <a:p>
            <a:pPr algn="ctr" defTabSz="609600"/>
            <a:r>
              <a:rPr lang="zh-CN" altLang="en-US" sz="2000" b="1">
                <a:solidFill>
                  <a:schemeClr val="bg1"/>
                </a:solidFill>
                <a:latin typeface="华文楷体" panose="02010600040101010101" charset="-122"/>
                <a:ea typeface="华文楷体" panose="02010600040101010101" charset="-122"/>
                <a:sym typeface="+mn-ea"/>
              </a:rPr>
              <a:t>满足人民美好生活需要</a:t>
            </a:r>
            <a:endParaRPr lang="zh-CN" altLang="en-US" sz="2000" b="1">
              <a:solidFill>
                <a:schemeClr val="bg1"/>
              </a:solidFill>
              <a:latin typeface="华文楷体" panose="02010600040101010101" charset="-122"/>
              <a:ea typeface="华文楷体" panose="02010600040101010101" charset="-122"/>
              <a:sym typeface="+mn-ea"/>
            </a:endParaRPr>
          </a:p>
        </p:txBody>
      </p:sp>
      <p:sp>
        <p:nvSpPr>
          <p:cNvPr id="123" name="右大括号 122" title=""/>
          <p:cNvSpPr/>
          <p:nvPr>
            <p:custDataLst>
              <p:tags r:id="rId122"/>
            </p:custDataLst>
          </p:nvPr>
        </p:nvSpPr>
        <p:spPr>
          <a:xfrm flipH="1">
            <a:off x="520700" y="4622800"/>
            <a:ext cx="287655" cy="2020570"/>
          </a:xfrm>
          <a:prstGeom prst="rightBrace">
            <a:avLst>
              <a:gd name="adj1" fmla="val 8333"/>
              <a:gd name="adj2" fmla="val 50000"/>
            </a:avLst>
          </a:prstGeom>
          <a:ln w="28575">
            <a:solidFill>
              <a:schemeClr val="bg1"/>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grpSp>
        <p:nvGrpSpPr>
          <p:cNvPr id="124" name="组合 123" title=""/>
          <p:cNvGrpSpPr/>
          <p:nvPr>
            <p:custDataLst>
              <p:tags r:id="rId123"/>
            </p:custDataLst>
          </p:nvPr>
        </p:nvGrpSpPr>
        <p:grpSpPr>
          <a:xfrm>
            <a:off x="94615" y="4764353"/>
            <a:ext cx="445770" cy="1753855"/>
            <a:chOff x="18359" y="1544"/>
            <a:chExt cx="851" cy="2228"/>
          </a:xfrm>
        </p:grpSpPr>
        <p:sp>
          <p:nvSpPr>
            <p:cNvPr id="125" name="矩形 124"/>
            <p:cNvSpPr/>
            <p:nvPr>
              <p:custDataLst>
                <p:tags r:id="rId124"/>
              </p:custDataLst>
            </p:nvPr>
          </p:nvSpPr>
          <p:spPr>
            <a:xfrm>
              <a:off x="18359" y="1544"/>
              <a:ext cx="766" cy="2228"/>
            </a:xfrm>
            <a:prstGeom prst="rect">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6" name="文本框 125"/>
            <p:cNvSpPr txBox="1"/>
            <p:nvPr>
              <p:custDataLst>
                <p:tags r:id="rId125"/>
              </p:custDataLst>
            </p:nvPr>
          </p:nvSpPr>
          <p:spPr>
            <a:xfrm>
              <a:off x="18388" y="1626"/>
              <a:ext cx="822" cy="2112"/>
            </a:xfrm>
            <a:prstGeom prst="rect">
              <a:avLst/>
            </a:prstGeom>
            <a:noFill/>
          </p:spPr>
          <p:txBody>
            <a:bodyPr vert="eaVert" wrap="square" rtlCol="0">
              <a:noAutofit/>
            </a:bodyPr>
            <a:lstStyle/>
            <a:p>
              <a:pPr>
                <a:lnSpc>
                  <a:spcPct val="100000"/>
                </a:lnSpc>
              </a:pPr>
              <a:r>
                <a:rPr lang="zh-CN" altLang="en-US" sz="2000" b="1">
                  <a:solidFill>
                    <a:schemeClr val="bg1"/>
                  </a:solidFill>
                  <a:latin typeface="楷体" charset="0"/>
                  <a:ea typeface="楷体" charset="0"/>
                </a:rPr>
                <a:t>实现共同富裕</a:t>
              </a:r>
              <a:endParaRPr lang="zh-CN" altLang="en-US" sz="2000" b="1">
                <a:solidFill>
                  <a:schemeClr val="bg1"/>
                </a:solidFill>
                <a:latin typeface="楷体" charset="0"/>
                <a:ea typeface="楷体" charset="0"/>
              </a:endParaRPr>
            </a:p>
          </p:txBody>
        </p:sp>
      </p:grpSp>
      <p:grpSp>
        <p:nvGrpSpPr>
          <p:cNvPr id="179" name="组合 178" title=""/>
          <p:cNvGrpSpPr/>
          <p:nvPr>
            <p:custDataLst>
              <p:tags r:id="rId126"/>
            </p:custDataLst>
          </p:nvPr>
        </p:nvGrpSpPr>
        <p:grpSpPr>
          <a:xfrm>
            <a:off x="4859020" y="44450"/>
            <a:ext cx="2097405" cy="795655"/>
            <a:chOff x="781" y="-1"/>
            <a:chExt cx="4736" cy="1955"/>
          </a:xfrm>
        </p:grpSpPr>
        <p:sp>
          <p:nvSpPr>
            <p:cNvPr id="180" name="圆角矩形 179"/>
            <p:cNvSpPr/>
            <p:nvPr>
              <p:custDataLst>
                <p:tags r:id="rId127"/>
              </p:custDataLst>
            </p:nvPr>
          </p:nvSpPr>
          <p:spPr>
            <a:xfrm>
              <a:off x="781" y="751"/>
              <a:ext cx="4736" cy="1203"/>
            </a:xfrm>
            <a:prstGeom prst="roundRect">
              <a:avLst/>
            </a:prstGeom>
            <a:solidFill>
              <a:srgbClr val="23585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dist"/>
              <a:endParaRPr lang="zh-CN" altLang="en-US" sz="3200" b="1">
                <a:latin typeface="华文楷体" panose="02010600040101010101" charset="-122"/>
                <a:ea typeface="华文楷体" panose="02010600040101010101" charset="-122"/>
              </a:endParaRPr>
            </a:p>
          </p:txBody>
        </p:sp>
        <p:sp>
          <p:nvSpPr>
            <p:cNvPr id="181" name="文本框 180"/>
            <p:cNvSpPr txBox="1"/>
            <p:nvPr>
              <p:custDataLst>
                <p:tags r:id="rId128"/>
              </p:custDataLst>
            </p:nvPr>
          </p:nvSpPr>
          <p:spPr>
            <a:xfrm>
              <a:off x="1241" y="751"/>
              <a:ext cx="3851" cy="943"/>
            </a:xfrm>
            <a:prstGeom prst="rect">
              <a:avLst/>
            </a:prstGeom>
            <a:no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sym typeface="+mn-ea"/>
                </a:rPr>
                <a:t>思维导图</a:t>
              </a:r>
              <a:endParaRPr lang="zh-CN" altLang="en-US" sz="2800" b="1">
                <a:solidFill>
                  <a:schemeClr val="bg1"/>
                </a:solidFill>
                <a:latin typeface="华文楷体" panose="02010600040101010101" charset="-122"/>
                <a:ea typeface="华文楷体" panose="02010600040101010101" charset="-122"/>
                <a:sym typeface="+mn-ea"/>
              </a:endParaRPr>
            </a:p>
          </p:txBody>
        </p:sp>
        <p:sp>
          <p:nvSpPr>
            <p:cNvPr id="182" name="椭圆 181"/>
            <p:cNvSpPr/>
            <p:nvPr>
              <p:custDataLst>
                <p:tags r:id="rId129"/>
              </p:custDataLst>
            </p:nvPr>
          </p:nvSpPr>
          <p:spPr>
            <a:xfrm>
              <a:off x="978" y="870"/>
              <a:ext cx="199" cy="215"/>
            </a:xfrm>
            <a:prstGeom prst="ellipse">
              <a:avLst/>
            </a:prstGeom>
            <a:solidFill>
              <a:schemeClr val="accent3">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sp>
          <p:nvSpPr>
            <p:cNvPr id="183" name="椭圆 182"/>
            <p:cNvSpPr/>
            <p:nvPr>
              <p:custDataLst>
                <p:tags r:id="rId130"/>
              </p:custDataLst>
            </p:nvPr>
          </p:nvSpPr>
          <p:spPr>
            <a:xfrm>
              <a:off x="5092" y="869"/>
              <a:ext cx="199" cy="215"/>
            </a:xfrm>
            <a:prstGeom prst="ellipse">
              <a:avLst/>
            </a:prstGeom>
            <a:solidFill>
              <a:schemeClr val="accent3">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cxnSp>
          <p:nvCxnSpPr>
            <p:cNvPr id="184" name="直接连接符 183"/>
            <p:cNvCxnSpPr/>
            <p:nvPr>
              <p:custDataLst>
                <p:tags r:id="rId131"/>
              </p:custDataLst>
            </p:nvPr>
          </p:nvCxnSpPr>
          <p:spPr>
            <a:xfrm flipH="1">
              <a:off x="1078" y="0"/>
              <a:ext cx="17" cy="870"/>
            </a:xfrm>
            <a:prstGeom prst="line">
              <a:avLst/>
            </a:prstGeom>
            <a:ln>
              <a:solidFill>
                <a:schemeClr val="tx2">
                  <a:lumMod val="20000"/>
                  <a:lumOff val="80000"/>
                </a:schemeClr>
              </a:solidFill>
            </a:ln>
          </p:spPr>
          <p:style>
            <a:lnRef idx="2">
              <a:schemeClr val="accent1"/>
            </a:lnRef>
            <a:fillRef idx="0">
              <a:srgbClr val="FFFFFF"/>
            </a:fillRef>
            <a:effectRef idx="0">
              <a:srgbClr val="FFFFFF"/>
            </a:effectRef>
            <a:fontRef idx="minor">
              <a:schemeClr val="tx1"/>
            </a:fontRef>
          </p:style>
        </p:cxnSp>
        <p:cxnSp>
          <p:nvCxnSpPr>
            <p:cNvPr id="185" name="直接连接符 184"/>
            <p:cNvCxnSpPr>
              <a:endCxn id="183" idx="0"/>
            </p:cNvCxnSpPr>
            <p:nvPr>
              <p:custDataLst>
                <p:tags r:id="rId132"/>
              </p:custDataLst>
            </p:nvPr>
          </p:nvCxnSpPr>
          <p:spPr>
            <a:xfrm flipH="1">
              <a:off x="5192" y="-1"/>
              <a:ext cx="3" cy="870"/>
            </a:xfrm>
            <a:prstGeom prst="line">
              <a:avLst/>
            </a:prstGeom>
            <a:ln>
              <a:solidFill>
                <a:schemeClr val="tx2">
                  <a:lumMod val="20000"/>
                  <a:lumOff val="80000"/>
                </a:schemeClr>
              </a:solidFill>
            </a:ln>
          </p:spPr>
          <p:style>
            <a:lnRef idx="2">
              <a:schemeClr val="accent1"/>
            </a:lnRef>
            <a:fillRef idx="0">
              <a:srgbClr val="FFFFFF"/>
            </a:fillRef>
            <a:effectRef idx="0">
              <a:srgbClr val="FFFFFF"/>
            </a:effectRef>
            <a:fontRef idx="minor">
              <a:schemeClr val="tx1"/>
            </a:fontRef>
          </p:style>
        </p:cxnSp>
      </p:grpSp>
    </p:spTree>
    <p:custDataLst>
      <p:tags r:id="rId134"/>
    </p:custData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409575" y="462915"/>
            <a:ext cx="11460480" cy="6170295"/>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4482" y="132715"/>
            <a:ext cx="5527423"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7" y="297"/>
              <a:ext cx="8048" cy="1023"/>
            </a:xfrm>
            <a:prstGeom prst="rect">
              <a:avLst/>
            </a:prstGeom>
            <a:noFill/>
          </p:spPr>
          <p:txBody>
            <a:bodyPr wrap="square" rtlCol="0">
              <a:spAutoFit/>
            </a:bodyPr>
            <a:lstStyle/>
            <a:p>
              <a:pPr algn="dist">
                <a:lnSpc>
                  <a:spcPct val="100000"/>
                </a:lnSpc>
              </a:pPr>
              <a:r>
                <a:rPr lang="zh-CN" altLang="en-US" sz="3200" b="1">
                  <a:solidFill>
                    <a:schemeClr val="bg1"/>
                  </a:solidFill>
                  <a:latin typeface="楷体" charset="0"/>
                  <a:ea typeface="楷体" charset="0"/>
                  <a:cs typeface="楷体" charset="0"/>
                  <a:sym typeface="+mn-lt"/>
                </a:rPr>
                <a:t>必备核心知识点</a:t>
              </a:r>
              <a:endParaRPr lang="zh-CN" altLang="en-US" sz="3200" b="1">
                <a:solidFill>
                  <a:schemeClr val="bg1"/>
                </a:solidFill>
                <a:latin typeface="楷体" charset="0"/>
                <a:ea typeface="楷体" charset="0"/>
                <a:cs typeface="楷体" charset="0"/>
                <a:sym typeface="+mn-lt"/>
              </a:endParaRPr>
            </a:p>
          </p:txBody>
        </p:sp>
      </p:grpSp>
      <p:sp>
        <p:nvSpPr>
          <p:cNvPr id="5" name="文本框 4" title=""/>
          <p:cNvSpPr txBox="1"/>
          <p:nvPr>
            <p:custDataLst>
              <p:tags r:id="rId10"/>
            </p:custDataLst>
          </p:nvPr>
        </p:nvSpPr>
        <p:spPr>
          <a:xfrm>
            <a:off x="695960" y="973455"/>
            <a:ext cx="11046460" cy="5370830"/>
          </a:xfrm>
          <a:prstGeom prst="rect">
            <a:avLst/>
          </a:prstGeom>
          <a:noFill/>
        </p:spPr>
        <p:txBody>
          <a:bodyPr wrap="square" rtlCol="0" anchor="t">
            <a:noAutofit/>
          </a:bodyPr>
          <a:lstStyle/>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a:t>
            </a:r>
            <a:r>
              <a:rPr lang="zh-CN" altLang="en-US"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强国富民</a:t>
            </a:r>
            <a:r>
              <a:rPr lang="zh-CN" altLang="en-US" sz="2300" b="1">
                <a:solidFill>
                  <a:srgbClr val="03504C"/>
                </a:solidFill>
                <a:latin typeface="楷体" charset="0"/>
                <a:ea typeface="楷体" charset="0"/>
                <a:cs typeface="楷体" charset="0"/>
                <a:sym typeface="+mn-ea"/>
              </a:rPr>
              <a:t>成为近代中华民族矢志不渝的奋斗目标。</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2</a:t>
            </a:r>
            <a:r>
              <a:rPr lang="zh-CN" altLang="en-US" sz="2300" b="1">
                <a:solidFill>
                  <a:srgbClr val="03504C"/>
                </a:solidFill>
                <a:latin typeface="楷体" charset="0"/>
                <a:ea typeface="楷体" charset="0"/>
                <a:cs typeface="楷体" charset="0"/>
                <a:sym typeface="+mn-ea"/>
              </a:rPr>
              <a:t>．现阶段我国的中心工作是：</a:t>
            </a:r>
            <a:r>
              <a:rPr lang="zh-CN" altLang="en-US" sz="2300" b="1" u="sng">
                <a:solidFill>
                  <a:srgbClr val="03504C"/>
                </a:solidFill>
                <a:latin typeface="楷体" charset="0"/>
                <a:ea typeface="楷体" charset="0"/>
                <a:cs typeface="楷体" charset="0"/>
                <a:sym typeface="+mn-ea"/>
              </a:rPr>
              <a:t>经济建设</a:t>
            </a:r>
            <a:r>
              <a:rPr lang="zh-CN" altLang="en-US" sz="2300" b="1">
                <a:solidFill>
                  <a:srgbClr val="03504C"/>
                </a:solidFill>
                <a:latin typeface="楷体" charset="0"/>
                <a:ea typeface="楷体" charset="0"/>
                <a:cs typeface="楷体" charset="0"/>
                <a:sym typeface="+mn-ea"/>
              </a:rPr>
              <a:t>；</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3</a:t>
            </a:r>
            <a:r>
              <a:rPr lang="zh-CN" altLang="en-US"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改革开放</a:t>
            </a:r>
            <a:r>
              <a:rPr lang="zh-CN" altLang="en-US" sz="2300" b="1">
                <a:solidFill>
                  <a:srgbClr val="03504C"/>
                </a:solidFill>
                <a:latin typeface="楷体" charset="0"/>
                <a:ea typeface="楷体" charset="0"/>
                <a:cs typeface="楷体" charset="0"/>
                <a:sym typeface="+mn-ea"/>
              </a:rPr>
              <a:t>是决定当代中国命运的关键抉择。</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4</a:t>
            </a:r>
            <a:r>
              <a:rPr lang="zh-CN" altLang="en-US" sz="2300" b="1">
                <a:solidFill>
                  <a:srgbClr val="03504C"/>
                </a:solidFill>
                <a:latin typeface="楷体" charset="0"/>
                <a:ea typeface="楷体" charset="0"/>
                <a:cs typeface="楷体" charset="0"/>
                <a:sym typeface="+mn-ea"/>
              </a:rPr>
              <a:t>． 坚持</a:t>
            </a:r>
            <a:r>
              <a:rPr lang="zh-CN" altLang="en-US" sz="2300" b="1" u="sng">
                <a:solidFill>
                  <a:srgbClr val="03504C"/>
                </a:solidFill>
                <a:latin typeface="楷体" charset="0"/>
                <a:ea typeface="楷体" charset="0"/>
                <a:cs typeface="楷体" charset="0"/>
                <a:sym typeface="+mn-ea"/>
              </a:rPr>
              <a:t>改革开放</a:t>
            </a:r>
            <a:r>
              <a:rPr lang="zh-CN" altLang="en-US" sz="2300" b="1">
                <a:solidFill>
                  <a:srgbClr val="03504C"/>
                </a:solidFill>
                <a:latin typeface="楷体" charset="0"/>
                <a:ea typeface="楷体" charset="0"/>
                <a:cs typeface="楷体" charset="0"/>
                <a:sym typeface="+mn-ea"/>
              </a:rPr>
              <a:t>，是我们的</a:t>
            </a:r>
            <a:r>
              <a:rPr lang="zh-CN" altLang="en-US" sz="2300" b="1" u="sng">
                <a:solidFill>
                  <a:srgbClr val="03504C"/>
                </a:solidFill>
                <a:latin typeface="楷体" charset="0"/>
                <a:ea typeface="楷体" charset="0"/>
                <a:cs typeface="楷体" charset="0"/>
                <a:sym typeface="+mn-ea"/>
              </a:rPr>
              <a:t>强国之路</a:t>
            </a:r>
            <a:r>
              <a:rPr lang="zh-CN" altLang="en-US" sz="2300" b="1">
                <a:solidFill>
                  <a:srgbClr val="03504C"/>
                </a:solidFill>
                <a:latin typeface="楷体" charset="0"/>
                <a:ea typeface="楷体" charset="0"/>
                <a:cs typeface="楷体" charset="0"/>
                <a:sym typeface="+mn-ea"/>
              </a:rPr>
              <a:t>；中国的腾飞证明，</a:t>
            </a:r>
            <a:r>
              <a:rPr lang="zh-CN" altLang="en-US" sz="2300" b="1" u="sng">
                <a:solidFill>
                  <a:srgbClr val="03504C"/>
                </a:solidFill>
                <a:latin typeface="楷体" charset="0"/>
                <a:ea typeface="楷体" charset="0"/>
                <a:cs typeface="楷体" charset="0"/>
                <a:sym typeface="+mn-ea"/>
              </a:rPr>
              <a:t>改革开放是当代中国最鲜明的特点</a:t>
            </a:r>
            <a:r>
              <a:rPr lang="zh-CN" altLang="en-US" sz="2300" b="1">
                <a:solidFill>
                  <a:srgbClr val="03504C"/>
                </a:solidFill>
                <a:latin typeface="楷体" charset="0"/>
                <a:ea typeface="楷体" charset="0"/>
                <a:cs typeface="楷体" charset="0"/>
                <a:sym typeface="+mn-ea"/>
              </a:rPr>
              <a:t>。</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5</a:t>
            </a:r>
            <a:r>
              <a:rPr lang="zh-CN" altLang="en-US" sz="2300" b="1">
                <a:solidFill>
                  <a:srgbClr val="03504C"/>
                </a:solidFill>
                <a:latin typeface="楷体" charset="0"/>
                <a:ea typeface="楷体" charset="0"/>
                <a:cs typeface="楷体" charset="0"/>
                <a:sym typeface="+mn-ea"/>
              </a:rPr>
              <a:t>．中国共产党的初心和使命是</a:t>
            </a:r>
            <a:r>
              <a:rPr lang="zh-CN" altLang="en-US" sz="2300" b="1" u="sng">
                <a:solidFill>
                  <a:srgbClr val="03504C"/>
                </a:solidFill>
                <a:latin typeface="楷体" charset="0"/>
                <a:ea typeface="楷体" charset="0"/>
                <a:cs typeface="楷体" charset="0"/>
                <a:sym typeface="+mn-ea"/>
              </a:rPr>
              <a:t>为中国人民谋幸福，为中华民族谋复兴</a:t>
            </a:r>
            <a:r>
              <a:rPr lang="zh-CN" altLang="en-US" sz="2300" b="1">
                <a:solidFill>
                  <a:srgbClr val="03504C"/>
                </a:solidFill>
                <a:latin typeface="楷体" charset="0"/>
                <a:ea typeface="楷体" charset="0"/>
                <a:cs typeface="楷体" charset="0"/>
                <a:sym typeface="+mn-ea"/>
              </a:rPr>
              <a:t>。</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6</a:t>
            </a:r>
            <a:r>
              <a:rPr lang="zh-CN" altLang="en-US" sz="2300" b="1">
                <a:solidFill>
                  <a:srgbClr val="03504C"/>
                </a:solidFill>
                <a:latin typeface="楷体" charset="0"/>
                <a:ea typeface="楷体" charset="0"/>
                <a:cs typeface="楷体" charset="0"/>
                <a:sym typeface="+mn-ea"/>
              </a:rPr>
              <a:t>．新时代我国社会的主要矛盾是</a:t>
            </a:r>
            <a:r>
              <a:rPr lang="zh-CN" altLang="en-US" sz="2300" b="1" u="sng">
                <a:solidFill>
                  <a:srgbClr val="03504C"/>
                </a:solidFill>
                <a:latin typeface="楷体" charset="0"/>
                <a:ea typeface="楷体" charset="0"/>
                <a:cs typeface="楷体" charset="0"/>
                <a:sym typeface="+mn-ea"/>
              </a:rPr>
              <a:t>人民日益增长的美好生活需要和不平衡不充分的发展之间</a:t>
            </a:r>
            <a:r>
              <a:rPr lang="zh-CN" altLang="en-US" sz="2300" b="1">
                <a:solidFill>
                  <a:srgbClr val="03504C"/>
                </a:solidFill>
                <a:latin typeface="楷体" charset="0"/>
                <a:ea typeface="楷体" charset="0"/>
                <a:cs typeface="楷体" charset="0"/>
                <a:sym typeface="+mn-ea"/>
              </a:rPr>
              <a:t>的矛盾。</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7</a:t>
            </a:r>
            <a:r>
              <a:rPr lang="zh-CN" altLang="en-US"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人民对美好生活的向往</a:t>
            </a:r>
            <a:r>
              <a:rPr lang="zh-CN" altLang="en-US" sz="2300" b="1">
                <a:solidFill>
                  <a:srgbClr val="03504C"/>
                </a:solidFill>
                <a:latin typeface="楷体" charset="0"/>
                <a:ea typeface="楷体" charset="0"/>
                <a:cs typeface="楷体" charset="0"/>
                <a:sym typeface="+mn-ea"/>
              </a:rPr>
              <a:t>，就是党的奋斗目标。</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8</a:t>
            </a:r>
            <a:r>
              <a:rPr lang="zh-CN" altLang="en-US" sz="2300" b="1">
                <a:solidFill>
                  <a:srgbClr val="03504C"/>
                </a:solidFill>
                <a:latin typeface="楷体" charset="0"/>
                <a:ea typeface="楷体" charset="0"/>
                <a:cs typeface="楷体" charset="0"/>
                <a:sym typeface="+mn-ea"/>
              </a:rPr>
              <a:t>．发展的根本目的</a:t>
            </a:r>
            <a:r>
              <a:rPr lang="en-US" altLang="zh-CN"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增进民生福祉</a:t>
            </a:r>
            <a:r>
              <a:rPr lang="zh-CN" altLang="en-US" sz="2300" b="1">
                <a:solidFill>
                  <a:srgbClr val="03504C"/>
                </a:solidFill>
                <a:latin typeface="楷体" charset="0"/>
                <a:ea typeface="楷体" charset="0"/>
                <a:cs typeface="楷体" charset="0"/>
                <a:sym typeface="+mn-ea"/>
              </a:rPr>
              <a:t>。</a:t>
            </a:r>
            <a:endParaRPr lang="zh-CN" altLang="en-US" sz="2300" b="1">
              <a:solidFill>
                <a:srgbClr val="03504C"/>
              </a:solidFill>
              <a:latin typeface="楷体" charset="0"/>
              <a:ea typeface="楷体" charset="0"/>
              <a:cs typeface="楷体" charset="0"/>
              <a:sym typeface="+mn-ea"/>
            </a:endParaRPr>
          </a:p>
          <a:p>
            <a:pPr algn="just" defTabSz="266700">
              <a:lnSpc>
                <a:spcPct val="112000"/>
              </a:lnSpc>
              <a:spcAft>
                <a:spcPct val="0"/>
              </a:spcAft>
            </a:pPr>
            <a:r>
              <a:rPr lang="zh-CN" altLang="en-US" sz="2300" b="1">
                <a:solidFill>
                  <a:srgbClr val="03504C"/>
                </a:solidFill>
                <a:latin typeface="楷体" charset="0"/>
                <a:ea typeface="楷体" charset="0"/>
                <a:cs typeface="楷体" charset="0"/>
                <a:sym typeface="+mn-ea"/>
              </a:rPr>
              <a:t>创新的目的：</a:t>
            </a:r>
            <a:r>
              <a:rPr lang="zh-CN" altLang="en-US" sz="2300" b="1" u="sng">
                <a:solidFill>
                  <a:srgbClr val="03504C"/>
                </a:solidFill>
                <a:latin typeface="楷体" charset="0"/>
                <a:ea typeface="楷体" charset="0"/>
                <a:cs typeface="楷体" charset="0"/>
                <a:sym typeface="+mn-ea"/>
              </a:rPr>
              <a:t>是增进人类福祉，让生活更美好</a:t>
            </a:r>
            <a:r>
              <a:rPr lang="zh-CN" altLang="en-US" sz="2300" b="1">
                <a:solidFill>
                  <a:srgbClr val="03504C"/>
                </a:solidFill>
                <a:latin typeface="楷体" charset="0"/>
                <a:ea typeface="楷体" charset="0"/>
                <a:cs typeface="楷体" charset="0"/>
                <a:sym typeface="+mn-ea"/>
              </a:rPr>
              <a:t>。</a:t>
            </a:r>
            <a:endParaRPr lang="zh-CN" altLang="en-US" sz="2300" b="1">
              <a:solidFill>
                <a:srgbClr val="03504C"/>
              </a:solidFill>
              <a:latin typeface="楷体" charset="0"/>
              <a:ea typeface="楷体" charset="0"/>
              <a:cs typeface="楷体" charset="0"/>
              <a:sym typeface="+mn-ea"/>
            </a:endParaRPr>
          </a:p>
          <a:p>
            <a:pPr algn="just" defTabSz="266700">
              <a:lnSpc>
                <a:spcPct val="112000"/>
              </a:lnSpc>
              <a:spcAft>
                <a:spcPct val="0"/>
              </a:spcAft>
            </a:pPr>
            <a:r>
              <a:rPr lang="zh-CN" altLang="en-US" sz="2300" b="1">
                <a:solidFill>
                  <a:srgbClr val="03504C"/>
                </a:solidFill>
                <a:latin typeface="楷体" charset="0"/>
                <a:ea typeface="楷体" charset="0"/>
                <a:cs typeface="楷体" charset="0"/>
                <a:sym typeface="+mn-ea"/>
              </a:rPr>
              <a:t>发展思想</a:t>
            </a:r>
            <a:r>
              <a:rPr lang="en-US" altLang="zh-CN" sz="2300" b="1">
                <a:solidFill>
                  <a:srgbClr val="03504C"/>
                </a:solidFill>
                <a:latin typeface="楷体" charset="0"/>
                <a:ea typeface="楷体" charset="0"/>
                <a:cs typeface="楷体" charset="0"/>
                <a:sym typeface="+mn-ea"/>
              </a:rPr>
              <a:t>----</a:t>
            </a:r>
            <a:r>
              <a:rPr lang="zh-CN" altLang="en-US" sz="2300" b="1">
                <a:solidFill>
                  <a:srgbClr val="03504C"/>
                </a:solidFill>
                <a:latin typeface="楷体" charset="0"/>
                <a:ea typeface="楷体" charset="0"/>
                <a:cs typeface="楷体" charset="0"/>
                <a:sym typeface="+mn-ea"/>
              </a:rPr>
              <a:t>坚持</a:t>
            </a:r>
            <a:r>
              <a:rPr lang="zh-CN" altLang="en-US" sz="2300" b="1" u="sng">
                <a:solidFill>
                  <a:srgbClr val="03504C"/>
                </a:solidFill>
                <a:latin typeface="楷体" charset="0"/>
                <a:ea typeface="楷体" charset="0"/>
                <a:cs typeface="楷体" charset="0"/>
                <a:sym typeface="+mn-ea"/>
              </a:rPr>
              <a:t>以人民为中心的发展思想</a:t>
            </a:r>
            <a:r>
              <a:rPr lang="zh-CN" altLang="en-US" sz="2300" b="1">
                <a:solidFill>
                  <a:srgbClr val="03504C"/>
                </a:solidFill>
                <a:latin typeface="楷体" charset="0"/>
                <a:ea typeface="楷体" charset="0"/>
                <a:cs typeface="楷体" charset="0"/>
                <a:sym typeface="+mn-ea"/>
              </a:rPr>
              <a:t>。 </a:t>
            </a:r>
            <a:r>
              <a:rPr lang="en-US" altLang="zh-CN" sz="2300" b="1">
                <a:solidFill>
                  <a:srgbClr val="03504C"/>
                </a:solidFill>
                <a:latin typeface="楷体" charset="0"/>
                <a:ea typeface="楷体" charset="0"/>
                <a:cs typeface="楷体" charset="0"/>
                <a:sym typeface="+mn-ea"/>
              </a:rPr>
              <a:t>    </a:t>
            </a:r>
            <a:endParaRPr lang="en-US" altLang="zh-CN" sz="2300" b="1">
              <a:solidFill>
                <a:srgbClr val="03504C"/>
              </a:solidFill>
              <a:latin typeface="楷体" charset="0"/>
              <a:ea typeface="楷体" charset="0"/>
              <a:cs typeface="楷体" charset="0"/>
            </a:endParaRPr>
          </a:p>
          <a:p>
            <a:pPr algn="just" defTabSz="266700">
              <a:lnSpc>
                <a:spcPct val="112000"/>
              </a:lnSpc>
              <a:spcAft>
                <a:spcPct val="0"/>
              </a:spcAft>
            </a:pPr>
            <a:r>
              <a:rPr lang="zh-CN" altLang="en-US" sz="2300" b="1">
                <a:solidFill>
                  <a:srgbClr val="03504C"/>
                </a:solidFill>
                <a:latin typeface="楷体" charset="0"/>
                <a:ea typeface="楷体" charset="0"/>
                <a:cs typeface="楷体" charset="0"/>
                <a:sym typeface="+mn-ea"/>
              </a:rPr>
              <a:t>发展理念</a:t>
            </a:r>
            <a:r>
              <a:rPr lang="en-US" altLang="zh-CN"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创新、协调、绿色、开放、共享。</a:t>
            </a:r>
            <a:endParaRPr lang="zh-CN" altLang="en-US" sz="2300" b="1" u="sng">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9</a:t>
            </a:r>
            <a:r>
              <a:rPr lang="zh-CN" altLang="en-US"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尊重劳动、尊重知识、尊重人才、尊重创造</a:t>
            </a:r>
            <a:r>
              <a:rPr lang="zh-CN" altLang="en-US" sz="2300" b="1">
                <a:solidFill>
                  <a:srgbClr val="03504C"/>
                </a:solidFill>
                <a:latin typeface="楷体" charset="0"/>
                <a:ea typeface="楷体" charset="0"/>
                <a:cs typeface="楷体" charset="0"/>
                <a:sym typeface="+mn-ea"/>
              </a:rPr>
              <a:t>已成为社会共识。（四个尊重）</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endParaRPr lang="zh-CN" altLang="en-US" sz="2300" b="1">
              <a:solidFill>
                <a:srgbClr val="03504C"/>
              </a:solidFill>
              <a:latin typeface="楷体" charset="0"/>
              <a:ea typeface="楷体" charset="0"/>
              <a:cs typeface="楷体" charset="0"/>
            </a:endParaRPr>
          </a:p>
        </p:txBody>
      </p:sp>
    </p:spTree>
    <p:custDataLst>
      <p:tags r:id="rId12"/>
    </p:custData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462915"/>
            <a:ext cx="11416030" cy="6202045"/>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0037" y="44450"/>
            <a:ext cx="5527423"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7" y="297"/>
              <a:ext cx="8048" cy="1023"/>
            </a:xfrm>
            <a:prstGeom prst="rect">
              <a:avLst/>
            </a:prstGeom>
            <a:noFill/>
          </p:spPr>
          <p:txBody>
            <a:bodyPr wrap="square" rtlCol="0">
              <a:spAutoFit/>
            </a:bodyPr>
            <a:lstStyle/>
            <a:p>
              <a:pPr algn="dist">
                <a:lnSpc>
                  <a:spcPct val="100000"/>
                </a:lnSpc>
              </a:pPr>
              <a:r>
                <a:rPr lang="zh-CN" altLang="en-US" sz="3200" b="1">
                  <a:solidFill>
                    <a:schemeClr val="bg1"/>
                  </a:solidFill>
                  <a:latin typeface="楷体" charset="0"/>
                  <a:ea typeface="楷体" charset="0"/>
                  <a:cs typeface="楷体" charset="0"/>
                  <a:sym typeface="+mn-lt"/>
                </a:rPr>
                <a:t>必备核心知识点</a:t>
              </a:r>
              <a:endParaRPr lang="zh-CN" altLang="en-US" sz="3200" b="1">
                <a:solidFill>
                  <a:schemeClr val="bg1"/>
                </a:solidFill>
                <a:latin typeface="楷体" charset="0"/>
                <a:ea typeface="楷体" charset="0"/>
                <a:cs typeface="楷体" charset="0"/>
                <a:sym typeface="+mn-lt"/>
              </a:endParaRPr>
            </a:p>
          </p:txBody>
        </p:sp>
      </p:grpSp>
      <p:sp>
        <p:nvSpPr>
          <p:cNvPr id="2" name="文本框 1" title=""/>
          <p:cNvSpPr txBox="1"/>
          <p:nvPr>
            <p:custDataLst>
              <p:tags r:id="rId10"/>
            </p:custDataLst>
          </p:nvPr>
        </p:nvSpPr>
        <p:spPr>
          <a:xfrm>
            <a:off x="695960" y="980440"/>
            <a:ext cx="10539095" cy="5638800"/>
          </a:xfrm>
          <a:prstGeom prst="rect">
            <a:avLst/>
          </a:prstGeom>
          <a:noFill/>
        </p:spPr>
        <p:txBody>
          <a:bodyPr wrap="square" rtlCol="0" anchor="t">
            <a:spAutoFit/>
          </a:bodyPr>
          <a:lstStyle/>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10</a:t>
            </a:r>
            <a:r>
              <a:rPr lang="zh-CN" altLang="en-US"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共同富裕</a:t>
            </a:r>
            <a:r>
              <a:rPr lang="zh-CN" altLang="en-US" sz="2300" b="1">
                <a:solidFill>
                  <a:srgbClr val="03504C"/>
                </a:solidFill>
                <a:latin typeface="楷体" charset="0"/>
                <a:ea typeface="楷体" charset="0"/>
                <a:cs typeface="楷体" charset="0"/>
                <a:sym typeface="+mn-ea"/>
              </a:rPr>
              <a:t>是中国特色社会主义的本质要求，也是一个长期的历史过程；</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    </a:t>
            </a:r>
            <a:r>
              <a:rPr lang="zh-CN" altLang="en-US" sz="2300" b="1" u="sng">
                <a:solidFill>
                  <a:srgbClr val="03504C"/>
                </a:solidFill>
                <a:latin typeface="楷体" charset="0"/>
                <a:ea typeface="楷体" charset="0"/>
                <a:cs typeface="楷体" charset="0"/>
                <a:sym typeface="+mn-ea"/>
              </a:rPr>
              <a:t>解放和发展社会生产力</a:t>
            </a:r>
            <a:r>
              <a:rPr lang="zh-CN" altLang="en-US" sz="2300" b="1">
                <a:solidFill>
                  <a:srgbClr val="03504C"/>
                </a:solidFill>
                <a:latin typeface="楷体" charset="0"/>
                <a:ea typeface="楷体" charset="0"/>
                <a:cs typeface="楷体" charset="0"/>
                <a:sym typeface="+mn-ea"/>
              </a:rPr>
              <a:t>，是社会主义的本质要求。</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    </a:t>
            </a:r>
            <a:r>
              <a:rPr lang="zh-CN" altLang="en-US" sz="2300" b="1" u="sng">
                <a:solidFill>
                  <a:srgbClr val="03504C"/>
                </a:solidFill>
                <a:latin typeface="楷体" charset="0"/>
                <a:ea typeface="楷体" charset="0"/>
                <a:cs typeface="楷体" charset="0"/>
                <a:sym typeface="+mn-ea"/>
              </a:rPr>
              <a:t>全面依法治国</a:t>
            </a:r>
            <a:r>
              <a:rPr lang="zh-CN" altLang="en-US" sz="2300" b="1">
                <a:solidFill>
                  <a:srgbClr val="03504C"/>
                </a:solidFill>
                <a:latin typeface="楷体" charset="0"/>
                <a:ea typeface="楷体" charset="0"/>
                <a:cs typeface="楷体" charset="0"/>
                <a:sym typeface="+mn-ea"/>
              </a:rPr>
              <a:t>是中国特色社会主义的本质要求和重要保障 </a:t>
            </a:r>
            <a:r>
              <a:rPr lang="en-US" altLang="zh-CN" sz="2300" b="1">
                <a:solidFill>
                  <a:srgbClr val="03504C"/>
                </a:solidFill>
                <a:latin typeface="楷体" charset="0"/>
                <a:ea typeface="楷体" charset="0"/>
                <a:cs typeface="楷体" charset="0"/>
                <a:sym typeface="+mn-ea"/>
              </a:rPr>
              <a:t>        </a:t>
            </a:r>
            <a:endParaRPr lang="en-US" altLang="zh-CN"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    </a:t>
            </a:r>
            <a:r>
              <a:rPr lang="zh-CN" altLang="en-US" sz="2300" b="1" u="sng">
                <a:solidFill>
                  <a:srgbClr val="03504C"/>
                </a:solidFill>
                <a:latin typeface="楷体" charset="0"/>
                <a:ea typeface="楷体" charset="0"/>
                <a:cs typeface="楷体" charset="0"/>
                <a:sym typeface="+mn-ea"/>
              </a:rPr>
              <a:t>人民当家作主</a:t>
            </a:r>
            <a:r>
              <a:rPr lang="zh-CN" altLang="en-US" sz="2300" b="1">
                <a:solidFill>
                  <a:srgbClr val="03504C"/>
                </a:solidFill>
                <a:latin typeface="楷体" charset="0"/>
                <a:ea typeface="楷体" charset="0"/>
                <a:cs typeface="楷体" charset="0"/>
                <a:sym typeface="+mn-ea"/>
              </a:rPr>
              <a:t>是社会主义民主政治的本质特征。</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11</a:t>
            </a:r>
            <a:r>
              <a:rPr lang="zh-CN" altLang="en-US" sz="2300" b="1">
                <a:solidFill>
                  <a:srgbClr val="03504C"/>
                </a:solidFill>
                <a:latin typeface="楷体" charset="0"/>
                <a:ea typeface="楷体" charset="0"/>
                <a:cs typeface="楷体" charset="0"/>
                <a:sym typeface="+mn-ea"/>
              </a:rPr>
              <a:t>．中国已经成为影响世界的</a:t>
            </a:r>
            <a:r>
              <a:rPr lang="zh-CN" altLang="en-US" sz="2300" b="1" u="sng">
                <a:solidFill>
                  <a:srgbClr val="03504C"/>
                </a:solidFill>
                <a:latin typeface="楷体" charset="0"/>
                <a:ea typeface="楷体" charset="0"/>
                <a:cs typeface="楷体" charset="0"/>
                <a:sym typeface="+mn-ea"/>
              </a:rPr>
              <a:t>重要力量</a:t>
            </a:r>
            <a:r>
              <a:rPr lang="zh-CN" altLang="en-US" sz="2300" b="1">
                <a:solidFill>
                  <a:srgbClr val="03504C"/>
                </a:solidFill>
                <a:latin typeface="楷体" charset="0"/>
                <a:ea typeface="楷体" charset="0"/>
                <a:cs typeface="楷体" charset="0"/>
                <a:sym typeface="+mn-ea"/>
              </a:rPr>
              <a:t>。</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12</a:t>
            </a:r>
            <a:r>
              <a:rPr lang="zh-CN" altLang="en-US"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高质量发展</a:t>
            </a:r>
            <a:r>
              <a:rPr lang="zh-CN" altLang="en-US" sz="2300" b="1">
                <a:solidFill>
                  <a:srgbClr val="03504C"/>
                </a:solidFill>
                <a:latin typeface="楷体" charset="0"/>
                <a:ea typeface="楷体" charset="0"/>
                <a:cs typeface="楷体" charset="0"/>
                <a:sym typeface="+mn-ea"/>
              </a:rPr>
              <a:t>是全面建设社会主义现代化国家的首要任务。</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13</a:t>
            </a:r>
            <a:r>
              <a:rPr lang="zh-CN" altLang="en-US"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创新</a:t>
            </a:r>
            <a:r>
              <a:rPr lang="zh-CN" altLang="en-US" sz="2300" b="1">
                <a:solidFill>
                  <a:srgbClr val="03504C"/>
                </a:solidFill>
                <a:latin typeface="楷体" charset="0"/>
                <a:ea typeface="楷体" charset="0"/>
                <a:cs typeface="楷体" charset="0"/>
                <a:sym typeface="+mn-ea"/>
              </a:rPr>
              <a:t>是引领发展的第一动力，是一个民族进步的灵魂，</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     </a:t>
            </a:r>
            <a:r>
              <a:rPr lang="zh-CN" altLang="en-US" sz="2300" b="1" u="sng">
                <a:solidFill>
                  <a:srgbClr val="03504C"/>
                </a:solidFill>
                <a:latin typeface="楷体" charset="0"/>
                <a:ea typeface="楷体" charset="0"/>
                <a:cs typeface="楷体" charset="0"/>
                <a:sym typeface="+mn-ea"/>
              </a:rPr>
              <a:t>创新</a:t>
            </a:r>
            <a:r>
              <a:rPr lang="zh-CN" altLang="en-US" sz="2300" b="1">
                <a:solidFill>
                  <a:srgbClr val="03504C"/>
                </a:solidFill>
                <a:latin typeface="楷体" charset="0"/>
                <a:ea typeface="楷体" charset="0"/>
                <a:cs typeface="楷体" charset="0"/>
                <a:sym typeface="+mn-ea"/>
              </a:rPr>
              <a:t>是一个国家兴旺发达的不竭源泉，也是中华民族最鲜明的民族禀赋。</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14</a:t>
            </a:r>
            <a:r>
              <a:rPr lang="zh-CN" altLang="en-US" sz="2300" b="1">
                <a:solidFill>
                  <a:srgbClr val="03504C"/>
                </a:solidFill>
                <a:latin typeface="楷体" charset="0"/>
                <a:ea typeface="楷体" charset="0"/>
                <a:cs typeface="楷体" charset="0"/>
                <a:sym typeface="+mn-ea"/>
              </a:rPr>
              <a:t>． </a:t>
            </a:r>
            <a:r>
              <a:rPr lang="zh-CN" altLang="en-US" sz="2300" b="1" u="sng">
                <a:solidFill>
                  <a:srgbClr val="03504C"/>
                </a:solidFill>
                <a:latin typeface="楷体" charset="0"/>
                <a:ea typeface="楷体" charset="0"/>
                <a:cs typeface="楷体" charset="0"/>
                <a:sym typeface="+mn-ea"/>
              </a:rPr>
              <a:t>创新</a:t>
            </a:r>
            <a:r>
              <a:rPr lang="zh-CN" altLang="en-US" sz="2300" b="1">
                <a:solidFill>
                  <a:srgbClr val="03504C"/>
                </a:solidFill>
                <a:latin typeface="楷体" charset="0"/>
                <a:ea typeface="楷体" charset="0"/>
                <a:cs typeface="楷体" charset="0"/>
                <a:sym typeface="+mn-ea"/>
              </a:rPr>
              <a:t>是推动人类社会向前发展的重要力量。</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15</a:t>
            </a:r>
            <a:r>
              <a:rPr lang="zh-CN" altLang="en-US"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科技创新能力</a:t>
            </a:r>
            <a:r>
              <a:rPr lang="zh-CN" altLang="en-US" sz="2300" b="1">
                <a:solidFill>
                  <a:srgbClr val="03504C"/>
                </a:solidFill>
                <a:latin typeface="楷体" charset="0"/>
                <a:ea typeface="楷体" charset="0"/>
                <a:cs typeface="楷体" charset="0"/>
                <a:sym typeface="+mn-ea"/>
              </a:rPr>
              <a:t>已经成为综合国力竞争的决定性因素。</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     </a:t>
            </a:r>
            <a:r>
              <a:rPr lang="zh-CN" altLang="en-US" sz="2300" b="1">
                <a:solidFill>
                  <a:srgbClr val="03504C"/>
                </a:solidFill>
                <a:latin typeface="楷体" charset="0"/>
                <a:ea typeface="楷体" charset="0"/>
                <a:cs typeface="楷体" charset="0"/>
                <a:sym typeface="+mn-ea"/>
              </a:rPr>
              <a:t>国际竞争的实质是：</a:t>
            </a:r>
            <a:r>
              <a:rPr lang="zh-CN" altLang="en-US" sz="2300" b="1" u="sng">
                <a:solidFill>
                  <a:srgbClr val="03504C"/>
                </a:solidFill>
                <a:latin typeface="楷体" charset="0"/>
                <a:ea typeface="楷体" charset="0"/>
                <a:cs typeface="楷体" charset="0"/>
                <a:sym typeface="+mn-ea"/>
              </a:rPr>
              <a:t>以经济和科技实力为基础的综合国力的较量</a:t>
            </a:r>
            <a:r>
              <a:rPr lang="zh-CN" altLang="en-US" sz="2300" b="1">
                <a:solidFill>
                  <a:srgbClr val="03504C"/>
                </a:solidFill>
                <a:latin typeface="楷体" charset="0"/>
                <a:ea typeface="楷体" charset="0"/>
                <a:cs typeface="楷体" charset="0"/>
                <a:sym typeface="+mn-ea"/>
              </a:rPr>
              <a:t>。</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16</a:t>
            </a:r>
            <a:r>
              <a:rPr lang="zh-CN" altLang="en-US" sz="2300" b="1">
                <a:solidFill>
                  <a:srgbClr val="03504C"/>
                </a:solidFill>
                <a:latin typeface="楷体" charset="0"/>
                <a:ea typeface="楷体" charset="0"/>
                <a:cs typeface="楷体" charset="0"/>
                <a:sym typeface="+mn-ea"/>
              </a:rPr>
              <a:t>．实施创新驱动发展战略，推进以</a:t>
            </a:r>
            <a:r>
              <a:rPr lang="zh-CN" altLang="en-US" sz="2300" b="1" u="sng">
                <a:solidFill>
                  <a:srgbClr val="03504C"/>
                </a:solidFill>
                <a:latin typeface="楷体" charset="0"/>
                <a:ea typeface="楷体" charset="0"/>
                <a:cs typeface="楷体" charset="0"/>
                <a:sym typeface="+mn-ea"/>
              </a:rPr>
              <a:t>科技创新</a:t>
            </a:r>
            <a:r>
              <a:rPr lang="zh-CN" altLang="en-US" sz="2300" b="1">
                <a:solidFill>
                  <a:srgbClr val="03504C"/>
                </a:solidFill>
                <a:latin typeface="楷体" charset="0"/>
                <a:ea typeface="楷体" charset="0"/>
                <a:cs typeface="楷体" charset="0"/>
                <a:sym typeface="+mn-ea"/>
              </a:rPr>
              <a:t>为核心的全面创新。</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17</a:t>
            </a:r>
            <a:r>
              <a:rPr lang="zh-CN" altLang="en-US" sz="2300" b="1">
                <a:solidFill>
                  <a:srgbClr val="03504C"/>
                </a:solidFill>
                <a:latin typeface="楷体" charset="0"/>
                <a:ea typeface="楷体" charset="0"/>
                <a:cs typeface="楷体" charset="0"/>
                <a:sym typeface="+mn-ea"/>
              </a:rPr>
              <a:t>．百年大计，</a:t>
            </a:r>
            <a:r>
              <a:rPr lang="zh-CN" altLang="en-US" sz="2300" b="1" u="sng">
                <a:solidFill>
                  <a:srgbClr val="03504C"/>
                </a:solidFill>
                <a:latin typeface="楷体" charset="0"/>
                <a:ea typeface="楷体" charset="0"/>
                <a:cs typeface="楷体" charset="0"/>
                <a:sym typeface="+mn-ea"/>
              </a:rPr>
              <a:t>教育</a:t>
            </a:r>
            <a:r>
              <a:rPr lang="zh-CN" altLang="en-US" sz="2300" b="1">
                <a:solidFill>
                  <a:srgbClr val="03504C"/>
                </a:solidFill>
                <a:latin typeface="楷体" charset="0"/>
                <a:ea typeface="楷体" charset="0"/>
                <a:cs typeface="楷体" charset="0"/>
                <a:sym typeface="+mn-ea"/>
              </a:rPr>
              <a:t>为本。</a:t>
            </a:r>
            <a:r>
              <a:rPr lang="zh-CN" altLang="en-US" sz="2300" b="1" u="sng">
                <a:solidFill>
                  <a:srgbClr val="03504C"/>
                </a:solidFill>
                <a:latin typeface="楷体" charset="0"/>
                <a:ea typeface="楷体" charset="0"/>
                <a:cs typeface="楷体" charset="0"/>
                <a:sym typeface="+mn-ea"/>
              </a:rPr>
              <a:t>教育</a:t>
            </a:r>
            <a:r>
              <a:rPr lang="zh-CN" altLang="en-US" sz="2300" b="1">
                <a:solidFill>
                  <a:srgbClr val="03504C"/>
                </a:solidFill>
                <a:latin typeface="楷体" charset="0"/>
                <a:ea typeface="楷体" charset="0"/>
                <a:cs typeface="楷体" charset="0"/>
                <a:sym typeface="+mn-ea"/>
              </a:rPr>
              <a:t>是民族振兴、社会进步的基石。</a:t>
            </a:r>
            <a:endParaRPr lang="zh-CN" altLang="en-US" sz="2300" b="1">
              <a:solidFill>
                <a:srgbClr val="03504C"/>
              </a:solidFill>
              <a:latin typeface="楷体" charset="0"/>
              <a:ea typeface="楷体" charset="0"/>
              <a:cs typeface="楷体" charset="0"/>
            </a:endParaRPr>
          </a:p>
          <a:p>
            <a:pPr algn="just" defTabSz="266700">
              <a:lnSpc>
                <a:spcPct val="112000"/>
              </a:lnSpc>
              <a:spcAft>
                <a:spcPct val="0"/>
              </a:spcAft>
            </a:pPr>
            <a:r>
              <a:rPr lang="en-US" altLang="zh-CN" sz="2300" b="1">
                <a:solidFill>
                  <a:srgbClr val="03504C"/>
                </a:solidFill>
                <a:latin typeface="楷体" charset="0"/>
                <a:ea typeface="楷体" charset="0"/>
                <a:cs typeface="楷体" charset="0"/>
                <a:sym typeface="+mn-ea"/>
              </a:rPr>
              <a:t>18</a:t>
            </a:r>
            <a:r>
              <a:rPr lang="zh-CN" altLang="en-US" sz="2300" b="1">
                <a:solidFill>
                  <a:srgbClr val="03504C"/>
                </a:solidFill>
                <a:latin typeface="楷体" charset="0"/>
                <a:ea typeface="楷体" charset="0"/>
                <a:cs typeface="楷体" charset="0"/>
                <a:sym typeface="+mn-ea"/>
              </a:rPr>
              <a:t>．</a:t>
            </a:r>
            <a:r>
              <a:rPr lang="zh-CN" altLang="en-US" sz="2300" b="1" u="sng">
                <a:solidFill>
                  <a:srgbClr val="03504C"/>
                </a:solidFill>
                <a:latin typeface="楷体" charset="0"/>
                <a:ea typeface="楷体" charset="0"/>
                <a:cs typeface="楷体" charset="0"/>
                <a:sym typeface="+mn-ea"/>
              </a:rPr>
              <a:t>提升创新能力</a:t>
            </a:r>
            <a:r>
              <a:rPr lang="zh-CN" altLang="en-US" sz="2300" b="1">
                <a:solidFill>
                  <a:srgbClr val="03504C"/>
                </a:solidFill>
                <a:latin typeface="楷体" charset="0"/>
                <a:ea typeface="楷体" charset="0"/>
                <a:cs typeface="楷体" charset="0"/>
                <a:sym typeface="+mn-ea"/>
              </a:rPr>
              <a:t>是企业持续发展之基、市场制胜之道。</a:t>
            </a:r>
            <a:endParaRPr lang="zh-CN" altLang="en-US" sz="2300" b="1">
              <a:solidFill>
                <a:srgbClr val="03504C"/>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462915"/>
            <a:ext cx="11416030" cy="597281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4482" y="132715"/>
            <a:ext cx="5527423"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7" y="297"/>
              <a:ext cx="8048" cy="1023"/>
            </a:xfrm>
            <a:prstGeom prst="rect">
              <a:avLst/>
            </a:prstGeom>
            <a:noFill/>
          </p:spPr>
          <p:txBody>
            <a:bodyPr wrap="square" rtlCol="0">
              <a:spAutoFit/>
            </a:bodyPr>
            <a:lstStyle/>
            <a:p>
              <a:pPr algn="dist">
                <a:lnSpc>
                  <a:spcPct val="100000"/>
                </a:lnSpc>
              </a:pPr>
              <a:r>
                <a:rPr lang="zh-CN" altLang="en-US" sz="3200" b="1">
                  <a:solidFill>
                    <a:schemeClr val="bg1"/>
                  </a:solidFill>
                  <a:latin typeface="楷体" charset="0"/>
                  <a:ea typeface="楷体" charset="0"/>
                  <a:cs typeface="楷体" charset="0"/>
                  <a:sym typeface="+mn-lt"/>
                </a:rPr>
                <a:t>必备核心知识点</a:t>
              </a:r>
              <a:endParaRPr lang="zh-CN" altLang="en-US" sz="3200" b="1">
                <a:solidFill>
                  <a:schemeClr val="bg1"/>
                </a:solidFill>
                <a:latin typeface="楷体" charset="0"/>
                <a:ea typeface="楷体" charset="0"/>
                <a:cs typeface="楷体" charset="0"/>
                <a:sym typeface="+mn-lt"/>
              </a:endParaRPr>
            </a:p>
          </p:txBody>
        </p:sp>
      </p:grpSp>
      <p:sp>
        <p:nvSpPr>
          <p:cNvPr id="2" name="文本框 1" title=""/>
          <p:cNvSpPr txBox="1"/>
          <p:nvPr>
            <p:custDataLst>
              <p:tags r:id="rId10"/>
            </p:custDataLst>
          </p:nvPr>
        </p:nvSpPr>
        <p:spPr>
          <a:xfrm>
            <a:off x="1009015" y="980440"/>
            <a:ext cx="10405110" cy="5262245"/>
          </a:xfrm>
          <a:prstGeom prst="rect">
            <a:avLst/>
          </a:prstGeom>
          <a:noFill/>
        </p:spPr>
        <p:txBody>
          <a:bodyPr wrap="square" rtlCol="0" anchor="t">
            <a:spAutoFit/>
          </a:bodyPr>
          <a:lstStyle/>
          <a:p>
            <a:pPr algn="just" defTabSz="266700">
              <a:lnSpc>
                <a:spcPct val="150000"/>
              </a:lnSpc>
              <a:spcAft>
                <a:spcPct val="0"/>
              </a:spcAft>
            </a:pPr>
            <a:r>
              <a:rPr lang="en-US" altLang="zh-CN" sz="2800" b="1">
                <a:solidFill>
                  <a:srgbClr val="03504C"/>
                </a:solidFill>
                <a:latin typeface="楷体" charset="0"/>
                <a:ea typeface="楷体" charset="0"/>
                <a:cs typeface="楷体" charset="0"/>
                <a:sym typeface="+mn-ea"/>
              </a:rPr>
              <a:t>19</a:t>
            </a:r>
            <a:r>
              <a:rPr lang="zh-CN" altLang="en-US" sz="2800" b="1">
                <a:solidFill>
                  <a:srgbClr val="03504C"/>
                </a:solidFill>
                <a:latin typeface="楷体" charset="0"/>
                <a:ea typeface="楷体" charset="0"/>
                <a:cs typeface="楷体" charset="0"/>
                <a:sym typeface="+mn-ea"/>
              </a:rPr>
              <a:t>．我国已成功进入</a:t>
            </a:r>
            <a:r>
              <a:rPr lang="zh-CN" altLang="en-US" sz="2800" b="1" u="sng">
                <a:solidFill>
                  <a:srgbClr val="03504C"/>
                </a:solidFill>
                <a:latin typeface="楷体" charset="0"/>
                <a:ea typeface="楷体" charset="0"/>
                <a:cs typeface="楷体" charset="0"/>
                <a:sym typeface="+mn-ea"/>
              </a:rPr>
              <a:t>创新型国家行列</a:t>
            </a:r>
            <a:r>
              <a:rPr lang="zh-CN" altLang="en-US" sz="2800" b="1">
                <a:solidFill>
                  <a:srgbClr val="03504C"/>
                </a:solidFill>
                <a:latin typeface="楷体" charset="0"/>
                <a:ea typeface="楷体" charset="0"/>
                <a:cs typeface="楷体" charset="0"/>
                <a:sym typeface="+mn-ea"/>
              </a:rPr>
              <a:t>。</a:t>
            </a:r>
            <a:endParaRPr lang="zh-CN" altLang="en-US" sz="2800" b="1">
              <a:solidFill>
                <a:srgbClr val="03504C"/>
              </a:solidFill>
              <a:latin typeface="楷体" charset="0"/>
              <a:ea typeface="楷体" charset="0"/>
              <a:cs typeface="楷体" charset="0"/>
            </a:endParaRPr>
          </a:p>
          <a:p>
            <a:pPr algn="just" defTabSz="266700">
              <a:lnSpc>
                <a:spcPct val="150000"/>
              </a:lnSpc>
              <a:spcAft>
                <a:spcPct val="0"/>
              </a:spcAft>
            </a:pPr>
            <a:r>
              <a:rPr lang="en-US" altLang="zh-CN" sz="2800" b="1">
                <a:solidFill>
                  <a:srgbClr val="03504C"/>
                </a:solidFill>
                <a:latin typeface="楷体" charset="0"/>
                <a:ea typeface="楷体" charset="0"/>
                <a:cs typeface="楷体" charset="0"/>
                <a:sym typeface="+mn-ea"/>
              </a:rPr>
              <a:t>20</a:t>
            </a:r>
            <a:r>
              <a:rPr lang="zh-CN" altLang="en-US" sz="2800" b="1">
                <a:solidFill>
                  <a:srgbClr val="03504C"/>
                </a:solidFill>
                <a:latin typeface="楷体" charset="0"/>
                <a:ea typeface="楷体" charset="0"/>
                <a:cs typeface="楷体" charset="0"/>
                <a:sym typeface="+mn-ea"/>
              </a:rPr>
              <a:t>．建成世界科技创新强国，必须坚持</a:t>
            </a:r>
            <a:r>
              <a:rPr lang="zh-CN" altLang="en-US" sz="2800" b="1" u="sng">
                <a:solidFill>
                  <a:srgbClr val="03504C"/>
                </a:solidFill>
                <a:latin typeface="楷体" charset="0"/>
                <a:ea typeface="楷体" charset="0"/>
                <a:cs typeface="楷体" charset="0"/>
                <a:sym typeface="+mn-ea"/>
              </a:rPr>
              <a:t>科技</a:t>
            </a:r>
            <a:r>
              <a:rPr lang="zh-CN" altLang="en-US" sz="2800" b="1">
                <a:solidFill>
                  <a:srgbClr val="03504C"/>
                </a:solidFill>
                <a:latin typeface="楷体" charset="0"/>
                <a:ea typeface="楷体" charset="0"/>
                <a:cs typeface="楷体" charset="0"/>
                <a:sym typeface="+mn-ea"/>
              </a:rPr>
              <a:t>是第一生产力、</a:t>
            </a:r>
            <a:r>
              <a:rPr lang="zh-CN" altLang="en-US" sz="2800" b="1" u="sng">
                <a:solidFill>
                  <a:srgbClr val="03504C"/>
                </a:solidFill>
                <a:latin typeface="楷体" charset="0"/>
                <a:ea typeface="楷体" charset="0"/>
                <a:cs typeface="楷体" charset="0"/>
                <a:sym typeface="+mn-ea"/>
              </a:rPr>
              <a:t>人才</a:t>
            </a:r>
            <a:r>
              <a:rPr lang="zh-CN" altLang="en-US" sz="2800" b="1">
                <a:solidFill>
                  <a:srgbClr val="03504C"/>
                </a:solidFill>
                <a:latin typeface="楷体" charset="0"/>
                <a:ea typeface="楷体" charset="0"/>
                <a:cs typeface="楷体" charset="0"/>
                <a:sym typeface="+mn-ea"/>
              </a:rPr>
              <a:t>是第一资源、</a:t>
            </a:r>
            <a:r>
              <a:rPr lang="zh-CN" altLang="en-US" sz="2800" b="1" u="sng">
                <a:solidFill>
                  <a:srgbClr val="03504C"/>
                </a:solidFill>
                <a:latin typeface="楷体" charset="0"/>
                <a:ea typeface="楷体" charset="0"/>
                <a:cs typeface="楷体" charset="0"/>
                <a:sym typeface="+mn-ea"/>
              </a:rPr>
              <a:t>创新</a:t>
            </a:r>
            <a:r>
              <a:rPr lang="zh-CN" altLang="en-US" sz="2800" b="1">
                <a:solidFill>
                  <a:srgbClr val="03504C"/>
                </a:solidFill>
                <a:latin typeface="楷体" charset="0"/>
                <a:ea typeface="楷体" charset="0"/>
                <a:cs typeface="楷体" charset="0"/>
                <a:sym typeface="+mn-ea"/>
              </a:rPr>
              <a:t>是第一动力。</a:t>
            </a:r>
            <a:endParaRPr lang="zh-CN" altLang="en-US" sz="2800" b="1">
              <a:solidFill>
                <a:srgbClr val="03504C"/>
              </a:solidFill>
              <a:latin typeface="楷体" charset="0"/>
              <a:ea typeface="楷体" charset="0"/>
              <a:cs typeface="楷体" charset="0"/>
            </a:endParaRPr>
          </a:p>
          <a:p>
            <a:pPr algn="just" defTabSz="266700">
              <a:lnSpc>
                <a:spcPct val="150000"/>
              </a:lnSpc>
              <a:spcAft>
                <a:spcPct val="0"/>
              </a:spcAft>
            </a:pPr>
            <a:r>
              <a:rPr lang="en-US" altLang="zh-CN" sz="2800" b="1">
                <a:solidFill>
                  <a:srgbClr val="03504C"/>
                </a:solidFill>
                <a:latin typeface="楷体" charset="0"/>
                <a:ea typeface="楷体" charset="0"/>
                <a:cs typeface="楷体" charset="0"/>
                <a:sym typeface="+mn-ea"/>
              </a:rPr>
              <a:t>21</a:t>
            </a:r>
            <a:r>
              <a:rPr lang="zh-CN" altLang="en-US" sz="2800" b="1">
                <a:solidFill>
                  <a:srgbClr val="03504C"/>
                </a:solidFill>
                <a:latin typeface="楷体" charset="0"/>
                <a:ea typeface="楷体" charset="0"/>
                <a:cs typeface="楷体" charset="0"/>
                <a:sym typeface="+mn-ea"/>
              </a:rPr>
              <a:t>．我国把</a:t>
            </a:r>
            <a:r>
              <a:rPr lang="zh-CN" altLang="en-US" sz="2800" b="1" u="sng">
                <a:solidFill>
                  <a:srgbClr val="03504C"/>
                </a:solidFill>
                <a:latin typeface="楷体" charset="0"/>
                <a:ea typeface="楷体" charset="0"/>
                <a:cs typeface="楷体" charset="0"/>
                <a:sym typeface="+mn-ea"/>
              </a:rPr>
              <a:t>创新</a:t>
            </a:r>
            <a:r>
              <a:rPr lang="zh-CN" altLang="en-US" sz="2800" b="1">
                <a:solidFill>
                  <a:srgbClr val="03504C"/>
                </a:solidFill>
                <a:latin typeface="楷体" charset="0"/>
                <a:ea typeface="楷体" charset="0"/>
                <a:cs typeface="楷体" charset="0"/>
                <a:sym typeface="+mn-ea"/>
              </a:rPr>
              <a:t>摆在国家发展全局的</a:t>
            </a:r>
            <a:r>
              <a:rPr lang="zh-CN" altLang="en-US" sz="2800" b="1" u="sng">
                <a:solidFill>
                  <a:srgbClr val="03504C"/>
                </a:solidFill>
                <a:latin typeface="楷体" charset="0"/>
                <a:ea typeface="楷体" charset="0"/>
                <a:cs typeface="楷体" charset="0"/>
                <a:sym typeface="+mn-ea"/>
              </a:rPr>
              <a:t>核心</a:t>
            </a:r>
            <a:r>
              <a:rPr lang="zh-CN" altLang="en-US" sz="2800" b="1">
                <a:solidFill>
                  <a:srgbClr val="03504C"/>
                </a:solidFill>
                <a:latin typeface="楷体" charset="0"/>
                <a:ea typeface="楷体" charset="0"/>
                <a:cs typeface="楷体" charset="0"/>
                <a:sym typeface="+mn-ea"/>
              </a:rPr>
              <a:t>位置。</a:t>
            </a:r>
            <a:endParaRPr lang="zh-CN" altLang="en-US" sz="2800" b="1">
              <a:solidFill>
                <a:srgbClr val="03504C"/>
              </a:solidFill>
              <a:latin typeface="楷体" charset="0"/>
              <a:ea typeface="楷体" charset="0"/>
              <a:cs typeface="楷体" charset="0"/>
            </a:endParaRPr>
          </a:p>
          <a:p>
            <a:pPr algn="just" defTabSz="266700">
              <a:lnSpc>
                <a:spcPct val="150000"/>
              </a:lnSpc>
              <a:spcAft>
                <a:spcPct val="0"/>
              </a:spcAft>
            </a:pPr>
            <a:r>
              <a:rPr lang="en-US" altLang="zh-CN" sz="2800" b="1">
                <a:solidFill>
                  <a:srgbClr val="03504C"/>
                </a:solidFill>
                <a:latin typeface="楷体" charset="0"/>
                <a:ea typeface="楷体" charset="0"/>
                <a:cs typeface="楷体" charset="0"/>
                <a:sym typeface="+mn-ea"/>
              </a:rPr>
              <a:t>22</a:t>
            </a:r>
            <a:r>
              <a:rPr lang="zh-CN" altLang="en-US" sz="2800" b="1">
                <a:solidFill>
                  <a:srgbClr val="03504C"/>
                </a:solidFill>
                <a:latin typeface="楷体" charset="0"/>
                <a:ea typeface="楷体" charset="0"/>
                <a:cs typeface="楷体" charset="0"/>
                <a:sym typeface="+mn-ea"/>
              </a:rPr>
              <a:t>．</a:t>
            </a:r>
            <a:r>
              <a:rPr lang="zh-CN" altLang="en-US" sz="2800" b="1" u="sng">
                <a:solidFill>
                  <a:srgbClr val="03504C"/>
                </a:solidFill>
                <a:latin typeface="楷体" charset="0"/>
                <a:ea typeface="楷体" charset="0"/>
                <a:cs typeface="楷体" charset="0"/>
                <a:sym typeface="+mn-ea"/>
              </a:rPr>
              <a:t>自力更生</a:t>
            </a:r>
            <a:r>
              <a:rPr lang="zh-CN" altLang="en-US" sz="2800" b="1">
                <a:solidFill>
                  <a:srgbClr val="03504C"/>
                </a:solidFill>
                <a:latin typeface="楷体" charset="0"/>
                <a:ea typeface="楷体" charset="0"/>
                <a:cs typeface="楷体" charset="0"/>
                <a:sym typeface="+mn-ea"/>
              </a:rPr>
              <a:t>是中华民族自立于世界民族之林的奋斗之基。</a:t>
            </a:r>
            <a:endParaRPr lang="zh-CN" altLang="en-US" sz="2800" b="1">
              <a:solidFill>
                <a:srgbClr val="03504C"/>
              </a:solidFill>
              <a:latin typeface="楷体" charset="0"/>
              <a:ea typeface="楷体" charset="0"/>
              <a:cs typeface="楷体" charset="0"/>
            </a:endParaRPr>
          </a:p>
          <a:p>
            <a:pPr algn="just" defTabSz="266700">
              <a:lnSpc>
                <a:spcPct val="150000"/>
              </a:lnSpc>
              <a:spcAft>
                <a:spcPct val="0"/>
              </a:spcAft>
            </a:pPr>
            <a:r>
              <a:rPr lang="en-US" altLang="zh-CN" sz="2800" b="1">
                <a:solidFill>
                  <a:srgbClr val="03504C"/>
                </a:solidFill>
                <a:latin typeface="楷体" charset="0"/>
                <a:ea typeface="楷体" charset="0"/>
                <a:cs typeface="楷体" charset="0"/>
                <a:sym typeface="+mn-ea"/>
              </a:rPr>
              <a:t>23</a:t>
            </a:r>
            <a:r>
              <a:rPr lang="zh-CN" altLang="en-US" sz="2800" b="1">
                <a:solidFill>
                  <a:srgbClr val="03504C"/>
                </a:solidFill>
                <a:latin typeface="楷体" charset="0"/>
                <a:ea typeface="楷体" charset="0"/>
                <a:cs typeface="楷体" charset="0"/>
                <a:sym typeface="+mn-ea"/>
              </a:rPr>
              <a:t>．</a:t>
            </a:r>
            <a:r>
              <a:rPr lang="zh-CN" altLang="en-US" sz="2800" b="1" u="sng">
                <a:solidFill>
                  <a:srgbClr val="03504C"/>
                </a:solidFill>
                <a:latin typeface="楷体" charset="0"/>
                <a:ea typeface="楷体" charset="0"/>
                <a:cs typeface="楷体" charset="0"/>
                <a:sym typeface="+mn-ea"/>
              </a:rPr>
              <a:t>自主创新</a:t>
            </a:r>
            <a:r>
              <a:rPr lang="zh-CN" altLang="en-US" sz="2800" b="1">
                <a:solidFill>
                  <a:srgbClr val="03504C"/>
                </a:solidFill>
                <a:latin typeface="楷体" charset="0"/>
                <a:ea typeface="楷体" charset="0"/>
                <a:cs typeface="楷体" charset="0"/>
                <a:sym typeface="+mn-ea"/>
              </a:rPr>
              <a:t>是我们攀登世界科技高峰的必由之路。</a:t>
            </a:r>
            <a:endParaRPr lang="zh-CN" altLang="en-US" sz="2800" b="1">
              <a:solidFill>
                <a:srgbClr val="03504C"/>
              </a:solidFill>
              <a:latin typeface="楷体" charset="0"/>
              <a:ea typeface="楷体" charset="0"/>
              <a:cs typeface="楷体" charset="0"/>
            </a:endParaRPr>
          </a:p>
          <a:p>
            <a:pPr algn="just" defTabSz="266700">
              <a:lnSpc>
                <a:spcPct val="150000"/>
              </a:lnSpc>
              <a:spcAft>
                <a:spcPct val="0"/>
              </a:spcAft>
            </a:pPr>
            <a:r>
              <a:rPr lang="en-US" altLang="zh-CN" sz="2800" b="1">
                <a:solidFill>
                  <a:srgbClr val="03504C"/>
                </a:solidFill>
                <a:latin typeface="楷体" charset="0"/>
                <a:ea typeface="楷体" charset="0"/>
                <a:cs typeface="楷体" charset="0"/>
                <a:sym typeface="+mn-ea"/>
              </a:rPr>
              <a:t>24</a:t>
            </a:r>
            <a:r>
              <a:rPr lang="zh-CN" altLang="en-US" sz="2800" b="1">
                <a:solidFill>
                  <a:srgbClr val="03504C"/>
                </a:solidFill>
                <a:latin typeface="楷体" charset="0"/>
                <a:ea typeface="楷体" charset="0"/>
                <a:cs typeface="楷体" charset="0"/>
                <a:sym typeface="+mn-ea"/>
              </a:rPr>
              <a:t>．</a:t>
            </a:r>
            <a:r>
              <a:rPr lang="zh-CN" altLang="en-US" sz="2800" b="1" u="sng">
                <a:solidFill>
                  <a:srgbClr val="03504C"/>
                </a:solidFill>
                <a:latin typeface="楷体" charset="0"/>
                <a:ea typeface="楷体" charset="0"/>
                <a:cs typeface="楷体" charset="0"/>
                <a:sym typeface="+mn-ea"/>
              </a:rPr>
              <a:t>知识创新</a:t>
            </a:r>
            <a:r>
              <a:rPr lang="zh-CN" altLang="en-US" sz="2800" b="1">
                <a:solidFill>
                  <a:srgbClr val="03504C"/>
                </a:solidFill>
                <a:latin typeface="楷体" charset="0"/>
                <a:ea typeface="楷体" charset="0"/>
                <a:cs typeface="楷体" charset="0"/>
                <a:sym typeface="+mn-ea"/>
              </a:rPr>
              <a:t>（提供新思想方法）、</a:t>
            </a:r>
            <a:r>
              <a:rPr lang="zh-CN" altLang="en-US" sz="2800" b="1" u="sng">
                <a:solidFill>
                  <a:srgbClr val="03504C"/>
                </a:solidFill>
                <a:latin typeface="楷体" charset="0"/>
                <a:ea typeface="楷体" charset="0"/>
                <a:cs typeface="楷体" charset="0"/>
                <a:sym typeface="+mn-ea"/>
              </a:rPr>
              <a:t>技术创新</a:t>
            </a:r>
            <a:r>
              <a:rPr lang="zh-CN" altLang="en-US" sz="2800" b="1">
                <a:solidFill>
                  <a:srgbClr val="03504C"/>
                </a:solidFill>
                <a:latin typeface="楷体" charset="0"/>
                <a:ea typeface="楷体" charset="0"/>
                <a:cs typeface="楷体" charset="0"/>
                <a:sym typeface="+mn-ea"/>
              </a:rPr>
              <a:t>（促进生产力）、</a:t>
            </a:r>
            <a:r>
              <a:rPr lang="zh-CN" altLang="en-US" sz="2800" b="1" u="sng">
                <a:solidFill>
                  <a:srgbClr val="03504C"/>
                </a:solidFill>
                <a:latin typeface="楷体" charset="0"/>
                <a:ea typeface="楷体" charset="0"/>
                <a:cs typeface="楷体" charset="0"/>
                <a:sym typeface="+mn-ea"/>
              </a:rPr>
              <a:t>制度创新</a:t>
            </a:r>
            <a:r>
              <a:rPr lang="zh-CN" altLang="en-US" sz="2800" b="1">
                <a:solidFill>
                  <a:srgbClr val="03504C"/>
                </a:solidFill>
                <a:latin typeface="楷体" charset="0"/>
                <a:ea typeface="楷体" charset="0"/>
                <a:cs typeface="楷体" charset="0"/>
                <a:sym typeface="+mn-ea"/>
              </a:rPr>
              <a:t>（促进公平正义进步）</a:t>
            </a:r>
            <a:endParaRPr lang="zh-CN" altLang="en-US" sz="2800" b="1">
              <a:solidFill>
                <a:srgbClr val="03504C"/>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4"/>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30479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4482" y="260350"/>
            <a:ext cx="5527423"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7" y="297"/>
              <a:ext cx="8401" cy="915"/>
            </a:xfrm>
            <a:prstGeom prst="rect">
              <a:avLst/>
            </a:prstGeom>
            <a:noFill/>
          </p:spPr>
          <p:txBody>
            <a:bodyPr wrap="square" rtlCol="0">
              <a:spAutoFit/>
            </a:bodyPr>
            <a:lstStyle/>
            <a:p>
              <a:pPr>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01</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改革开放</a:t>
              </a:r>
              <a:endParaRPr lang="zh-CN" altLang="en-US" sz="2800" b="1">
                <a:solidFill>
                  <a:schemeClr val="bg1"/>
                </a:solidFill>
                <a:latin typeface="楷体" charset="0"/>
                <a:ea typeface="楷体" charset="0"/>
                <a:cs typeface="楷体" charset="0"/>
                <a:sym typeface="+mn-lt"/>
              </a:endParaRPr>
            </a:p>
          </p:txBody>
        </p:sp>
      </p:grpSp>
      <p:sp>
        <p:nvSpPr>
          <p:cNvPr id="8" name="文本框 7" title=""/>
          <p:cNvSpPr txBox="1"/>
          <p:nvPr>
            <p:custDataLst>
              <p:tags r:id="rId10"/>
            </p:custDataLst>
          </p:nvPr>
        </p:nvSpPr>
        <p:spPr>
          <a:xfrm>
            <a:off x="551180" y="1202055"/>
            <a:ext cx="11110595" cy="491490"/>
          </a:xfrm>
          <a:prstGeom prst="rect">
            <a:avLst/>
          </a:prstGeom>
          <a:solidFill>
            <a:srgbClr val="3C548E"/>
          </a:solidFill>
        </p:spPr>
        <p:txBody>
          <a:bodyPr wrap="square" rtlCol="0" anchor="t">
            <a:spAutoFit/>
          </a:bodyPr>
          <a:lstStyle/>
          <a:p>
            <a:pPr algn="l"/>
            <a:r>
              <a:rPr lang="zh-CN" altLang="en-US" sz="2600" b="1">
                <a:solidFill>
                  <a:srgbClr val="FFFF00"/>
                </a:solidFill>
                <a:latin typeface="楷体" charset="0"/>
                <a:ea typeface="楷体" charset="0"/>
                <a:sym typeface="+mn-ea"/>
              </a:rPr>
              <a:t>为什么要坚持改革开放？（重要性、必要性、影响）【改革开放的价值？】</a:t>
            </a:r>
            <a:endParaRPr lang="zh-CN" altLang="en-US" sz="2600" b="1">
              <a:solidFill>
                <a:srgbClr val="FFFF00"/>
              </a:solidFill>
              <a:latin typeface="楷体" charset="0"/>
              <a:ea typeface="楷体" charset="0"/>
              <a:sym typeface="+mn-ea"/>
            </a:endParaRPr>
          </a:p>
        </p:txBody>
      </p:sp>
      <p:sp>
        <p:nvSpPr>
          <p:cNvPr id="3" name="文本框 2" title=""/>
          <p:cNvSpPr txBox="1"/>
          <p:nvPr>
            <p:custDataLst>
              <p:tags r:id="rId11"/>
            </p:custDataLst>
          </p:nvPr>
        </p:nvSpPr>
        <p:spPr>
          <a:xfrm>
            <a:off x="3503930" y="2132965"/>
            <a:ext cx="7809230" cy="3268980"/>
          </a:xfrm>
          <a:prstGeom prst="rect">
            <a:avLst/>
          </a:prstGeom>
        </p:spPr>
        <p:txBody>
          <a:bodyPr wrap="square">
            <a:spAutoFit/>
          </a:bodyPr>
          <a:lstStyle/>
          <a:p>
            <a:pPr indent="457200" algn="l" defTabSz="266700">
              <a:lnSpc>
                <a:spcPct val="123000"/>
              </a:lnSpc>
              <a:spcAft>
                <a:spcPct val="0"/>
              </a:spcAft>
            </a:pPr>
            <a:r>
              <a:rPr lang="en-US" altLang="zh-CN" sz="2800" b="1">
                <a:solidFill>
                  <a:srgbClr val="03504C"/>
                </a:solidFill>
                <a:latin typeface="楷体" charset="0"/>
                <a:ea typeface="楷体" charset="0"/>
              </a:rPr>
              <a:t>①</a:t>
            </a:r>
            <a:r>
              <a:rPr lang="zh-CN" altLang="en-US" sz="2800" b="1">
                <a:solidFill>
                  <a:srgbClr val="03504C"/>
                </a:solidFill>
                <a:latin typeface="楷体" charset="0"/>
                <a:ea typeface="楷体" charset="0"/>
              </a:rPr>
              <a:t>改革开放是强国之路，解放和发展了社会生产力。</a:t>
            </a:r>
            <a:endParaRPr lang="zh-CN" altLang="en-US" sz="2800" b="1">
              <a:solidFill>
                <a:srgbClr val="03504C"/>
              </a:solidFill>
              <a:latin typeface="楷体" charset="0"/>
              <a:ea typeface="楷体" charset="0"/>
            </a:endParaRPr>
          </a:p>
          <a:p>
            <a:pPr indent="457200" algn="l" defTabSz="266700">
              <a:lnSpc>
                <a:spcPct val="123000"/>
              </a:lnSpc>
              <a:spcAft>
                <a:spcPct val="0"/>
              </a:spcAft>
            </a:pPr>
            <a:r>
              <a:rPr lang="en-US" altLang="zh-CN" sz="2800" b="1">
                <a:solidFill>
                  <a:srgbClr val="03504C"/>
                </a:solidFill>
                <a:latin typeface="楷体" charset="0"/>
                <a:ea typeface="楷体" charset="0"/>
              </a:rPr>
              <a:t>②</a:t>
            </a:r>
            <a:r>
              <a:rPr lang="zh-CN" altLang="en-US" sz="2800" b="1">
                <a:solidFill>
                  <a:srgbClr val="03504C"/>
                </a:solidFill>
                <a:latin typeface="楷体" charset="0"/>
                <a:ea typeface="楷体" charset="0"/>
              </a:rPr>
              <a:t>改革开放让中国人民过上幸福生活。</a:t>
            </a:r>
            <a:endParaRPr lang="zh-CN" altLang="en-US" sz="2800" b="1">
              <a:solidFill>
                <a:srgbClr val="03504C"/>
              </a:solidFill>
              <a:latin typeface="楷体" charset="0"/>
              <a:ea typeface="楷体" charset="0"/>
            </a:endParaRPr>
          </a:p>
          <a:p>
            <a:pPr indent="457200" algn="l" defTabSz="266700">
              <a:lnSpc>
                <a:spcPct val="123000"/>
              </a:lnSpc>
              <a:spcAft>
                <a:spcPct val="0"/>
              </a:spcAft>
            </a:pPr>
            <a:r>
              <a:rPr lang="en-US" altLang="zh-CN" sz="2800" b="1">
                <a:solidFill>
                  <a:srgbClr val="03504C"/>
                </a:solidFill>
                <a:latin typeface="楷体" charset="0"/>
                <a:ea typeface="楷体" charset="0"/>
              </a:rPr>
              <a:t>③</a:t>
            </a:r>
            <a:r>
              <a:rPr lang="zh-CN" altLang="en-US" sz="2800" b="1">
                <a:solidFill>
                  <a:srgbClr val="03504C"/>
                </a:solidFill>
                <a:latin typeface="楷体" charset="0"/>
                <a:ea typeface="楷体" charset="0"/>
              </a:rPr>
              <a:t>改革开放深刻改变了中国、深刻影响了世界。</a:t>
            </a:r>
            <a:endParaRPr lang="zh-CN" altLang="en-US" sz="2800" b="1">
              <a:solidFill>
                <a:srgbClr val="03504C"/>
              </a:solidFill>
              <a:latin typeface="楷体" charset="0"/>
              <a:ea typeface="楷体" charset="0"/>
            </a:endParaRPr>
          </a:p>
          <a:p>
            <a:pPr indent="457200" algn="l" defTabSz="266700">
              <a:lnSpc>
                <a:spcPct val="123000"/>
              </a:lnSpc>
              <a:spcAft>
                <a:spcPct val="0"/>
              </a:spcAft>
            </a:pPr>
            <a:r>
              <a:rPr lang="en-US" altLang="zh-CN" sz="2800" b="1">
                <a:solidFill>
                  <a:srgbClr val="03504C"/>
                </a:solidFill>
                <a:latin typeface="楷体" charset="0"/>
                <a:ea typeface="楷体" charset="0"/>
              </a:rPr>
              <a:t>④</a:t>
            </a:r>
            <a:r>
              <a:rPr lang="zh-CN" altLang="en-US" sz="2800" b="1">
                <a:solidFill>
                  <a:srgbClr val="03504C"/>
                </a:solidFill>
                <a:latin typeface="楷体" charset="0"/>
                <a:ea typeface="楷体" charset="0"/>
              </a:rPr>
              <a:t>改革开放是决定当代中国命运的关键抉择。</a:t>
            </a:r>
            <a:endParaRPr lang="zh-CN" altLang="en-US" sz="2800" b="1">
              <a:solidFill>
                <a:srgbClr val="03504C"/>
              </a:solidFill>
              <a:latin typeface="楷体" charset="0"/>
              <a:ea typeface="楷体" charset="0"/>
            </a:endParaRPr>
          </a:p>
          <a:p>
            <a:pPr indent="457200" algn="just" defTabSz="266700">
              <a:lnSpc>
                <a:spcPct val="123000"/>
              </a:lnSpc>
              <a:spcAft>
                <a:spcPct val="0"/>
              </a:spcAft>
            </a:pPr>
            <a:r>
              <a:rPr lang="en-US" altLang="zh-CN" sz="2800" b="1">
                <a:solidFill>
                  <a:srgbClr val="03504C"/>
                </a:solidFill>
                <a:latin typeface="楷体" charset="0"/>
                <a:ea typeface="楷体" charset="0"/>
              </a:rPr>
              <a:t>⑤</a:t>
            </a:r>
            <a:r>
              <a:rPr lang="zh-CN" altLang="en-US" sz="2800" b="1">
                <a:solidFill>
                  <a:srgbClr val="03504C"/>
                </a:solidFill>
                <a:latin typeface="楷体" charset="0"/>
                <a:ea typeface="楷体" charset="0"/>
              </a:rPr>
              <a:t>改革开放是当代中国最鲜明的特色。</a:t>
            </a:r>
            <a:endParaRPr lang="zh-CN" altLang="en-US" sz="2800" b="1">
              <a:solidFill>
                <a:srgbClr val="03504C"/>
              </a:solidFill>
              <a:latin typeface="楷体" charset="0"/>
              <a:ea typeface="楷体" charset="0"/>
            </a:endParaRPr>
          </a:p>
        </p:txBody>
      </p:sp>
      <p:pic>
        <p:nvPicPr>
          <p:cNvPr id="5" name="图片 4" title=""/>
          <p:cNvPicPr>
            <a:picLocks noChangeAspect="1"/>
          </p:cNvPicPr>
          <p:nvPr>
            <p:custDataLst>
              <p:tags r:id="rId13"/>
            </p:custDataLst>
          </p:nvPr>
        </p:nvPicPr>
        <p:blipFill>
          <a:blip r:embed="rId12"/>
          <a:stretch>
            <a:fillRect/>
          </a:stretch>
        </p:blipFill>
        <p:spPr>
          <a:xfrm>
            <a:off x="839470" y="1832610"/>
            <a:ext cx="2680970" cy="4034155"/>
          </a:xfrm>
          <a:prstGeom prst="rect">
            <a:avLst/>
          </a:prstGeom>
        </p:spPr>
      </p:pic>
    </p:spTree>
    <p:custDataLst>
      <p:tags r:id="rId15"/>
    </p:custData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4"/>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30479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4230" y="260350"/>
            <a:ext cx="5362575"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8" y="297"/>
              <a:ext cx="8150"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01</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改革开放</a:t>
              </a:r>
              <a:endParaRPr lang="zh-CN" altLang="en-US" sz="2800" b="1">
                <a:solidFill>
                  <a:schemeClr val="bg1"/>
                </a:solidFill>
                <a:latin typeface="楷体" charset="0"/>
                <a:ea typeface="楷体" charset="0"/>
                <a:cs typeface="楷体" charset="0"/>
                <a:sym typeface="+mn-ea"/>
              </a:endParaRPr>
            </a:p>
          </p:txBody>
        </p:sp>
      </p:grpSp>
      <p:sp>
        <p:nvSpPr>
          <p:cNvPr id="8" name="文本框 7" title=""/>
          <p:cNvSpPr txBox="1"/>
          <p:nvPr>
            <p:custDataLst>
              <p:tags r:id="rId10"/>
            </p:custDataLst>
          </p:nvPr>
        </p:nvSpPr>
        <p:spPr>
          <a:xfrm>
            <a:off x="551180" y="1202055"/>
            <a:ext cx="11110595" cy="491490"/>
          </a:xfrm>
          <a:prstGeom prst="rect">
            <a:avLst/>
          </a:prstGeom>
          <a:solidFill>
            <a:srgbClr val="3C548E"/>
          </a:solidFill>
        </p:spPr>
        <p:txBody>
          <a:bodyPr wrap="square" rtlCol="0" anchor="t">
            <a:spAutoFit/>
          </a:bodyPr>
          <a:lstStyle/>
          <a:p>
            <a:pPr algn="l"/>
            <a:r>
              <a:rPr lang="zh-CN" altLang="en-US" sz="2600" b="1">
                <a:solidFill>
                  <a:srgbClr val="FFFF00"/>
                </a:solidFill>
                <a:latin typeface="楷体" charset="0"/>
                <a:ea typeface="楷体" charset="0"/>
                <a:sym typeface="+mn-ea"/>
              </a:rPr>
              <a:t>进入新时代，我国改革开放面临哪些新的挑战？【全面深化改革的必要性】</a:t>
            </a:r>
            <a:endParaRPr lang="zh-CN" altLang="en-US" sz="2600" b="1">
              <a:solidFill>
                <a:srgbClr val="FFFF00"/>
              </a:solidFill>
              <a:latin typeface="楷体" charset="0"/>
              <a:ea typeface="楷体" charset="0"/>
              <a:sym typeface="+mn-ea"/>
            </a:endParaRPr>
          </a:p>
        </p:txBody>
      </p:sp>
      <p:sp>
        <p:nvSpPr>
          <p:cNvPr id="3" name="文本框 2" title=""/>
          <p:cNvSpPr txBox="1"/>
          <p:nvPr>
            <p:custDataLst>
              <p:tags r:id="rId11"/>
            </p:custDataLst>
          </p:nvPr>
        </p:nvSpPr>
        <p:spPr>
          <a:xfrm>
            <a:off x="3713480" y="2132965"/>
            <a:ext cx="7599680" cy="3268980"/>
          </a:xfrm>
          <a:prstGeom prst="rect">
            <a:avLst/>
          </a:prstGeom>
        </p:spPr>
        <p:txBody>
          <a:bodyPr wrap="square">
            <a:spAutoFit/>
          </a:bodyPr>
          <a:lstStyle/>
          <a:p>
            <a:pPr indent="457200" algn="l" defTabSz="266700">
              <a:lnSpc>
                <a:spcPct val="123000"/>
              </a:lnSpc>
              <a:spcAft>
                <a:spcPct val="0"/>
              </a:spcAft>
            </a:pPr>
            <a:r>
              <a:rPr sz="2800" b="1">
                <a:solidFill>
                  <a:srgbClr val="03504C"/>
                </a:solidFill>
                <a:latin typeface="楷体" charset="0"/>
                <a:ea typeface="楷体" charset="0"/>
              </a:rPr>
              <a:t>①我国主要矛盾是人民日益增长的美好生活需要和不平衡不充分的发展之间的矛盾。</a:t>
            </a:r>
            <a:endParaRPr sz="2800" b="1">
              <a:solidFill>
                <a:srgbClr val="03504C"/>
              </a:solidFill>
              <a:latin typeface="楷体" charset="0"/>
              <a:ea typeface="楷体" charset="0"/>
            </a:endParaRPr>
          </a:p>
          <a:p>
            <a:pPr indent="457200" algn="l" defTabSz="266700">
              <a:lnSpc>
                <a:spcPct val="123000"/>
              </a:lnSpc>
              <a:spcAft>
                <a:spcPct val="0"/>
              </a:spcAft>
            </a:pPr>
            <a:r>
              <a:rPr sz="2800" b="1">
                <a:solidFill>
                  <a:srgbClr val="03504C"/>
                </a:solidFill>
                <a:latin typeface="楷体" charset="0"/>
                <a:ea typeface="楷体" charset="0"/>
              </a:rPr>
              <a:t>②我国经济发展由高速增长阶段转向高质量发展阶段。</a:t>
            </a:r>
            <a:endParaRPr sz="2800" b="1">
              <a:solidFill>
                <a:srgbClr val="03504C"/>
              </a:solidFill>
              <a:latin typeface="楷体" charset="0"/>
              <a:ea typeface="楷体" charset="0"/>
            </a:endParaRPr>
          </a:p>
          <a:p>
            <a:pPr indent="457200" algn="l" defTabSz="266700">
              <a:lnSpc>
                <a:spcPct val="123000"/>
              </a:lnSpc>
              <a:spcAft>
                <a:spcPct val="0"/>
              </a:spcAft>
            </a:pPr>
            <a:r>
              <a:rPr sz="2800" b="1">
                <a:solidFill>
                  <a:srgbClr val="03504C"/>
                </a:solidFill>
                <a:latin typeface="楷体" charset="0"/>
                <a:ea typeface="楷体" charset="0"/>
              </a:rPr>
              <a:t>③我国面临区域发展不平衡、城乡发展不平衡的挑战。</a:t>
            </a:r>
            <a:endParaRPr sz="2800" b="1">
              <a:solidFill>
                <a:srgbClr val="03504C"/>
              </a:solidFill>
              <a:latin typeface="楷体" charset="0"/>
              <a:ea typeface="楷体" charset="0"/>
            </a:endParaRPr>
          </a:p>
        </p:txBody>
      </p:sp>
      <p:pic>
        <p:nvPicPr>
          <p:cNvPr id="5" name="图片 4" title=""/>
          <p:cNvPicPr>
            <a:picLocks noChangeAspect="1"/>
          </p:cNvPicPr>
          <p:nvPr>
            <p:custDataLst>
              <p:tags r:id="rId13"/>
            </p:custDataLst>
          </p:nvPr>
        </p:nvPicPr>
        <p:blipFill>
          <a:blip r:embed="rId12"/>
          <a:stretch>
            <a:fillRect/>
          </a:stretch>
        </p:blipFill>
        <p:spPr>
          <a:xfrm>
            <a:off x="839470" y="1832610"/>
            <a:ext cx="2680970" cy="4034155"/>
          </a:xfrm>
          <a:prstGeom prst="rect">
            <a:avLst/>
          </a:prstGeom>
        </p:spPr>
      </p:pic>
    </p:spTree>
    <p:custDataLst>
      <p:tags r:id="rId15"/>
    </p:custData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4"/>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690235"/>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364230" y="260350"/>
            <a:ext cx="5362575" cy="840740"/>
            <a:chOff x="662" y="70"/>
            <a:chExt cx="1087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662" y="70"/>
              <a:ext cx="10871" cy="1474"/>
            </a:xfrm>
            <a:prstGeom prst="rect">
              <a:avLst/>
            </a:prstGeom>
          </p:spPr>
        </p:pic>
        <p:sp>
          <p:nvSpPr>
            <p:cNvPr id="12" name="文本框 11"/>
            <p:cNvSpPr txBox="1"/>
            <p:nvPr>
              <p:custDataLst>
                <p:tags r:id="rId9"/>
              </p:custDataLst>
            </p:nvPr>
          </p:nvSpPr>
          <p:spPr>
            <a:xfrm>
              <a:off x="2238" y="297"/>
              <a:ext cx="8150"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01</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改革开放</a:t>
              </a:r>
              <a:endParaRPr lang="zh-CN" altLang="en-US" sz="2800" b="1">
                <a:solidFill>
                  <a:schemeClr val="bg1"/>
                </a:solidFill>
                <a:latin typeface="楷体" charset="0"/>
                <a:ea typeface="楷体" charset="0"/>
                <a:cs typeface="楷体" charset="0"/>
                <a:sym typeface="+mn-ea"/>
              </a:endParaRPr>
            </a:p>
          </p:txBody>
        </p:sp>
      </p:grpSp>
      <p:sp>
        <p:nvSpPr>
          <p:cNvPr id="8" name="文本框 7" title=""/>
          <p:cNvSpPr txBox="1"/>
          <p:nvPr>
            <p:custDataLst>
              <p:tags r:id="rId10"/>
            </p:custDataLst>
          </p:nvPr>
        </p:nvSpPr>
        <p:spPr>
          <a:xfrm>
            <a:off x="551180" y="1202055"/>
            <a:ext cx="11110595" cy="491490"/>
          </a:xfrm>
          <a:prstGeom prst="rect">
            <a:avLst/>
          </a:prstGeom>
          <a:solidFill>
            <a:srgbClr val="3C548E"/>
          </a:solidFill>
        </p:spPr>
        <p:txBody>
          <a:bodyPr wrap="square" rtlCol="0" anchor="t">
            <a:spAutoFit/>
          </a:bodyPr>
          <a:lstStyle/>
          <a:p>
            <a:pPr algn="l"/>
            <a:r>
              <a:rPr lang="zh-CN" altLang="en-US" sz="2600" b="1">
                <a:solidFill>
                  <a:srgbClr val="FFFF00"/>
                </a:solidFill>
                <a:latin typeface="楷体" charset="0"/>
                <a:ea typeface="楷体" charset="0"/>
                <a:sym typeface="+mn-ea"/>
              </a:rPr>
              <a:t>我国取得成就（脱贫胜利、拥有中国芯片）的主要原因（历史经验）有哪些？</a:t>
            </a:r>
            <a:endParaRPr lang="zh-CN" altLang="en-US" sz="2600" b="1">
              <a:solidFill>
                <a:srgbClr val="FFFF00"/>
              </a:solidFill>
              <a:latin typeface="楷体" charset="0"/>
              <a:ea typeface="楷体" charset="0"/>
              <a:sym typeface="+mn-ea"/>
            </a:endParaRPr>
          </a:p>
        </p:txBody>
      </p:sp>
      <p:sp>
        <p:nvSpPr>
          <p:cNvPr id="3" name="文本框 2" title=""/>
          <p:cNvSpPr txBox="1"/>
          <p:nvPr>
            <p:custDataLst>
              <p:tags r:id="rId11"/>
            </p:custDataLst>
          </p:nvPr>
        </p:nvSpPr>
        <p:spPr>
          <a:xfrm>
            <a:off x="3503930" y="1866265"/>
            <a:ext cx="8021955" cy="4227195"/>
          </a:xfrm>
          <a:prstGeom prst="rect">
            <a:avLst/>
          </a:prstGeom>
        </p:spPr>
        <p:txBody>
          <a:bodyPr wrap="square">
            <a:spAutoFit/>
          </a:bodyPr>
          <a:lstStyle/>
          <a:p>
            <a:pPr indent="457200" algn="l" defTabSz="266700">
              <a:lnSpc>
                <a:spcPct val="112000"/>
              </a:lnSpc>
              <a:spcAft>
                <a:spcPct val="0"/>
              </a:spcAft>
            </a:pPr>
            <a:r>
              <a:rPr sz="2400" b="1">
                <a:solidFill>
                  <a:srgbClr val="03504C"/>
                </a:solidFill>
                <a:latin typeface="楷体" charset="0"/>
                <a:ea typeface="楷体" charset="0"/>
              </a:rPr>
              <a:t>①政治：坚持党的正确领导，推进全过程人民民主，建设法治中国。</a:t>
            </a:r>
            <a:endParaRPr sz="2400" b="1">
              <a:solidFill>
                <a:srgbClr val="03504C"/>
              </a:solidFill>
              <a:latin typeface="楷体" charset="0"/>
              <a:ea typeface="楷体" charset="0"/>
            </a:endParaRPr>
          </a:p>
          <a:p>
            <a:pPr indent="457200" algn="l" defTabSz="266700">
              <a:lnSpc>
                <a:spcPct val="112000"/>
              </a:lnSpc>
              <a:spcAft>
                <a:spcPct val="0"/>
              </a:spcAft>
            </a:pPr>
            <a:r>
              <a:rPr sz="2400" b="1">
                <a:solidFill>
                  <a:srgbClr val="03504C"/>
                </a:solidFill>
                <a:latin typeface="楷体" charset="0"/>
                <a:ea typeface="楷体" charset="0"/>
              </a:rPr>
              <a:t>②经济：以经济建设为中心，坚持改革开放，以人民发展为中心，推动高质量发展；</a:t>
            </a:r>
            <a:endParaRPr sz="2400" b="1">
              <a:solidFill>
                <a:srgbClr val="03504C"/>
              </a:solidFill>
              <a:latin typeface="楷体" charset="0"/>
              <a:ea typeface="楷体" charset="0"/>
            </a:endParaRPr>
          </a:p>
          <a:p>
            <a:pPr indent="457200" algn="l" defTabSz="266700">
              <a:lnSpc>
                <a:spcPct val="112000"/>
              </a:lnSpc>
              <a:spcAft>
                <a:spcPct val="0"/>
              </a:spcAft>
            </a:pPr>
            <a:r>
              <a:rPr sz="2400" b="1">
                <a:solidFill>
                  <a:srgbClr val="03504C"/>
                </a:solidFill>
                <a:latin typeface="楷体" charset="0"/>
                <a:ea typeface="楷体" charset="0"/>
              </a:rPr>
              <a:t>③文化：发展文创产业，推动中华优秀传统文化创造性转化、创新性发展。</a:t>
            </a:r>
            <a:endParaRPr sz="2400" b="1">
              <a:solidFill>
                <a:srgbClr val="03504C"/>
              </a:solidFill>
              <a:latin typeface="楷体" charset="0"/>
              <a:ea typeface="楷体" charset="0"/>
            </a:endParaRPr>
          </a:p>
          <a:p>
            <a:pPr indent="457200" algn="l" defTabSz="266700">
              <a:lnSpc>
                <a:spcPct val="112000"/>
              </a:lnSpc>
              <a:spcAft>
                <a:spcPct val="0"/>
              </a:spcAft>
            </a:pPr>
            <a:r>
              <a:rPr sz="2400" b="1">
                <a:solidFill>
                  <a:srgbClr val="03504C"/>
                </a:solidFill>
                <a:latin typeface="楷体" charset="0"/>
                <a:ea typeface="楷体" charset="0"/>
              </a:rPr>
              <a:t>④科技：实施科教兴国战略、人才强国战略、创新驱动发展战略。</a:t>
            </a:r>
            <a:endParaRPr sz="2400" b="1">
              <a:solidFill>
                <a:srgbClr val="03504C"/>
              </a:solidFill>
              <a:latin typeface="楷体" charset="0"/>
              <a:ea typeface="楷体" charset="0"/>
            </a:endParaRPr>
          </a:p>
          <a:p>
            <a:pPr indent="457200" algn="l" defTabSz="266700">
              <a:lnSpc>
                <a:spcPct val="112000"/>
              </a:lnSpc>
              <a:spcAft>
                <a:spcPct val="0"/>
              </a:spcAft>
            </a:pPr>
            <a:r>
              <a:rPr sz="2400" b="1">
                <a:solidFill>
                  <a:srgbClr val="03504C"/>
                </a:solidFill>
                <a:latin typeface="楷体" charset="0"/>
                <a:ea typeface="楷体" charset="0"/>
              </a:rPr>
              <a:t>⑤精神：弘扬民族精神和时代精神，发扬艰苦奋斗精神。</a:t>
            </a:r>
            <a:endParaRPr sz="2400" b="1">
              <a:solidFill>
                <a:srgbClr val="03504C"/>
              </a:solidFill>
              <a:latin typeface="楷体" charset="0"/>
              <a:ea typeface="楷体" charset="0"/>
            </a:endParaRPr>
          </a:p>
          <a:p>
            <a:pPr indent="457200" algn="l" defTabSz="266700">
              <a:lnSpc>
                <a:spcPct val="112000"/>
              </a:lnSpc>
              <a:spcAft>
                <a:spcPct val="0"/>
              </a:spcAft>
            </a:pPr>
            <a:r>
              <a:rPr sz="2400" b="1">
                <a:solidFill>
                  <a:srgbClr val="03504C"/>
                </a:solidFill>
                <a:latin typeface="楷体" charset="0"/>
                <a:ea typeface="楷体" charset="0"/>
              </a:rPr>
              <a:t>⑥生态：坚持绿色发展道路，实施可持续发展战略。</a:t>
            </a:r>
            <a:endParaRPr sz="2400" b="1">
              <a:solidFill>
                <a:srgbClr val="03504C"/>
              </a:solidFill>
              <a:latin typeface="楷体" charset="0"/>
              <a:ea typeface="楷体" charset="0"/>
            </a:endParaRPr>
          </a:p>
        </p:txBody>
      </p:sp>
      <p:pic>
        <p:nvPicPr>
          <p:cNvPr id="5" name="图片 4" title=""/>
          <p:cNvPicPr>
            <a:picLocks noChangeAspect="1"/>
          </p:cNvPicPr>
          <p:nvPr>
            <p:custDataLst>
              <p:tags r:id="rId13"/>
            </p:custDataLst>
          </p:nvPr>
        </p:nvPicPr>
        <p:blipFill>
          <a:blip r:embed="rId12"/>
          <a:stretch>
            <a:fillRect/>
          </a:stretch>
        </p:blipFill>
        <p:spPr>
          <a:xfrm>
            <a:off x="767715" y="1946910"/>
            <a:ext cx="2680970" cy="4034155"/>
          </a:xfrm>
          <a:prstGeom prst="rect">
            <a:avLst/>
          </a:prstGeom>
        </p:spPr>
      </p:pic>
    </p:spTree>
    <p:custDataLst>
      <p:tags r:id="rId15"/>
    </p:custData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82676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02</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共享发展成果</a:t>
              </a:r>
              <a:endParaRPr lang="zh-CN" altLang="en-US" sz="2800" b="1">
                <a:solidFill>
                  <a:schemeClr val="bg1"/>
                </a:solidFill>
                <a:latin typeface="楷体" charset="0"/>
                <a:ea typeface="楷体" charset="0"/>
                <a:cs typeface="楷体" charset="0"/>
                <a:sym typeface="+mn-lt"/>
              </a:endParaRPr>
            </a:p>
          </p:txBody>
        </p:sp>
      </p:grpSp>
      <p:sp>
        <p:nvSpPr>
          <p:cNvPr id="3" name="文本框 2" title=""/>
          <p:cNvSpPr txBox="1"/>
          <p:nvPr>
            <p:custDataLst>
              <p:tags r:id="rId10"/>
            </p:custDataLst>
          </p:nvPr>
        </p:nvSpPr>
        <p:spPr>
          <a:xfrm>
            <a:off x="551815" y="1124585"/>
            <a:ext cx="10975340" cy="5367655"/>
          </a:xfrm>
          <a:prstGeom prst="rect">
            <a:avLst/>
          </a:prstGeom>
        </p:spPr>
        <p:txBody>
          <a:bodyPr wrap="square">
            <a:spAutoFit/>
          </a:bodyPr>
          <a:lstStyle/>
          <a:p>
            <a:pPr indent="457200" algn="l" defTabSz="266700">
              <a:lnSpc>
                <a:spcPct val="110000"/>
              </a:lnSpc>
              <a:spcAft>
                <a:spcPct val="0"/>
              </a:spcAft>
            </a:pPr>
            <a:r>
              <a:rPr sz="2400" b="1">
                <a:solidFill>
                  <a:srgbClr val="FF0000"/>
                </a:solidFill>
                <a:latin typeface="楷体" charset="0"/>
                <a:ea typeface="楷体" charset="0"/>
              </a:rPr>
              <a:t>（1）原因</a:t>
            </a:r>
            <a:r>
              <a:rPr sz="2400" b="1">
                <a:solidFill>
                  <a:srgbClr val="03504C"/>
                </a:solidFill>
                <a:latin typeface="楷体" charset="0"/>
                <a:ea typeface="楷体" charset="0"/>
              </a:rPr>
              <a:t>：①衡量一个社会的文明程度，不仅要看经济发展状况，而且要看发展成果是否惠及全体人民，人民的合法权益是否得到切实保障。</a:t>
            </a:r>
            <a:endParaRPr sz="2400" b="1">
              <a:solidFill>
                <a:srgbClr val="03504C"/>
              </a:solidFill>
              <a:latin typeface="楷体" charset="0"/>
              <a:ea typeface="楷体" charset="0"/>
            </a:endParaRPr>
          </a:p>
          <a:p>
            <a:pPr indent="457200" algn="l" defTabSz="266700">
              <a:lnSpc>
                <a:spcPct val="110000"/>
              </a:lnSpc>
              <a:spcAft>
                <a:spcPct val="0"/>
              </a:spcAft>
            </a:pPr>
            <a:r>
              <a:rPr sz="2400" b="1">
                <a:solidFill>
                  <a:srgbClr val="03504C"/>
                </a:solidFill>
                <a:latin typeface="楷体" charset="0"/>
                <a:ea typeface="楷体" charset="0"/>
              </a:rPr>
              <a:t>②人民对美好生活的向往，就是党的奋斗目标。</a:t>
            </a:r>
            <a:endParaRPr sz="2400" b="1">
              <a:solidFill>
                <a:srgbClr val="03504C"/>
              </a:solidFill>
              <a:latin typeface="楷体" charset="0"/>
              <a:ea typeface="楷体" charset="0"/>
            </a:endParaRPr>
          </a:p>
          <a:p>
            <a:pPr indent="457200" algn="l" defTabSz="266700">
              <a:lnSpc>
                <a:spcPct val="110000"/>
              </a:lnSpc>
              <a:spcAft>
                <a:spcPct val="0"/>
              </a:spcAft>
            </a:pPr>
            <a:r>
              <a:rPr sz="2400" b="1">
                <a:solidFill>
                  <a:srgbClr val="03504C"/>
                </a:solidFill>
                <a:latin typeface="楷体" charset="0"/>
                <a:ea typeface="楷体" charset="0"/>
              </a:rPr>
              <a:t>③发展的根本目的就是增进民生福祉。</a:t>
            </a:r>
            <a:endParaRPr sz="2400" b="1">
              <a:solidFill>
                <a:srgbClr val="03504C"/>
              </a:solidFill>
              <a:latin typeface="楷体" charset="0"/>
              <a:ea typeface="楷体" charset="0"/>
            </a:endParaRPr>
          </a:p>
          <a:p>
            <a:pPr indent="457200" algn="l" defTabSz="266700">
              <a:lnSpc>
                <a:spcPct val="110000"/>
              </a:lnSpc>
              <a:spcAft>
                <a:spcPct val="0"/>
              </a:spcAft>
            </a:pPr>
            <a:r>
              <a:rPr sz="2400" b="1">
                <a:solidFill>
                  <a:srgbClr val="FF0000"/>
                </a:solidFill>
                <a:latin typeface="楷体" charset="0"/>
                <a:ea typeface="楷体" charset="0"/>
              </a:rPr>
              <a:t>（2）做法</a:t>
            </a:r>
            <a:endParaRPr sz="2400" b="1">
              <a:solidFill>
                <a:srgbClr val="FF0000"/>
              </a:solidFill>
              <a:latin typeface="楷体" charset="0"/>
              <a:ea typeface="楷体" charset="0"/>
            </a:endParaRPr>
          </a:p>
          <a:p>
            <a:pPr indent="457200" algn="l" defTabSz="266700">
              <a:lnSpc>
                <a:spcPct val="110000"/>
              </a:lnSpc>
              <a:spcAft>
                <a:spcPct val="0"/>
              </a:spcAft>
            </a:pPr>
            <a:r>
              <a:rPr sz="2400" b="1">
                <a:solidFill>
                  <a:srgbClr val="03504C"/>
                </a:solidFill>
                <a:latin typeface="楷体" charset="0"/>
                <a:ea typeface="楷体" charset="0"/>
              </a:rPr>
              <a:t>①党和政府坚持以人民为中心的发展思想，强调人人参与、人人尽力、人人享有，让人民群众共享发展成果，引领全体人民朝着共同富裕方向稳步前进。</a:t>
            </a:r>
            <a:endParaRPr sz="2400" b="1">
              <a:solidFill>
                <a:srgbClr val="03504C"/>
              </a:solidFill>
              <a:latin typeface="楷体" charset="0"/>
              <a:ea typeface="楷体" charset="0"/>
            </a:endParaRPr>
          </a:p>
          <a:p>
            <a:pPr indent="457200" algn="l" defTabSz="266700">
              <a:lnSpc>
                <a:spcPct val="110000"/>
              </a:lnSpc>
              <a:spcAft>
                <a:spcPct val="0"/>
              </a:spcAft>
            </a:pPr>
            <a:r>
              <a:rPr sz="2400" b="1">
                <a:solidFill>
                  <a:srgbClr val="03504C"/>
                </a:solidFill>
                <a:latin typeface="楷体" charset="0"/>
                <a:ea typeface="楷体" charset="0"/>
              </a:rPr>
              <a:t>②党和政府抓住人民最关心最直接最现实的利益问题，提高就业质量和人民收入水平，加强社会保障体系建设，如期打赢脱贫攻坚战，实施健康中国战略，打造共建共治共享的社会治理格局，不断满足人民日益增长的美好生活需要，使人民获得感、幸福感、安全感更加充实、更有保障、更可持续。</a:t>
            </a:r>
            <a:endParaRPr sz="2400" b="1">
              <a:solidFill>
                <a:srgbClr val="03504C"/>
              </a:solidFill>
              <a:latin typeface="楷体" charset="0"/>
              <a:ea typeface="楷体" charset="0"/>
            </a:endParaRPr>
          </a:p>
          <a:p>
            <a:pPr indent="457200" algn="l" defTabSz="266700">
              <a:lnSpc>
                <a:spcPct val="110000"/>
              </a:lnSpc>
              <a:spcAft>
                <a:spcPct val="0"/>
              </a:spcAft>
            </a:pPr>
            <a:r>
              <a:rPr sz="2400" b="1">
                <a:solidFill>
                  <a:srgbClr val="03504C"/>
                </a:solidFill>
                <a:latin typeface="楷体" charset="0"/>
                <a:ea typeface="楷体" charset="0"/>
              </a:rPr>
              <a:t>③多谋民生之利、多解民生之忧，在发展中补齐民生短板、促进社会公平正义，促进人的全面发展、社会全面进步。</a:t>
            </a:r>
            <a:endParaRPr sz="2400" b="1">
              <a:solidFill>
                <a:srgbClr val="03504C"/>
              </a:solidFill>
              <a:latin typeface="楷体" charset="0"/>
              <a:ea typeface="楷体" charset="0"/>
            </a:endParaRPr>
          </a:p>
        </p:txBody>
      </p:sp>
    </p:spTree>
    <p:custDataLst>
      <p:tags r:id="rId12"/>
    </p:custData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6"/>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02</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共享发展成果</a:t>
              </a:r>
              <a:endParaRPr lang="zh-CN" altLang="en-US" sz="2800" b="1">
                <a:solidFill>
                  <a:schemeClr val="bg1"/>
                </a:solidFill>
                <a:latin typeface="楷体" charset="0"/>
                <a:ea typeface="楷体" charset="0"/>
                <a:cs typeface="楷体" charset="0"/>
                <a:sym typeface="+mn-lt"/>
              </a:endParaRPr>
            </a:p>
          </p:txBody>
        </p:sp>
      </p:grpSp>
      <p:sp>
        <p:nvSpPr>
          <p:cNvPr id="3" name="文本框 2" title=""/>
          <p:cNvSpPr txBox="1"/>
          <p:nvPr>
            <p:custDataLst>
              <p:tags r:id="rId10"/>
            </p:custDataLst>
          </p:nvPr>
        </p:nvSpPr>
        <p:spPr>
          <a:xfrm>
            <a:off x="695960" y="1635125"/>
            <a:ext cx="10792460" cy="1714500"/>
          </a:xfrm>
          <a:prstGeom prst="rect">
            <a:avLst/>
          </a:prstGeom>
        </p:spPr>
        <p:txBody>
          <a:bodyPr wrap="square">
            <a:spAutoFit/>
          </a:bodyPr>
          <a:lstStyle/>
          <a:p>
            <a:pPr algn="l" defTabSz="266700">
              <a:lnSpc>
                <a:spcPct val="110000"/>
              </a:lnSpc>
              <a:spcAft>
                <a:spcPct val="0"/>
              </a:spcAft>
            </a:pPr>
            <a:r>
              <a:rPr sz="2400" b="1">
                <a:solidFill>
                  <a:srgbClr val="03504C"/>
                </a:solidFill>
                <a:latin typeface="楷体" charset="0"/>
                <a:ea typeface="楷体" charset="0"/>
              </a:rPr>
              <a:t>①共同富裕是中国特色社会主义的本质要求，也是一个长期的历史过程。</a:t>
            </a:r>
            <a:endParaRPr sz="2400" b="1">
              <a:solidFill>
                <a:srgbClr val="03504C"/>
              </a:solidFill>
              <a:latin typeface="楷体" charset="0"/>
              <a:ea typeface="楷体" charset="0"/>
            </a:endParaRPr>
          </a:p>
          <a:p>
            <a:pPr algn="l" defTabSz="266700">
              <a:lnSpc>
                <a:spcPct val="110000"/>
              </a:lnSpc>
              <a:spcAft>
                <a:spcPct val="0"/>
              </a:spcAft>
            </a:pPr>
            <a:r>
              <a:rPr sz="2400" b="1">
                <a:solidFill>
                  <a:srgbClr val="03504C"/>
                </a:solidFill>
                <a:latin typeface="楷体" charset="0"/>
                <a:ea typeface="楷体" charset="0"/>
              </a:rPr>
              <a:t>②党和政府坚持以人民为中心的发展思想。</a:t>
            </a:r>
            <a:endParaRPr sz="2400" b="1">
              <a:solidFill>
                <a:srgbClr val="03504C"/>
              </a:solidFill>
              <a:latin typeface="楷体" charset="0"/>
              <a:ea typeface="楷体" charset="0"/>
            </a:endParaRPr>
          </a:p>
          <a:p>
            <a:pPr algn="l" defTabSz="266700">
              <a:lnSpc>
                <a:spcPct val="110000"/>
              </a:lnSpc>
              <a:spcAft>
                <a:spcPct val="0"/>
              </a:spcAft>
            </a:pPr>
            <a:r>
              <a:rPr sz="2400" b="1">
                <a:solidFill>
                  <a:srgbClr val="03504C"/>
                </a:solidFill>
                <a:latin typeface="楷体" charset="0"/>
                <a:ea typeface="楷体" charset="0"/>
              </a:rPr>
              <a:t>③人民对美好生活的向往就是党的奋斗目标。</a:t>
            </a:r>
            <a:endParaRPr sz="2400" b="1">
              <a:solidFill>
                <a:srgbClr val="03504C"/>
              </a:solidFill>
              <a:latin typeface="楷体" charset="0"/>
              <a:ea typeface="楷体" charset="0"/>
            </a:endParaRPr>
          </a:p>
          <a:p>
            <a:pPr algn="l" defTabSz="266700">
              <a:lnSpc>
                <a:spcPct val="110000"/>
              </a:lnSpc>
              <a:spcAft>
                <a:spcPct val="0"/>
              </a:spcAft>
            </a:pPr>
            <a:r>
              <a:rPr sz="2400" b="1">
                <a:solidFill>
                  <a:srgbClr val="03504C"/>
                </a:solidFill>
                <a:latin typeface="楷体" charset="0"/>
                <a:ea typeface="楷体" charset="0"/>
              </a:rPr>
              <a:t>④发展的根本目的就是增进民生福祉。</a:t>
            </a:r>
            <a:endParaRPr sz="2400" b="1">
              <a:solidFill>
                <a:srgbClr val="03504C"/>
              </a:solidFill>
              <a:latin typeface="楷体" charset="0"/>
              <a:ea typeface="楷体" charset="0"/>
            </a:endParaRPr>
          </a:p>
        </p:txBody>
      </p:sp>
      <p:sp>
        <p:nvSpPr>
          <p:cNvPr id="8" name="文本框 7" title=""/>
          <p:cNvSpPr txBox="1"/>
          <p:nvPr>
            <p:custDataLst>
              <p:tags r:id="rId11"/>
            </p:custDataLst>
          </p:nvPr>
        </p:nvSpPr>
        <p:spPr>
          <a:xfrm>
            <a:off x="551815" y="1103630"/>
            <a:ext cx="11110595" cy="491490"/>
          </a:xfrm>
          <a:prstGeom prst="rect">
            <a:avLst/>
          </a:prstGeom>
          <a:solidFill>
            <a:srgbClr val="3C548E"/>
          </a:solidFill>
        </p:spPr>
        <p:txBody>
          <a:bodyPr wrap="square" rtlCol="0" anchor="t">
            <a:spAutoFit/>
          </a:bodyPr>
          <a:lstStyle/>
          <a:p>
            <a:pPr algn="l" defTabSz="266700">
              <a:lnSpc>
                <a:spcPct val="100000"/>
              </a:lnSpc>
              <a:spcAft>
                <a:spcPct val="0"/>
              </a:spcAft>
            </a:pPr>
            <a:r>
              <a:rPr sz="2600" b="1">
                <a:solidFill>
                  <a:srgbClr val="FFFF00"/>
                </a:solidFill>
                <a:latin typeface="楷体" charset="0"/>
                <a:ea typeface="楷体" charset="0"/>
                <a:sym typeface="+mn-ea"/>
              </a:rPr>
              <a:t>为什么要坚持共享发展理念（以人民为中心）？（为什么要关注民生？）</a:t>
            </a:r>
            <a:endParaRPr lang="zh-CN" altLang="en-US" sz="2600" b="1">
              <a:solidFill>
                <a:srgbClr val="FFFF00"/>
              </a:solidFill>
              <a:latin typeface="楷体" charset="0"/>
              <a:ea typeface="楷体" charset="0"/>
              <a:sym typeface="+mn-ea"/>
            </a:endParaRPr>
          </a:p>
        </p:txBody>
      </p:sp>
      <p:sp>
        <p:nvSpPr>
          <p:cNvPr id="2" name="文本框 1" title=""/>
          <p:cNvSpPr txBox="1"/>
          <p:nvPr>
            <p:custDataLst>
              <p:tags r:id="rId12"/>
            </p:custDataLst>
          </p:nvPr>
        </p:nvSpPr>
        <p:spPr>
          <a:xfrm>
            <a:off x="551815" y="3284855"/>
            <a:ext cx="10042525" cy="491490"/>
          </a:xfrm>
          <a:prstGeom prst="rect">
            <a:avLst/>
          </a:prstGeom>
          <a:solidFill>
            <a:srgbClr val="3C548E"/>
          </a:solidFill>
        </p:spPr>
        <p:txBody>
          <a:bodyPr wrap="square" rtlCol="0" anchor="t">
            <a:spAutoFit/>
          </a:bodyPr>
          <a:lstStyle/>
          <a:p>
            <a:pPr algn="l" defTabSz="266700">
              <a:lnSpc>
                <a:spcPct val="100000"/>
              </a:lnSpc>
              <a:spcAft>
                <a:spcPct val="0"/>
              </a:spcAft>
            </a:pPr>
            <a:r>
              <a:rPr sz="2600" b="1">
                <a:solidFill>
                  <a:srgbClr val="FFFF00"/>
                </a:solidFill>
                <a:latin typeface="楷体" charset="0"/>
                <a:ea typeface="楷体" charset="0"/>
                <a:sym typeface="+mn-ea"/>
              </a:rPr>
              <a:t>简要说明推进民生建设的意义。（推动全面乡村振兴战略的意义）</a:t>
            </a:r>
            <a:endParaRPr sz="2600" b="1">
              <a:solidFill>
                <a:srgbClr val="FFFF00"/>
              </a:solidFill>
              <a:latin typeface="楷体" charset="0"/>
              <a:ea typeface="楷体" charset="0"/>
              <a:sym typeface="+mn-ea"/>
            </a:endParaRPr>
          </a:p>
        </p:txBody>
      </p:sp>
      <p:sp>
        <p:nvSpPr>
          <p:cNvPr id="5" name="文本框 4" title=""/>
          <p:cNvSpPr txBox="1"/>
          <p:nvPr>
            <p:custDataLst>
              <p:tags r:id="rId13"/>
            </p:custDataLst>
          </p:nvPr>
        </p:nvSpPr>
        <p:spPr>
          <a:xfrm>
            <a:off x="695960" y="3794125"/>
            <a:ext cx="8505825" cy="1308735"/>
          </a:xfrm>
          <a:prstGeom prst="rect">
            <a:avLst/>
          </a:prstGeom>
        </p:spPr>
        <p:txBody>
          <a:bodyPr wrap="square">
            <a:spAutoFit/>
          </a:bodyPr>
          <a:lstStyle/>
          <a:p>
            <a:pPr algn="l" defTabSz="266700">
              <a:lnSpc>
                <a:spcPct val="110000"/>
              </a:lnSpc>
              <a:buClrTx/>
              <a:buSzTx/>
              <a:buNone/>
            </a:pPr>
            <a:r>
              <a:rPr sz="2400" b="1">
                <a:solidFill>
                  <a:srgbClr val="03504C"/>
                </a:solidFill>
                <a:latin typeface="楷体" charset="0"/>
                <a:ea typeface="楷体" charset="0"/>
              </a:rPr>
              <a:t>①有利于推动高质量发展，实现共同富裕，共享发展成果。</a:t>
            </a:r>
            <a:endParaRPr sz="2400" b="1">
              <a:solidFill>
                <a:srgbClr val="03504C"/>
              </a:solidFill>
              <a:latin typeface="楷体" charset="0"/>
              <a:ea typeface="楷体" charset="0"/>
            </a:endParaRPr>
          </a:p>
          <a:p>
            <a:pPr algn="l" defTabSz="266700">
              <a:lnSpc>
                <a:spcPct val="110000"/>
              </a:lnSpc>
              <a:buClrTx/>
              <a:buSzTx/>
              <a:buNone/>
            </a:pPr>
            <a:r>
              <a:rPr sz="2400" b="1">
                <a:solidFill>
                  <a:srgbClr val="03504C"/>
                </a:solidFill>
                <a:latin typeface="楷体" charset="0"/>
                <a:ea typeface="楷体" charset="0"/>
              </a:rPr>
              <a:t>②有利于满足人民美好生活需要，维护社会的公平正义。</a:t>
            </a:r>
            <a:endParaRPr sz="2400" b="1">
              <a:solidFill>
                <a:srgbClr val="03504C"/>
              </a:solidFill>
              <a:latin typeface="楷体" charset="0"/>
              <a:ea typeface="楷体" charset="0"/>
            </a:endParaRPr>
          </a:p>
          <a:p>
            <a:pPr algn="l" defTabSz="266700">
              <a:lnSpc>
                <a:spcPct val="110000"/>
              </a:lnSpc>
              <a:buClrTx/>
              <a:buSzTx/>
              <a:buNone/>
            </a:pPr>
            <a:r>
              <a:rPr sz="2400" b="1">
                <a:solidFill>
                  <a:srgbClr val="03504C"/>
                </a:solidFill>
                <a:latin typeface="楷体" charset="0"/>
                <a:ea typeface="楷体" charset="0"/>
              </a:rPr>
              <a:t>③有利于促进社会全面进步，实现中华民族伟大复兴。</a:t>
            </a:r>
            <a:endParaRPr sz="2400" b="1">
              <a:solidFill>
                <a:srgbClr val="03504C"/>
              </a:solidFill>
              <a:latin typeface="楷体" charset="0"/>
              <a:ea typeface="楷体" charset="0"/>
            </a:endParaRPr>
          </a:p>
        </p:txBody>
      </p:sp>
      <p:sp>
        <p:nvSpPr>
          <p:cNvPr id="6" name="文本框 5" title=""/>
          <p:cNvSpPr txBox="1"/>
          <p:nvPr>
            <p:custDataLst>
              <p:tags r:id="rId14"/>
            </p:custDataLst>
          </p:nvPr>
        </p:nvSpPr>
        <p:spPr>
          <a:xfrm>
            <a:off x="623570" y="5078730"/>
            <a:ext cx="3602990" cy="483235"/>
          </a:xfrm>
          <a:prstGeom prst="rect">
            <a:avLst/>
          </a:prstGeom>
          <a:solidFill>
            <a:srgbClr val="3C548E"/>
          </a:solidFill>
        </p:spPr>
        <p:txBody>
          <a:bodyPr wrap="square" rtlCol="0" anchor="t">
            <a:noAutofit/>
          </a:bodyPr>
          <a:lstStyle/>
          <a:p>
            <a:pPr algn="dist" defTabSz="266700">
              <a:lnSpc>
                <a:spcPct val="100000"/>
              </a:lnSpc>
              <a:spcAft>
                <a:spcPct val="0"/>
              </a:spcAft>
            </a:pPr>
            <a:r>
              <a:rPr sz="2600" b="1">
                <a:solidFill>
                  <a:srgbClr val="FFFF00"/>
                </a:solidFill>
                <a:latin typeface="楷体" charset="0"/>
                <a:ea typeface="楷体" charset="0"/>
                <a:sym typeface="+mn-ea"/>
              </a:rPr>
              <a:t>如何共享发展成果？</a:t>
            </a:r>
            <a:endParaRPr sz="2600" b="1">
              <a:solidFill>
                <a:srgbClr val="FFFF00"/>
              </a:solidFill>
              <a:latin typeface="楷体" charset="0"/>
              <a:ea typeface="楷体" charset="0"/>
              <a:sym typeface="+mn-ea"/>
            </a:endParaRPr>
          </a:p>
        </p:txBody>
      </p:sp>
      <p:sp>
        <p:nvSpPr>
          <p:cNvPr id="7" name="文本框 6" title=""/>
          <p:cNvSpPr txBox="1"/>
          <p:nvPr>
            <p:custDataLst>
              <p:tags r:id="rId15"/>
            </p:custDataLst>
          </p:nvPr>
        </p:nvSpPr>
        <p:spPr>
          <a:xfrm>
            <a:off x="479425" y="5589270"/>
            <a:ext cx="10884535" cy="902970"/>
          </a:xfrm>
          <a:prstGeom prst="rect">
            <a:avLst/>
          </a:prstGeom>
        </p:spPr>
        <p:txBody>
          <a:bodyPr wrap="square">
            <a:spAutoFit/>
          </a:bodyPr>
          <a:lstStyle/>
          <a:p>
            <a:pPr algn="l" defTabSz="266700">
              <a:lnSpc>
                <a:spcPct val="110000"/>
              </a:lnSpc>
              <a:spcAft>
                <a:spcPct val="0"/>
              </a:spcAft>
            </a:pPr>
            <a:r>
              <a:rPr sz="2400" b="1">
                <a:solidFill>
                  <a:srgbClr val="03504C"/>
                </a:solidFill>
                <a:latin typeface="楷体" charset="0"/>
                <a:ea typeface="楷体" charset="0"/>
              </a:rPr>
              <a:t>①坚持以人民为中心的发展思想；②抓住人民最关心最直接最现实的利益问题；</a:t>
            </a:r>
            <a:endParaRPr sz="2400" b="1">
              <a:solidFill>
                <a:srgbClr val="03504C"/>
              </a:solidFill>
              <a:latin typeface="楷体" charset="0"/>
              <a:ea typeface="楷体" charset="0"/>
            </a:endParaRPr>
          </a:p>
          <a:p>
            <a:pPr algn="l" defTabSz="266700">
              <a:lnSpc>
                <a:spcPct val="110000"/>
              </a:lnSpc>
              <a:spcAft>
                <a:spcPct val="0"/>
              </a:spcAft>
            </a:pPr>
            <a:r>
              <a:rPr sz="2400" b="1">
                <a:solidFill>
                  <a:srgbClr val="03504C"/>
                </a:solidFill>
                <a:latin typeface="楷体" charset="0"/>
                <a:ea typeface="楷体" charset="0"/>
              </a:rPr>
              <a:t>③多谋民生之利、多</a:t>
            </a:r>
            <a:r>
              <a:rPr lang="zh-CN" altLang="en-US" sz="2400" b="1">
                <a:solidFill>
                  <a:srgbClr val="03504C"/>
                </a:solidFill>
                <a:latin typeface="楷体" charset="0"/>
                <a:ea typeface="楷体" charset="0"/>
              </a:rPr>
              <a:t>解民生之忧，用社会主义制度做坚实保障。</a:t>
            </a:r>
            <a:endParaRPr lang="zh-CN" altLang="en-US" sz="2400" b="1">
              <a:solidFill>
                <a:srgbClr val="03504C"/>
              </a:solidFill>
              <a:latin typeface="楷体" charset="0"/>
              <a:ea typeface="楷体" charset="0"/>
            </a:endParaRPr>
          </a:p>
        </p:txBody>
      </p:sp>
    </p:spTree>
    <p:custDataLst>
      <p:tags r:id="rId17"/>
    </p:custData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147320" y="433070"/>
            <a:ext cx="11972925" cy="6278245"/>
          </a:xfrm>
          <a:prstGeom prst="rect">
            <a:avLst/>
          </a:prstGeom>
          <a:solidFill>
            <a:srgbClr val="F2E6D6">
              <a:alpha val="9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11684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创新驱动发展</a:t>
              </a:r>
              <a:endParaRPr lang="zh-CN" altLang="en-US" sz="2800" b="1">
                <a:solidFill>
                  <a:schemeClr val="bg1"/>
                </a:solidFill>
                <a:latin typeface="楷体" charset="0"/>
                <a:ea typeface="楷体" charset="0"/>
                <a:cs typeface="楷体" charset="0"/>
                <a:sym typeface="+mn-lt"/>
              </a:endParaRPr>
            </a:p>
          </p:txBody>
        </p:sp>
      </p:grpSp>
      <p:graphicFrame>
        <p:nvGraphicFramePr>
          <p:cNvPr id="6" name="表格 5" title=""/>
          <p:cNvGraphicFramePr>
            <a:graphicFrameLocks noGrp="1"/>
          </p:cNvGraphicFramePr>
          <p:nvPr>
            <p:custDataLst>
              <p:tags r:id="rId10"/>
            </p:custDataLst>
          </p:nvPr>
        </p:nvGraphicFramePr>
        <p:xfrm>
          <a:off x="263525" y="999490"/>
          <a:ext cx="11782425" cy="5662930"/>
        </p:xfrm>
        <a:graphic>
          <a:graphicData uri="http://schemas.openxmlformats.org/drawingml/2006/table">
            <a:tbl>
              <a:tblPr firstRow="1" bandRow="1">
                <a:tableStyleId>{5C22544A-7EE6-4342-B048-85BDC9FD1C3A}</a:tableStyleId>
              </a:tblPr>
              <a:tblGrid>
                <a:gridCol w="849630"/>
                <a:gridCol w="8488680"/>
                <a:gridCol w="2444115"/>
              </a:tblGrid>
              <a:tr h="822960">
                <a:tc>
                  <a:txBody>
                    <a:bodyPr vert="horz" wrap="square"/>
                    <a:lstStyle/>
                    <a:p>
                      <a:pPr marL="0" marR="0" lvl="0" algn="ctr" defTabSz="914400" rtl="0" eaLnBrk="1" fontAlgn="auto" latinLnBrk="0" hangingPunct="1">
                        <a:lnSpc>
                          <a:spcPct val="130000"/>
                        </a:lnSpc>
                        <a:spcBef>
                          <a:spcPct val="0"/>
                        </a:spcBef>
                        <a:spcAft>
                          <a:spcPct val="0"/>
                        </a:spcAft>
                        <a:buClrTx/>
                        <a:buSzTx/>
                        <a:buFontTx/>
                        <a:buNone/>
                        <a:defRPr/>
                      </a:pPr>
                      <a:r>
                        <a:rPr kumimoji="1" lang="zh-CN" altLang="en-US" sz="2400" b="1">
                          <a:solidFill>
                            <a:srgbClr val="03504C"/>
                          </a:solidFill>
                          <a:latin typeface="楷体" charset="0"/>
                          <a:ea typeface="楷体" charset="0"/>
                          <a:cs typeface="+mn-cs"/>
                          <a:sym typeface="+mn-lt"/>
                        </a:rPr>
                        <a:t>内涵</a:t>
                      </a:r>
                      <a:endParaRPr kumimoji="1" lang="zh-CN" altLang="en-US" sz="2400" b="1">
                        <a:solidFill>
                          <a:srgbClr val="03504C"/>
                        </a:solidFill>
                        <a:latin typeface="楷体" charset="0"/>
                        <a:ea typeface="楷体" charset="0"/>
                        <a:cs typeface="+mn-cs"/>
                        <a:sym typeface="+mn-lt"/>
                      </a:endParaRPr>
                    </a:p>
                  </a:txBody>
                  <a:tcPr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c>
                  <a:txBody>
                    <a:bodyPr vert="horz" wrap="square"/>
                    <a:lstStyle/>
                    <a:p>
                      <a:pPr algn="l">
                        <a:lnSpc>
                          <a:spcPct val="100000"/>
                        </a:lnSpc>
                        <a:spcBef>
                          <a:spcPct val="0"/>
                        </a:spcBef>
                        <a:buClrTx/>
                        <a:buSzTx/>
                        <a:buFontTx/>
                      </a:pPr>
                      <a:r>
                        <a:rPr lang="zh-CN" altLang="en-US" sz="2400" smtClean="0">
                          <a:solidFill>
                            <a:srgbClr val="03504C"/>
                          </a:solidFill>
                          <a:latin typeface="楷体" charset="0"/>
                          <a:ea typeface="楷体" charset="0"/>
                          <a:cs typeface="+mn-ea"/>
                          <a:sym typeface="+mn-ea"/>
                        </a:rPr>
                        <a:t>创新不只是从无到有的创造发明，还可以是对已有成果的改进和完善。</a:t>
                      </a:r>
                      <a:endParaRPr lang="zh-CN" altLang="en-US" sz="2400" smtClean="0">
                        <a:solidFill>
                          <a:srgbClr val="03504C"/>
                        </a:solidFill>
                        <a:latin typeface="楷体" charset="0"/>
                        <a:ea typeface="楷体" charset="0"/>
                        <a:cs typeface="+mn-ea"/>
                        <a:sym typeface="+mn-ea"/>
                      </a:endParaRPr>
                    </a:p>
                  </a:txBody>
                  <a:tcPr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c rowSpan="4">
                  <a:txBody>
                    <a:bodyPr vert="horz" wrap="square"/>
                    <a:lstStyle/>
                    <a:p>
                      <a:pPr indent="0" algn="ctr" fontAlgn="ctr">
                        <a:lnSpc>
                          <a:spcPct val="130000"/>
                        </a:lnSpc>
                        <a:buClrTx/>
                        <a:buSzTx/>
                        <a:buFont typeface="Wingdings" panose="05000000000000000000" charset="0"/>
                        <a:buNone/>
                      </a:pPr>
                      <a:r>
                        <a:rPr lang="zh-CN" altLang="en-US" sz="2400" smtClean="0">
                          <a:solidFill>
                            <a:srgbClr val="03504C"/>
                          </a:solidFill>
                          <a:latin typeface="楷体" charset="0"/>
                          <a:ea typeface="楷体" charset="0"/>
                          <a:cs typeface="楷体" charset="0"/>
                          <a:sym typeface="+mn-ea"/>
                        </a:rPr>
                        <a:t>易错提醒</a:t>
                      </a:r>
                      <a:endParaRPr lang="zh-CN" altLang="en-US" sz="2400" smtClean="0">
                        <a:solidFill>
                          <a:srgbClr val="03504C"/>
                        </a:solidFill>
                        <a:latin typeface="楷体" charset="0"/>
                        <a:ea typeface="楷体" charset="0"/>
                        <a:cs typeface="楷体" charset="0"/>
                      </a:endParaRPr>
                    </a:p>
                    <a:p>
                      <a:pPr indent="0" algn="l" fontAlgn="ctr">
                        <a:lnSpc>
                          <a:spcPct val="130000"/>
                        </a:lnSpc>
                        <a:buClrTx/>
                        <a:buSzTx/>
                        <a:buFont typeface="Wingdings" panose="05000000000000000000" charset="0"/>
                        <a:buNone/>
                      </a:pPr>
                      <a:r>
                        <a:rPr lang="zh-CN" altLang="en-US" sz="2000" smtClean="0">
                          <a:solidFill>
                            <a:srgbClr val="03504C"/>
                          </a:solidFill>
                          <a:latin typeface="楷体" charset="0"/>
                          <a:ea typeface="楷体" charset="0"/>
                          <a:cs typeface="楷体" charset="0"/>
                          <a:sym typeface="+mn-ea"/>
                        </a:rPr>
                        <a:t>理论创新：习近平新时代中国特色社会主义思想。</a:t>
                      </a:r>
                      <a:endParaRPr lang="zh-CN" altLang="en-US" sz="2000" smtClean="0">
                        <a:solidFill>
                          <a:srgbClr val="03504C"/>
                        </a:solidFill>
                        <a:latin typeface="楷体" charset="0"/>
                        <a:ea typeface="楷体" charset="0"/>
                        <a:cs typeface="楷体" charset="0"/>
                        <a:sym typeface="+mn-ea"/>
                      </a:endParaRPr>
                    </a:p>
                    <a:p>
                      <a:pPr indent="0" algn="l" fontAlgn="ctr">
                        <a:lnSpc>
                          <a:spcPct val="130000"/>
                        </a:lnSpc>
                        <a:buClrTx/>
                        <a:buSzTx/>
                        <a:buFont typeface="Wingdings" panose="05000000000000000000" charset="0"/>
                        <a:buNone/>
                      </a:pPr>
                      <a:r>
                        <a:rPr lang="zh-CN" altLang="en-US" sz="2000" smtClean="0">
                          <a:solidFill>
                            <a:srgbClr val="03504C"/>
                          </a:solidFill>
                          <a:latin typeface="楷体" charset="0"/>
                          <a:ea typeface="楷体" charset="0"/>
                          <a:cs typeface="楷体" charset="0"/>
                          <a:sym typeface="+mn-ea"/>
                        </a:rPr>
                        <a:t>制度创新：“一国两制”《中华人民共和国民法典》。</a:t>
                      </a:r>
                      <a:endParaRPr lang="zh-CN" altLang="en-US" sz="2000" smtClean="0">
                        <a:solidFill>
                          <a:srgbClr val="03504C"/>
                        </a:solidFill>
                        <a:latin typeface="楷体" charset="0"/>
                        <a:ea typeface="楷体" charset="0"/>
                        <a:cs typeface="楷体" charset="0"/>
                        <a:sym typeface="+mn-ea"/>
                      </a:endParaRPr>
                    </a:p>
                    <a:p>
                      <a:pPr indent="0" algn="l" fontAlgn="ctr">
                        <a:lnSpc>
                          <a:spcPct val="130000"/>
                        </a:lnSpc>
                        <a:buClrTx/>
                        <a:buSzTx/>
                        <a:buFont typeface="Wingdings" panose="05000000000000000000" charset="0"/>
                        <a:buNone/>
                      </a:pPr>
                      <a:r>
                        <a:rPr lang="zh-CN" altLang="en-US" sz="2000" smtClean="0">
                          <a:solidFill>
                            <a:srgbClr val="03504C"/>
                          </a:solidFill>
                          <a:latin typeface="楷体" charset="0"/>
                          <a:ea typeface="楷体" charset="0"/>
                          <a:cs typeface="楷体" charset="0"/>
                          <a:sym typeface="+mn-ea"/>
                        </a:rPr>
                        <a:t>科技创新：国产大飞机、“神舟十七号”载人航天。</a:t>
                      </a:r>
                      <a:endParaRPr lang="zh-CN" altLang="en-US" sz="2000" smtClean="0">
                        <a:solidFill>
                          <a:srgbClr val="03504C"/>
                        </a:solidFill>
                        <a:latin typeface="楷体" charset="0"/>
                        <a:ea typeface="楷体" charset="0"/>
                        <a:cs typeface="楷体" charset="0"/>
                        <a:sym typeface="+mn-ea"/>
                      </a:endParaRPr>
                    </a:p>
                    <a:p>
                      <a:pPr indent="0" algn="l" fontAlgn="ctr">
                        <a:lnSpc>
                          <a:spcPct val="130000"/>
                        </a:lnSpc>
                        <a:buClrTx/>
                        <a:buSzTx/>
                        <a:buFont typeface="Wingdings" panose="05000000000000000000" charset="0"/>
                        <a:buNone/>
                      </a:pPr>
                      <a:r>
                        <a:rPr lang="zh-CN" altLang="en-US" sz="2000" smtClean="0">
                          <a:solidFill>
                            <a:srgbClr val="03504C"/>
                          </a:solidFill>
                          <a:latin typeface="楷体" charset="0"/>
                          <a:ea typeface="楷体" charset="0"/>
                          <a:cs typeface="楷体" charset="0"/>
                          <a:sym typeface="+mn-ea"/>
                        </a:rPr>
                        <a:t>文化创新：《中国诗词大会》。</a:t>
                      </a:r>
                      <a:endParaRPr lang="zh-CN" altLang="en-US" sz="2000" smtClean="0">
                        <a:solidFill>
                          <a:srgbClr val="03504C"/>
                        </a:solidFill>
                        <a:latin typeface="楷体" charset="0"/>
                        <a:ea typeface="楷体" charset="0"/>
                        <a:cs typeface="楷体" charset="0"/>
                        <a:sym typeface="+mn-ea"/>
                      </a:endParaRPr>
                    </a:p>
                  </a:txBody>
                  <a:tcPr marL="36195" marR="36195"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r>
              <a:tr h="886460">
                <a:tc>
                  <a:txBody>
                    <a:bodyPr vert="horz" wrap="square"/>
                    <a:lstStyle/>
                    <a:p>
                      <a:pPr algn="ctr">
                        <a:lnSpc>
                          <a:spcPct val="130000"/>
                        </a:lnSpc>
                        <a:spcBef>
                          <a:spcPct val="0"/>
                        </a:spcBef>
                        <a:spcAft>
                          <a:spcPct val="0"/>
                        </a:spcAft>
                        <a:buClrTx/>
                        <a:buSzTx/>
                        <a:buFontTx/>
                        <a:buNone/>
                        <a:defRPr/>
                      </a:pPr>
                      <a:r>
                        <a:rPr kumimoji="1" lang="zh-CN" altLang="en-US" sz="2400" b="1">
                          <a:solidFill>
                            <a:srgbClr val="03504C"/>
                          </a:solidFill>
                          <a:latin typeface="楷体" charset="0"/>
                          <a:ea typeface="楷体" charset="0"/>
                          <a:cs typeface="+mn-cs"/>
                          <a:sym typeface="+mn-lt"/>
                        </a:rPr>
                        <a:t>表现</a:t>
                      </a:r>
                      <a:endParaRPr kumimoji="1" lang="zh-CN" altLang="en-US" sz="2400" b="1">
                        <a:solidFill>
                          <a:srgbClr val="03504C"/>
                        </a:solidFill>
                        <a:latin typeface="楷体" charset="0"/>
                        <a:ea typeface="楷体" charset="0"/>
                        <a:cs typeface="+mn-cs"/>
                        <a:sym typeface="+mn-lt"/>
                      </a:endParaRPr>
                    </a:p>
                  </a:txBody>
                  <a:tcPr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c>
                  <a:txBody>
                    <a:bodyPr vert="horz" wrap="square"/>
                    <a:lstStyle/>
                    <a:p>
                      <a:pPr lvl="0" algn="l">
                        <a:spcBef>
                          <a:spcPct val="0"/>
                        </a:spcBef>
                        <a:buClrTx/>
                        <a:buSzTx/>
                        <a:buFontTx/>
                      </a:pPr>
                      <a:r>
                        <a:rPr lang="zh-CN" altLang="en-US" sz="2400" b="1" smtClean="0">
                          <a:solidFill>
                            <a:srgbClr val="03504C"/>
                          </a:solidFill>
                          <a:latin typeface="楷体" charset="0"/>
                          <a:ea typeface="楷体" charset="0"/>
                          <a:cs typeface="+mn-ea"/>
                          <a:sym typeface="+mn-ea"/>
                        </a:rPr>
                        <a:t>理论创新、制度创新、科技创新、文化创新；个人的创意行为、也是团队、集体的创造活动</a:t>
                      </a:r>
                      <a:endParaRPr lang="zh-CN" altLang="en-US" sz="2400" b="1" smtClean="0">
                        <a:solidFill>
                          <a:srgbClr val="03504C"/>
                        </a:solidFill>
                        <a:latin typeface="楷体" charset="0"/>
                        <a:ea typeface="楷体" charset="0"/>
                        <a:cs typeface="+mn-ea"/>
                        <a:sym typeface="+mn-ea"/>
                      </a:endParaRPr>
                    </a:p>
                  </a:txBody>
                  <a:tcPr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c vMerge="1">
                  <a:txBody>
                    <a:bodyPr vert="horz" wrap="square"/>
                    <a:lstStyle/>
                    <a:p/>
                  </a:txBody>
                  <a:tcPr marL="36195" marR="36195"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r>
              <a:tr h="646430">
                <a:tc>
                  <a:txBody>
                    <a:bodyPr vert="horz" wrap="square"/>
                    <a:lstStyle/>
                    <a:p>
                      <a:pPr algn="ctr">
                        <a:lnSpc>
                          <a:spcPct val="130000"/>
                        </a:lnSpc>
                        <a:spcBef>
                          <a:spcPct val="0"/>
                        </a:spcBef>
                        <a:spcAft>
                          <a:spcPct val="0"/>
                        </a:spcAft>
                        <a:buClrTx/>
                        <a:buSzTx/>
                        <a:buFontTx/>
                        <a:buNone/>
                        <a:defRPr/>
                      </a:pPr>
                      <a:r>
                        <a:rPr lang="zh-CN" altLang="en-US" sz="2400" b="1">
                          <a:solidFill>
                            <a:srgbClr val="03504C"/>
                          </a:solidFill>
                          <a:latin typeface="楷体" charset="0"/>
                          <a:ea typeface="楷体" charset="0"/>
                          <a:sym typeface="宋体" pitchFamily="2" charset="-122"/>
                        </a:rPr>
                        <a:t>目的</a:t>
                      </a:r>
                      <a:endParaRPr kumimoji="1" lang="zh-CN" altLang="en-US" sz="2400" b="1">
                        <a:solidFill>
                          <a:srgbClr val="03504C"/>
                        </a:solidFill>
                        <a:latin typeface="楷体" charset="0"/>
                        <a:ea typeface="楷体" charset="0"/>
                        <a:cs typeface="+mn-cs"/>
                        <a:sym typeface="宋体" pitchFamily="2" charset="-122"/>
                      </a:endParaRPr>
                    </a:p>
                  </a:txBody>
                  <a:tcPr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c>
                  <a:txBody>
                    <a:bodyPr vert="horz" wrap="square"/>
                    <a:lstStyle/>
                    <a:p>
                      <a:pPr algn="l" eaLnBrk="1" hangingPunct="1">
                        <a:lnSpc>
                          <a:spcPct val="100000"/>
                        </a:lnSpc>
                        <a:spcBef>
                          <a:spcPct val="0"/>
                        </a:spcBef>
                        <a:buClrTx/>
                        <a:buSzTx/>
                        <a:buFontTx/>
                        <a:buNone/>
                      </a:pPr>
                      <a:r>
                        <a:rPr lang="zh-CN" altLang="en-US" sz="2400" b="1" smtClean="0">
                          <a:solidFill>
                            <a:srgbClr val="03504C"/>
                          </a:solidFill>
                          <a:latin typeface="楷体" charset="0"/>
                          <a:ea typeface="楷体" charset="0"/>
                          <a:cs typeface="+mn-ea"/>
                          <a:sym typeface="+mn-ea"/>
                        </a:rPr>
                        <a:t>增进人类福祉，让生活更美好。</a:t>
                      </a:r>
                      <a:endParaRPr lang="zh-CN" altLang="en-US" sz="2400" b="1" smtClean="0">
                        <a:solidFill>
                          <a:srgbClr val="03504C"/>
                        </a:solidFill>
                        <a:latin typeface="楷体" charset="0"/>
                        <a:ea typeface="楷体" charset="0"/>
                        <a:cs typeface="+mn-ea"/>
                        <a:sym typeface="+mn-ea"/>
                      </a:endParaRPr>
                    </a:p>
                  </a:txBody>
                  <a:tcPr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c vMerge="1">
                  <a:txBody>
                    <a:bodyPr vert="horz" wrap="square"/>
                    <a:lstStyle/>
                    <a:p/>
                  </a:txBody>
                  <a:tcPr marL="36195" marR="36195"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r>
              <a:tr h="3307080">
                <a:tc>
                  <a:txBody>
                    <a:bodyPr vert="horz" wrap="square"/>
                    <a:lstStyle/>
                    <a:p>
                      <a:pPr algn="ctr">
                        <a:lnSpc>
                          <a:spcPct val="130000"/>
                        </a:lnSpc>
                        <a:spcBef>
                          <a:spcPct val="0"/>
                        </a:spcBef>
                        <a:spcAft>
                          <a:spcPct val="0"/>
                        </a:spcAft>
                        <a:buClrTx/>
                        <a:buSzTx/>
                        <a:buFontTx/>
                        <a:buNone/>
                        <a:defRPr/>
                      </a:pPr>
                      <a:r>
                        <a:rPr kumimoji="1" lang="zh-CN" altLang="en-US" sz="2400" b="1">
                          <a:solidFill>
                            <a:srgbClr val="03504C"/>
                          </a:solidFill>
                          <a:latin typeface="楷体" charset="0"/>
                          <a:ea typeface="楷体" charset="0"/>
                          <a:cs typeface="+mn-cs"/>
                          <a:sym typeface="+mn-ea"/>
                        </a:rPr>
                        <a:t>影响</a:t>
                      </a:r>
                      <a:endParaRPr kumimoji="1" lang="zh-CN" altLang="en-US" sz="2400" b="1">
                        <a:solidFill>
                          <a:srgbClr val="03504C"/>
                        </a:solidFill>
                        <a:latin typeface="楷体" charset="0"/>
                        <a:ea typeface="楷体" charset="0"/>
                        <a:cs typeface="+mn-cs"/>
                        <a:sym typeface="+mn-ea"/>
                      </a:endParaRPr>
                    </a:p>
                  </a:txBody>
                  <a:tcPr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c>
                  <a:txBody>
                    <a:bodyPr vert="horz" wrap="square"/>
                    <a:lstStyle/>
                    <a:p>
                      <a:pPr marR="0" indent="0" algn="just" defTabSz="914400" eaLnBrk="1" latinLnBrk="0" hangingPunct="1">
                        <a:lnSpc>
                          <a:spcPct val="120000"/>
                        </a:lnSpc>
                        <a:spcBef>
                          <a:spcPct val="0"/>
                        </a:spcBef>
                        <a:buClrTx/>
                        <a:buSzTx/>
                        <a:buFont typeface="Wingdings" panose="05000000000000000000" charset="0"/>
                        <a:buNone/>
                      </a:pPr>
                      <a:r>
                        <a:rPr lang="zh-CN" altLang="en-US" sz="2400" b="1" smtClean="0">
                          <a:solidFill>
                            <a:srgbClr val="FF0000"/>
                          </a:solidFill>
                          <a:latin typeface="楷体" charset="0"/>
                          <a:ea typeface="楷体" charset="0"/>
                          <a:cs typeface="+mn-ea"/>
                          <a:sym typeface="+mn-ea"/>
                        </a:rPr>
                        <a:t>个人：</a:t>
                      </a:r>
                      <a:r>
                        <a:rPr lang="zh-CN" altLang="en-US" sz="2400" b="1">
                          <a:solidFill>
                            <a:srgbClr val="03504C"/>
                          </a:solidFill>
                          <a:latin typeface="楷体" charset="0"/>
                          <a:ea typeface="楷体" charset="0"/>
                          <a:cs typeface="+mn-ea"/>
                          <a:sym typeface="+mn-ea"/>
                        </a:rPr>
                        <a:t>创新给我们带来惊喜，让我们获得成就感；创新点燃激情，让我们的生命充满活力；创新改变我们的思维方式和行为方式，让我们勇敢面对挑战，激发潜能，超越自我。</a:t>
                      </a:r>
                      <a:endParaRPr kumimoji="0" lang="zh-CN" altLang="en-US" sz="2400" b="1" kern="1200" cap="none" spc="0" normalizeH="0" baseline="0">
                        <a:solidFill>
                          <a:srgbClr val="03504C"/>
                        </a:solidFill>
                        <a:latin typeface="楷体" charset="0"/>
                        <a:ea typeface="楷体" charset="0"/>
                        <a:cs typeface="+mn-ea"/>
                      </a:endParaRPr>
                    </a:p>
                    <a:p>
                      <a:pPr indent="0" algn="just" fontAlgn="auto">
                        <a:lnSpc>
                          <a:spcPct val="120000"/>
                        </a:lnSpc>
                        <a:spcBef>
                          <a:spcPct val="0"/>
                        </a:spcBef>
                        <a:buClrTx/>
                        <a:buSzTx/>
                        <a:buFont typeface="Wingdings" panose="05000000000000000000" charset="0"/>
                        <a:buNone/>
                      </a:pPr>
                      <a:r>
                        <a:rPr lang="zh-CN" altLang="en-US" sz="2400" b="1" smtClean="0">
                          <a:solidFill>
                            <a:srgbClr val="FF0000"/>
                          </a:solidFill>
                          <a:latin typeface="楷体" charset="0"/>
                          <a:ea typeface="楷体" charset="0"/>
                          <a:cs typeface="+mn-ea"/>
                          <a:sym typeface="+mn-ea"/>
                        </a:rPr>
                        <a:t>社会：</a:t>
                      </a:r>
                      <a:r>
                        <a:rPr lang="zh-CN" altLang="en-US" sz="2400" b="1">
                          <a:solidFill>
                            <a:srgbClr val="03504C"/>
                          </a:solidFill>
                          <a:latin typeface="楷体" charset="0"/>
                          <a:ea typeface="楷体" charset="0"/>
                          <a:cs typeface="+mn-ea"/>
                          <a:sym typeface="+mn-ea"/>
                        </a:rPr>
                        <a:t>知识的创新提供新的思想和方法，技术的创新促进生产力发展、增加社会财富，制度的创新促进公平正义、推动社会进步；创新让生活创新让生活更美好。我们的生活将因创新变得更加快捷、舒适和丰富多彩。</a:t>
                      </a:r>
                      <a:endParaRPr lang="zh-CN" altLang="en-US" sz="2400" b="1">
                        <a:solidFill>
                          <a:srgbClr val="03504C"/>
                        </a:solidFill>
                        <a:latin typeface="楷体" charset="0"/>
                        <a:ea typeface="楷体" charset="0"/>
                        <a:cs typeface="+mn-ea"/>
                        <a:sym typeface="+mn-ea"/>
                      </a:endParaRPr>
                    </a:p>
                  </a:txBody>
                  <a:tcPr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c vMerge="1">
                  <a:txBody>
                    <a:bodyPr vert="horz" wrap="square"/>
                    <a:lstStyle/>
                    <a:p/>
                  </a:txBody>
                  <a:tcPr marL="36195" marR="36195" anchor="ctr">
                    <a:lnL w="19050" cmpd="sng">
                      <a:solidFill>
                        <a:schemeClr val="bg1">
                          <a:lumMod val="50000"/>
                        </a:schemeClr>
                      </a:solidFill>
                      <a:prstDash val="solid"/>
                    </a:lnL>
                    <a:lnR w="19050" cmpd="sng">
                      <a:solidFill>
                        <a:schemeClr val="bg1">
                          <a:lumMod val="50000"/>
                        </a:schemeClr>
                      </a:solidFill>
                      <a:prstDash val="solid"/>
                    </a:lnR>
                    <a:lnT w="19050" cmpd="sng">
                      <a:solidFill>
                        <a:schemeClr val="bg1">
                          <a:lumMod val="50000"/>
                        </a:schemeClr>
                      </a:solidFill>
                      <a:prstDash val="solid"/>
                    </a:lnT>
                    <a:lnB w="19050" cmpd="sng">
                      <a:solidFill>
                        <a:schemeClr val="bg1">
                          <a:lumMod val="50000"/>
                        </a:schemeClr>
                      </a:solidFill>
                      <a:prstDash val="solid"/>
                    </a:lnB>
                    <a:noFill/>
                  </a:tcPr>
                </a:tc>
              </a:tr>
            </a:tbl>
          </a:graphicData>
        </a:graphic>
      </p:graphicFrame>
    </p:spTree>
    <p:custDataLst>
      <p:tags r:id="rId12"/>
    </p:custData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4"/>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创新驱动发展</a:t>
              </a:r>
              <a:endParaRPr lang="zh-CN" altLang="en-US" sz="2800" b="1">
                <a:solidFill>
                  <a:schemeClr val="bg1"/>
                </a:solidFill>
                <a:latin typeface="楷体" charset="0"/>
                <a:ea typeface="楷体" charset="0"/>
                <a:cs typeface="楷体" charset="0"/>
                <a:sym typeface="+mn-lt"/>
              </a:endParaRPr>
            </a:p>
          </p:txBody>
        </p:sp>
      </p:grpSp>
      <p:sp>
        <p:nvSpPr>
          <p:cNvPr id="8" name="文本框 7" title=""/>
          <p:cNvSpPr txBox="1"/>
          <p:nvPr>
            <p:custDataLst>
              <p:tags r:id="rId10"/>
            </p:custDataLst>
          </p:nvPr>
        </p:nvSpPr>
        <p:spPr>
          <a:xfrm>
            <a:off x="623570" y="4486275"/>
            <a:ext cx="3164840" cy="491490"/>
          </a:xfrm>
          <a:prstGeom prst="rect">
            <a:avLst/>
          </a:prstGeom>
          <a:solidFill>
            <a:srgbClr val="3C548E"/>
          </a:solidFill>
        </p:spPr>
        <p:txBody>
          <a:bodyPr wrap="square" rtlCol="0" anchor="t">
            <a:spAutoFit/>
          </a:bodyPr>
          <a:lstStyle/>
          <a:p>
            <a:pPr algn="dist">
              <a:lnSpc>
                <a:spcPct val="100000"/>
              </a:lnSpc>
            </a:pPr>
            <a:r>
              <a:rPr lang="zh-CN" altLang="zh-CN" sz="2600" b="1" kern="100" noProof="0">
                <a:ln>
                  <a:noFill/>
                </a:ln>
                <a:solidFill>
                  <a:srgbClr val="FFFF00"/>
                </a:solidFill>
                <a:effectLst/>
                <a:uLnTx/>
                <a:uFillTx/>
                <a:latin typeface="楷体" charset="0"/>
                <a:ea typeface="楷体" charset="0"/>
                <a:cs typeface="仿宋" panose="02010609060101010101" pitchFamily="49" charset="-122"/>
                <a:sym typeface="+mn-ea"/>
              </a:rPr>
              <a:t>创新与改革的关系</a:t>
            </a:r>
            <a:endParaRPr lang="zh-CN" altLang="zh-CN" sz="2600" b="1" kern="100" noProof="0">
              <a:ln>
                <a:noFill/>
              </a:ln>
              <a:solidFill>
                <a:srgbClr val="FFFF00"/>
              </a:solidFill>
              <a:effectLst/>
              <a:uLnTx/>
              <a:uFillTx/>
              <a:latin typeface="楷体" charset="0"/>
              <a:ea typeface="楷体" charset="0"/>
              <a:cs typeface="仿宋" panose="02010609060101010101" pitchFamily="49" charset="-122"/>
              <a:sym typeface="+mn-ea"/>
            </a:endParaRPr>
          </a:p>
        </p:txBody>
      </p:sp>
      <p:sp>
        <p:nvSpPr>
          <p:cNvPr id="2" name="文本框 1" title=""/>
          <p:cNvSpPr txBox="1"/>
          <p:nvPr>
            <p:custDataLst>
              <p:tags r:id="rId11"/>
            </p:custDataLst>
          </p:nvPr>
        </p:nvSpPr>
        <p:spPr>
          <a:xfrm>
            <a:off x="551815" y="1124585"/>
            <a:ext cx="5661660" cy="491490"/>
          </a:xfrm>
          <a:prstGeom prst="rect">
            <a:avLst/>
          </a:prstGeom>
          <a:solidFill>
            <a:srgbClr val="3C548E"/>
          </a:solidFill>
        </p:spPr>
        <p:txBody>
          <a:bodyPr wrap="square" rtlCol="0" anchor="t">
            <a:spAutoFit/>
          </a:bodyPr>
          <a:lstStyle/>
          <a:p>
            <a:pPr algn="l" defTabSz="266700">
              <a:lnSpc>
                <a:spcPct val="100000"/>
              </a:lnSpc>
              <a:spcAft>
                <a:spcPct val="0"/>
              </a:spcAft>
            </a:pPr>
            <a:r>
              <a:rPr lang="zh-CN" sz="2600" b="1">
                <a:solidFill>
                  <a:srgbClr val="FFFF00"/>
                </a:solidFill>
                <a:latin typeface="楷体" charset="0"/>
                <a:ea typeface="楷体" charset="0"/>
                <a:sym typeface="+mn-ea"/>
              </a:rPr>
              <a:t>创新的重要性？（意义？作用？）</a:t>
            </a:r>
            <a:endParaRPr lang="zh-CN" sz="2600" b="1">
              <a:solidFill>
                <a:srgbClr val="FFFF00"/>
              </a:solidFill>
              <a:latin typeface="楷体" charset="0"/>
              <a:ea typeface="楷体" charset="0"/>
              <a:sym typeface="+mn-ea"/>
            </a:endParaRPr>
          </a:p>
        </p:txBody>
      </p:sp>
      <p:sp>
        <p:nvSpPr>
          <p:cNvPr id="5" name="文本框 4" title=""/>
          <p:cNvSpPr txBox="1"/>
          <p:nvPr>
            <p:custDataLst>
              <p:tags r:id="rId12"/>
            </p:custDataLst>
          </p:nvPr>
        </p:nvSpPr>
        <p:spPr>
          <a:xfrm>
            <a:off x="467995" y="1668145"/>
            <a:ext cx="11106785" cy="2799715"/>
          </a:xfrm>
          <a:prstGeom prst="rect">
            <a:avLst/>
          </a:prstGeom>
        </p:spPr>
        <p:txBody>
          <a:bodyPr wrap="square">
            <a:spAutoFit/>
          </a:bodyPr>
          <a:lstStyle/>
          <a:p>
            <a:pPr indent="457200" algn="l" defTabSz="266700">
              <a:lnSpc>
                <a:spcPct val="100000"/>
              </a:lnSpc>
              <a:buClrTx/>
              <a:buSzTx/>
              <a:buNone/>
            </a:pPr>
            <a:r>
              <a:rPr sz="2200" b="1">
                <a:solidFill>
                  <a:srgbClr val="03504C"/>
                </a:solidFill>
                <a:latin typeface="楷体" charset="0"/>
                <a:ea typeface="楷体" charset="0"/>
              </a:rPr>
              <a:t>①创新是引领发展的</a:t>
            </a:r>
            <a:r>
              <a:rPr sz="2200" b="1">
                <a:solidFill>
                  <a:srgbClr val="FF0000"/>
                </a:solidFill>
                <a:latin typeface="楷体" charset="0"/>
                <a:ea typeface="楷体" charset="0"/>
              </a:rPr>
              <a:t>第一动力</a:t>
            </a:r>
            <a:r>
              <a:rPr sz="2200" b="1">
                <a:solidFill>
                  <a:srgbClr val="03504C"/>
                </a:solidFill>
                <a:latin typeface="楷体" charset="0"/>
                <a:ea typeface="楷体" charset="0"/>
              </a:rPr>
              <a:t>。</a:t>
            </a:r>
            <a:endParaRPr sz="2200" b="1">
              <a:solidFill>
                <a:srgbClr val="03504C"/>
              </a:solidFill>
              <a:latin typeface="楷体" charset="0"/>
              <a:ea typeface="楷体" charset="0"/>
            </a:endParaRPr>
          </a:p>
          <a:p>
            <a:pPr indent="457200" algn="l" defTabSz="266700">
              <a:lnSpc>
                <a:spcPct val="100000"/>
              </a:lnSpc>
              <a:buClrTx/>
              <a:buSzTx/>
              <a:buNone/>
            </a:pPr>
            <a:r>
              <a:rPr sz="2200" b="1">
                <a:solidFill>
                  <a:srgbClr val="03504C"/>
                </a:solidFill>
                <a:latin typeface="楷体" charset="0"/>
                <a:ea typeface="楷体" charset="0"/>
              </a:rPr>
              <a:t>②创新是一个民族进步的</a:t>
            </a:r>
            <a:r>
              <a:rPr sz="2200" b="1">
                <a:solidFill>
                  <a:srgbClr val="FF0000"/>
                </a:solidFill>
                <a:latin typeface="楷体" charset="0"/>
                <a:ea typeface="楷体" charset="0"/>
              </a:rPr>
              <a:t>灵魂</a:t>
            </a:r>
            <a:r>
              <a:rPr sz="2200" b="1">
                <a:solidFill>
                  <a:srgbClr val="03504C"/>
                </a:solidFill>
                <a:latin typeface="楷体" charset="0"/>
                <a:ea typeface="楷体" charset="0"/>
              </a:rPr>
              <a:t>，是一个国家兴旺发达的</a:t>
            </a:r>
            <a:r>
              <a:rPr sz="2200" b="1">
                <a:solidFill>
                  <a:srgbClr val="FF0000"/>
                </a:solidFill>
                <a:latin typeface="楷体" charset="0"/>
                <a:ea typeface="楷体" charset="0"/>
              </a:rPr>
              <a:t>不竭源泉</a:t>
            </a:r>
            <a:r>
              <a:rPr sz="2200" b="1">
                <a:solidFill>
                  <a:srgbClr val="03504C"/>
                </a:solidFill>
                <a:latin typeface="楷体" charset="0"/>
                <a:ea typeface="楷体" charset="0"/>
              </a:rPr>
              <a:t>，也是中华民族最鲜明的</a:t>
            </a:r>
            <a:r>
              <a:rPr sz="2200" b="1">
                <a:solidFill>
                  <a:srgbClr val="FF0000"/>
                </a:solidFill>
                <a:latin typeface="楷体" charset="0"/>
                <a:ea typeface="楷体" charset="0"/>
              </a:rPr>
              <a:t>民族禀赋</a:t>
            </a:r>
            <a:r>
              <a:rPr sz="2200" b="1">
                <a:solidFill>
                  <a:srgbClr val="03504C"/>
                </a:solidFill>
                <a:latin typeface="楷体" charset="0"/>
                <a:ea typeface="楷体" charset="0"/>
              </a:rPr>
              <a:t>。</a:t>
            </a:r>
            <a:endParaRPr sz="2200" b="1">
              <a:solidFill>
                <a:srgbClr val="03504C"/>
              </a:solidFill>
              <a:latin typeface="楷体" charset="0"/>
              <a:ea typeface="楷体" charset="0"/>
            </a:endParaRPr>
          </a:p>
          <a:p>
            <a:pPr indent="457200" algn="l" defTabSz="266700">
              <a:lnSpc>
                <a:spcPct val="100000"/>
              </a:lnSpc>
              <a:buClrTx/>
              <a:buSzTx/>
              <a:buNone/>
            </a:pPr>
            <a:r>
              <a:rPr sz="2200" b="1">
                <a:solidFill>
                  <a:srgbClr val="03504C"/>
                </a:solidFill>
                <a:latin typeface="楷体" charset="0"/>
                <a:ea typeface="楷体" charset="0"/>
              </a:rPr>
              <a:t>③创新是推动人类社会向前发展的</a:t>
            </a:r>
            <a:r>
              <a:rPr sz="2200" b="1">
                <a:solidFill>
                  <a:srgbClr val="FF0000"/>
                </a:solidFill>
                <a:latin typeface="楷体" charset="0"/>
                <a:ea typeface="楷体" charset="0"/>
              </a:rPr>
              <a:t>重要力量</a:t>
            </a:r>
            <a:r>
              <a:rPr sz="2200" b="1">
                <a:solidFill>
                  <a:srgbClr val="03504C"/>
                </a:solidFill>
                <a:latin typeface="楷体" charset="0"/>
                <a:ea typeface="楷体" charset="0"/>
              </a:rPr>
              <a:t>。</a:t>
            </a:r>
            <a:endParaRPr sz="2200" b="1">
              <a:solidFill>
                <a:srgbClr val="03504C"/>
              </a:solidFill>
              <a:latin typeface="楷体" charset="0"/>
              <a:ea typeface="楷体" charset="0"/>
            </a:endParaRPr>
          </a:p>
          <a:p>
            <a:pPr indent="457200" algn="l" defTabSz="266700">
              <a:lnSpc>
                <a:spcPct val="100000"/>
              </a:lnSpc>
              <a:buClrTx/>
              <a:buSzTx/>
              <a:buNone/>
            </a:pPr>
            <a:r>
              <a:rPr sz="2200" b="1">
                <a:solidFill>
                  <a:srgbClr val="03504C"/>
                </a:solidFill>
                <a:latin typeface="楷体" charset="0"/>
                <a:ea typeface="楷体" charset="0"/>
              </a:rPr>
              <a:t>④时代发展呼唤创新。创新已经成为世界主要国家发展战略的</a:t>
            </a:r>
            <a:r>
              <a:rPr sz="2200" b="1">
                <a:solidFill>
                  <a:srgbClr val="FF0000"/>
                </a:solidFill>
                <a:latin typeface="楷体" charset="0"/>
                <a:ea typeface="楷体" charset="0"/>
              </a:rPr>
              <a:t>重心</a:t>
            </a:r>
            <a:r>
              <a:rPr sz="2200" b="1">
                <a:solidFill>
                  <a:srgbClr val="03504C"/>
                </a:solidFill>
                <a:latin typeface="楷体" charset="0"/>
                <a:ea typeface="楷体" charset="0"/>
              </a:rPr>
              <a:t>。在激烈的国际竞争中，唯创新者进，唯创新者强，唯创新者胜。</a:t>
            </a:r>
            <a:endParaRPr sz="2200" b="1">
              <a:solidFill>
                <a:srgbClr val="03504C"/>
              </a:solidFill>
              <a:latin typeface="楷体" charset="0"/>
              <a:ea typeface="楷体" charset="0"/>
            </a:endParaRPr>
          </a:p>
          <a:p>
            <a:pPr indent="457200" algn="l" defTabSz="266700">
              <a:lnSpc>
                <a:spcPct val="100000"/>
              </a:lnSpc>
              <a:buClrTx/>
              <a:buSzTx/>
              <a:buNone/>
            </a:pPr>
            <a:r>
              <a:rPr sz="2200" b="1">
                <a:solidFill>
                  <a:srgbClr val="03504C"/>
                </a:solidFill>
                <a:latin typeface="楷体" charset="0"/>
                <a:ea typeface="楷体" charset="0"/>
              </a:rPr>
              <a:t>⑤创新驱动是</a:t>
            </a:r>
            <a:r>
              <a:rPr sz="2200" b="1">
                <a:solidFill>
                  <a:srgbClr val="FF0000"/>
                </a:solidFill>
                <a:latin typeface="楷体" charset="0"/>
                <a:ea typeface="楷体" charset="0"/>
              </a:rPr>
              <a:t>国家命运所系</a:t>
            </a:r>
            <a:r>
              <a:rPr sz="2200" b="1">
                <a:solidFill>
                  <a:srgbClr val="03504C"/>
                </a:solidFill>
                <a:latin typeface="楷体" charset="0"/>
                <a:ea typeface="楷体" charset="0"/>
              </a:rPr>
              <a:t>。实施创新驱动发展战略，推进以科技创新为核心的全面创新，让创新成为推动发展的第一动力，是适应和引领我国经济发展新常态的现实需要。</a:t>
            </a:r>
            <a:endParaRPr sz="2200" b="1">
              <a:solidFill>
                <a:srgbClr val="03504C"/>
              </a:solidFill>
              <a:latin typeface="楷体" charset="0"/>
              <a:ea typeface="楷体" charset="0"/>
            </a:endParaRPr>
          </a:p>
        </p:txBody>
      </p:sp>
      <p:sp>
        <p:nvSpPr>
          <p:cNvPr id="6" name="文本框 5" title=""/>
          <p:cNvSpPr txBox="1"/>
          <p:nvPr>
            <p:custDataLst>
              <p:tags r:id="rId13"/>
            </p:custDataLst>
          </p:nvPr>
        </p:nvSpPr>
        <p:spPr>
          <a:xfrm>
            <a:off x="623570" y="5085080"/>
            <a:ext cx="10347325" cy="1445260"/>
          </a:xfrm>
          <a:prstGeom prst="rect">
            <a:avLst/>
          </a:prstGeom>
          <a:noFill/>
        </p:spPr>
        <p:txBody>
          <a:bodyPr wrap="square" rtlCol="0" anchor="t">
            <a:spAutoFit/>
          </a:bodyPr>
          <a:lstStyle/>
          <a:p>
            <a:pPr indent="457200">
              <a:lnSpc>
                <a:spcPct val="100000"/>
              </a:lnSpc>
            </a:pPr>
            <a:r>
              <a:rPr lang="zh-CN" altLang="en-US" sz="2200" b="1" kern="100" noProof="0">
                <a:ln>
                  <a:noFill/>
                </a:ln>
                <a:solidFill>
                  <a:srgbClr val="294A5A"/>
                </a:solidFill>
                <a:effectLst/>
                <a:uLnTx/>
                <a:uFillTx/>
                <a:latin typeface="楷体" charset="0"/>
                <a:ea typeface="楷体" charset="0"/>
                <a:cs typeface="Times New Roman" panose="02020503050405090304" charset="0"/>
                <a:sym typeface="+mn-ea"/>
              </a:rPr>
              <a:t>①改革在不断创新中</a:t>
            </a:r>
            <a:r>
              <a:rPr lang="zh-CN" altLang="zh-CN" sz="2200" b="1" u="sng" kern="100" noProof="0">
                <a:ln>
                  <a:noFill/>
                </a:ln>
                <a:solidFill>
                  <a:srgbClr val="FF0000"/>
                </a:solidFill>
                <a:effectLst/>
                <a:uLnTx/>
                <a:uFillTx/>
                <a:latin typeface="楷体" charset="0"/>
                <a:ea typeface="楷体" charset="0"/>
                <a:cs typeface="仿宋" panose="02010609060101010101" pitchFamily="49" charset="-122"/>
                <a:sym typeface="+mn-ea"/>
              </a:rPr>
              <a:t>提升发展品质</a:t>
            </a:r>
            <a:r>
              <a:rPr lang="zh-CN" altLang="en-US" sz="2200" b="1" kern="100" noProof="0">
                <a:ln>
                  <a:noFill/>
                </a:ln>
                <a:solidFill>
                  <a:srgbClr val="294A5A"/>
                </a:solidFill>
                <a:effectLst/>
                <a:uLnTx/>
                <a:uFillTx/>
                <a:latin typeface="楷体" charset="0"/>
                <a:ea typeface="楷体" charset="0"/>
                <a:cs typeface="Times New Roman" panose="02020503050405090304" charset="0"/>
                <a:sym typeface="+mn-ea"/>
              </a:rPr>
              <a:t>，创新通过改革渗透到社会生活的方方面面。改革创新推动中国走向富强。</a:t>
            </a:r>
            <a:endParaRPr lang="zh-CN" altLang="en-US" sz="2200" b="1" kern="100" noProof="0">
              <a:ln>
                <a:noFill/>
              </a:ln>
              <a:solidFill>
                <a:srgbClr val="294A5A"/>
              </a:solidFill>
              <a:effectLst/>
              <a:uLnTx/>
              <a:uFillTx/>
              <a:latin typeface="楷体" charset="0"/>
              <a:ea typeface="楷体" charset="0"/>
              <a:cs typeface="Times New Roman" panose="02020503050405090304" charset="0"/>
            </a:endParaRPr>
          </a:p>
          <a:p>
            <a:pPr indent="457200">
              <a:lnSpc>
                <a:spcPct val="100000"/>
              </a:lnSpc>
            </a:pPr>
            <a:r>
              <a:rPr lang="zh-CN" altLang="en-US" sz="2200" b="1" kern="100" noProof="0">
                <a:ln>
                  <a:noFill/>
                </a:ln>
                <a:solidFill>
                  <a:srgbClr val="294A5A"/>
                </a:solidFill>
                <a:effectLst/>
                <a:uLnTx/>
                <a:uFillTx/>
                <a:latin typeface="楷体" charset="0"/>
                <a:ea typeface="楷体" charset="0"/>
                <a:cs typeface="Times New Roman" panose="02020503050405090304" charset="0"/>
                <a:sym typeface="+mn-ea"/>
              </a:rPr>
              <a:t>②国家用</a:t>
            </a:r>
            <a:r>
              <a:rPr lang="zh-CN" altLang="zh-CN" sz="2200" b="1" u="sng" kern="100" noProof="0">
                <a:ln>
                  <a:noFill/>
                </a:ln>
                <a:solidFill>
                  <a:srgbClr val="FF0000"/>
                </a:solidFill>
                <a:effectLst/>
                <a:uLnTx/>
                <a:uFillTx/>
                <a:latin typeface="楷体" charset="0"/>
                <a:ea typeface="楷体" charset="0"/>
                <a:cs typeface="仿宋" panose="02010609060101010101" pitchFamily="49" charset="-122"/>
                <a:sym typeface="+mn-ea"/>
              </a:rPr>
              <a:t>改革之手激活创新引擎，释放更多创新活力</a:t>
            </a:r>
            <a:r>
              <a:rPr lang="zh-CN" altLang="en-US" sz="2200" b="1" kern="100" noProof="0">
                <a:ln>
                  <a:noFill/>
                </a:ln>
                <a:solidFill>
                  <a:srgbClr val="294A5A"/>
                </a:solidFill>
                <a:effectLst/>
                <a:uLnTx/>
                <a:uFillTx/>
                <a:latin typeface="楷体" charset="0"/>
                <a:ea typeface="楷体" charset="0"/>
                <a:cs typeface="Times New Roman" panose="02020503050405090304" charset="0"/>
                <a:sym typeface="+mn-ea"/>
              </a:rPr>
              <a:t>，让广大人民群众通过创新更好地分享改革发展成果。</a:t>
            </a:r>
            <a:endParaRPr lang="zh-CN" altLang="en-US" sz="2200" b="1" kern="100" noProof="0">
              <a:ln>
                <a:noFill/>
              </a:ln>
              <a:solidFill>
                <a:srgbClr val="294A5A"/>
              </a:solidFill>
              <a:effectLst/>
              <a:uLnTx/>
              <a:uFillTx/>
              <a:latin typeface="楷体" charset="0"/>
              <a:ea typeface="楷体" charset="0"/>
              <a:cs typeface="Times New Roman" panose="02020503050405090304" charset="0"/>
              <a:sym typeface="+mn-ea"/>
            </a:endParaRPr>
          </a:p>
        </p:txBody>
      </p:sp>
    </p:spTree>
    <p:custDataLst>
      <p:tags r:id="rId15"/>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2"/>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创新驱动发展</a:t>
              </a:r>
              <a:endParaRPr lang="zh-CN" altLang="en-US" sz="2800" b="1">
                <a:solidFill>
                  <a:schemeClr val="bg1"/>
                </a:solidFill>
                <a:latin typeface="楷体" charset="0"/>
                <a:ea typeface="楷体" charset="0"/>
                <a:cs typeface="楷体" charset="0"/>
                <a:sym typeface="+mn-lt"/>
              </a:endParaRPr>
            </a:p>
          </p:txBody>
        </p:sp>
      </p:grpSp>
      <p:sp>
        <p:nvSpPr>
          <p:cNvPr id="8" name="文本框 7" title=""/>
          <p:cNvSpPr txBox="1"/>
          <p:nvPr>
            <p:custDataLst>
              <p:tags r:id="rId10"/>
            </p:custDataLst>
          </p:nvPr>
        </p:nvSpPr>
        <p:spPr>
          <a:xfrm>
            <a:off x="1744980" y="1235075"/>
            <a:ext cx="8650605" cy="583565"/>
          </a:xfrm>
          <a:prstGeom prst="rect">
            <a:avLst/>
          </a:prstGeom>
          <a:solidFill>
            <a:srgbClr val="3C548E"/>
          </a:solidFill>
        </p:spPr>
        <p:txBody>
          <a:bodyPr wrap="square" rtlCol="0" anchor="t">
            <a:spAutoFit/>
          </a:bodyPr>
          <a:lstStyle/>
          <a:p>
            <a:pPr algn="dist"/>
            <a:r>
              <a:rPr lang="zh-CN" altLang="en-US" sz="3200" b="1" spc="600">
                <a:solidFill>
                  <a:srgbClr val="FFFF00"/>
                </a:solidFill>
                <a:latin typeface="华文楷体" panose="02010600040101010101" charset="-122"/>
                <a:ea typeface="华文楷体" panose="02010600040101010101" charset="-122"/>
                <a:cs typeface="华文楷体" panose="02010600040101010101" charset="-122"/>
                <a:sym typeface="+mn-lt"/>
              </a:rPr>
              <a:t>我国如何建设创新型强国？</a:t>
            </a:r>
            <a:endParaRPr lang="zh-CN" altLang="en-US" sz="3200" b="1" spc="600">
              <a:solidFill>
                <a:srgbClr val="FFFF00"/>
              </a:solidFill>
              <a:latin typeface="华文楷体" panose="02010600040101010101" charset="-122"/>
              <a:ea typeface="华文楷体" panose="02010600040101010101" charset="-122"/>
              <a:cs typeface="华文楷体" panose="02010600040101010101" charset="-122"/>
              <a:sym typeface="+mn-lt"/>
            </a:endParaRPr>
          </a:p>
        </p:txBody>
      </p:sp>
      <p:sp>
        <p:nvSpPr>
          <p:cNvPr id="5" name="文本框 4" title=""/>
          <p:cNvSpPr txBox="1"/>
          <p:nvPr>
            <p:custDataLst>
              <p:tags r:id="rId11"/>
            </p:custDataLst>
          </p:nvPr>
        </p:nvSpPr>
        <p:spPr>
          <a:xfrm>
            <a:off x="911860" y="2060575"/>
            <a:ext cx="10378440" cy="4078605"/>
          </a:xfrm>
          <a:prstGeom prst="rect">
            <a:avLst/>
          </a:prstGeom>
        </p:spPr>
        <p:txBody>
          <a:bodyPr wrap="square">
            <a:spAutoFit/>
          </a:bodyPr>
          <a:lstStyle/>
          <a:p>
            <a:pPr indent="457200" fontAlgn="auto">
              <a:lnSpc>
                <a:spcPct val="120000"/>
              </a:lnSpc>
            </a:pPr>
            <a:r>
              <a:rPr lang="zh-CN" sz="2400" b="1">
                <a:solidFill>
                  <a:srgbClr val="03504C"/>
                </a:solidFill>
                <a:latin typeface="华文楷体" panose="02010600040101010101" charset="-122"/>
                <a:ea typeface="华文楷体" panose="02010600040101010101" charset="-122"/>
                <a:cs typeface="华文中宋" panose="02010600040101010101" pitchFamily="2" charset="-122"/>
                <a:sym typeface="+mn-ea"/>
              </a:rPr>
              <a:t>①建成世界科技创新强国，必须坚持科技是第一生产力、人才是第一资源、创新是第一动力，深入实施科教兴国战略、人才强国战略、创新驱动发展战略，坚持教育优先发展、科技自立自强、人才引领驱动，加快建设教育强国、科技强国、人才强国。</a:t>
            </a:r>
            <a:endParaRPr lang="zh-CN" sz="2400" b="1">
              <a:solidFill>
                <a:srgbClr val="03504C"/>
              </a:solidFill>
              <a:latin typeface="华文楷体" panose="02010600040101010101" charset="-122"/>
              <a:ea typeface="华文楷体" panose="02010600040101010101" charset="-122"/>
              <a:cs typeface="华文中宋" panose="02010600040101010101" pitchFamily="2" charset="-122"/>
              <a:sym typeface="+mn-ea"/>
            </a:endParaRPr>
          </a:p>
          <a:p>
            <a:pPr indent="457200" fontAlgn="auto">
              <a:lnSpc>
                <a:spcPct val="120000"/>
              </a:lnSpc>
            </a:pPr>
            <a:r>
              <a:rPr lang="zh-CN" sz="2400" b="1">
                <a:solidFill>
                  <a:srgbClr val="03504C"/>
                </a:solidFill>
                <a:latin typeface="华文楷体" panose="02010600040101010101" charset="-122"/>
                <a:ea typeface="华文楷体" panose="02010600040101010101" charset="-122"/>
                <a:cs typeface="华文中宋" panose="02010600040101010101" pitchFamily="2" charset="-122"/>
                <a:sym typeface="+mn-ea"/>
              </a:rPr>
              <a:t>②建成世界科技创新强国，要增强自主创新能力，坚持自主创新、重点跨越、支撑发展、引领未来的方针，坚定不移地走中国特色自主创新道路。</a:t>
            </a:r>
            <a:endParaRPr lang="zh-CN" sz="2400" b="1">
              <a:solidFill>
                <a:srgbClr val="03504C"/>
              </a:solidFill>
              <a:latin typeface="华文楷体" panose="02010600040101010101" charset="-122"/>
              <a:ea typeface="华文楷体" panose="02010600040101010101" charset="-122"/>
              <a:cs typeface="华文中宋" panose="02010600040101010101" pitchFamily="2" charset="-122"/>
              <a:sym typeface="+mn-ea"/>
            </a:endParaRPr>
          </a:p>
          <a:p>
            <a:pPr indent="457200" fontAlgn="auto">
              <a:lnSpc>
                <a:spcPct val="120000"/>
              </a:lnSpc>
            </a:pPr>
            <a:r>
              <a:rPr lang="zh-CN" sz="2400" b="1">
                <a:solidFill>
                  <a:srgbClr val="03504C"/>
                </a:solidFill>
                <a:latin typeface="华文楷体" panose="02010600040101010101" charset="-122"/>
                <a:ea typeface="华文楷体" panose="02010600040101010101" charset="-122"/>
                <a:cs typeface="华文中宋" panose="02010600040101010101" pitchFamily="2" charset="-122"/>
                <a:sym typeface="+mn-ea"/>
              </a:rPr>
              <a:t>③建成世界科技创新强国，必须加快形成有利于创新的治理格局和协同机制，搭建有利于创新的活动平台和融资平台，营造有利于创新的舆论氛围和法治环境。</a:t>
            </a:r>
            <a:endParaRPr lang="zh-CN" sz="2400" b="1">
              <a:solidFill>
                <a:srgbClr val="03504C"/>
              </a:solidFill>
              <a:latin typeface="华文楷体" panose="02010600040101010101" charset="-122"/>
              <a:ea typeface="华文楷体" panose="02010600040101010101" charset="-122"/>
              <a:cs typeface="华文中宋" panose="02010600040101010101" pitchFamily="2" charset="-122"/>
              <a:sym typeface="+mn-ea"/>
            </a:endParaRPr>
          </a:p>
        </p:txBody>
      </p:sp>
    </p:spTree>
    <p:custDataLst>
      <p:tags r:id="rId13"/>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2"/>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03</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创新驱动发展</a:t>
              </a:r>
              <a:endParaRPr lang="zh-CN" altLang="en-US" sz="2800" b="1">
                <a:solidFill>
                  <a:schemeClr val="bg1"/>
                </a:solidFill>
                <a:latin typeface="楷体" charset="0"/>
                <a:ea typeface="楷体" charset="0"/>
                <a:cs typeface="楷体" charset="0"/>
                <a:sym typeface="+mn-lt"/>
              </a:endParaRPr>
            </a:p>
          </p:txBody>
        </p:sp>
      </p:grpSp>
      <p:sp>
        <p:nvSpPr>
          <p:cNvPr id="8" name="文本框 7" title=""/>
          <p:cNvSpPr txBox="1"/>
          <p:nvPr>
            <p:custDataLst>
              <p:tags r:id="rId10"/>
            </p:custDataLst>
          </p:nvPr>
        </p:nvSpPr>
        <p:spPr>
          <a:xfrm>
            <a:off x="2004695" y="1235075"/>
            <a:ext cx="8390890" cy="583565"/>
          </a:xfrm>
          <a:prstGeom prst="rect">
            <a:avLst/>
          </a:prstGeom>
          <a:solidFill>
            <a:srgbClr val="3C548E"/>
          </a:solidFill>
        </p:spPr>
        <p:txBody>
          <a:bodyPr wrap="square" rtlCol="0" anchor="t">
            <a:spAutoFit/>
          </a:bodyPr>
          <a:lstStyle/>
          <a:p>
            <a:pPr algn="dist"/>
            <a:r>
              <a:rPr lang="zh-CN" altLang="en-US" sz="3200" b="1" spc="600">
                <a:solidFill>
                  <a:srgbClr val="FFFF00"/>
                </a:solidFill>
                <a:latin typeface="华文楷体" panose="02010600040101010101" charset="-122"/>
                <a:ea typeface="华文楷体" panose="02010600040101010101" charset="-122"/>
                <a:cs typeface="华文楷体" panose="02010600040101010101" charset="-122"/>
                <a:sym typeface="+mn-lt"/>
              </a:rPr>
              <a:t>如何激发创新活力？</a:t>
            </a:r>
            <a:endParaRPr lang="zh-CN" altLang="en-US" sz="3200" b="1" spc="600">
              <a:solidFill>
                <a:srgbClr val="FFFF00"/>
              </a:solidFill>
              <a:latin typeface="华文楷体" panose="02010600040101010101" charset="-122"/>
              <a:ea typeface="华文楷体" panose="02010600040101010101" charset="-122"/>
              <a:cs typeface="华文楷体" panose="02010600040101010101" charset="-122"/>
              <a:sym typeface="+mn-lt"/>
            </a:endParaRPr>
          </a:p>
        </p:txBody>
      </p:sp>
      <p:sp>
        <p:nvSpPr>
          <p:cNvPr id="5" name="文本框 4" title=""/>
          <p:cNvSpPr txBox="1"/>
          <p:nvPr>
            <p:custDataLst>
              <p:tags r:id="rId11"/>
            </p:custDataLst>
          </p:nvPr>
        </p:nvSpPr>
        <p:spPr>
          <a:xfrm>
            <a:off x="600710" y="2082165"/>
            <a:ext cx="11017885" cy="3969385"/>
          </a:xfrm>
          <a:prstGeom prst="rect">
            <a:avLst/>
          </a:prstGeom>
        </p:spPr>
        <p:txBody>
          <a:bodyPr wrap="square">
            <a:spAutoFit/>
          </a:bodyPr>
          <a:lstStyle/>
          <a:p>
            <a:pPr indent="457200" fontAlgn="auto">
              <a:lnSpc>
                <a:spcPct val="150000"/>
              </a:lnSpc>
            </a:pPr>
            <a:r>
              <a:rPr lang="zh-CN" sz="2400" b="1">
                <a:solidFill>
                  <a:srgbClr val="03504C"/>
                </a:solidFill>
                <a:latin typeface="华文楷体" panose="02010600040101010101" charset="-122"/>
                <a:ea typeface="华文楷体" panose="02010600040101010101" charset="-122"/>
                <a:cs typeface="华文楷体" panose="02010600040101010101" charset="-122"/>
                <a:sym typeface="+mn-ea"/>
              </a:rPr>
              <a:t>①我们要有强烈的创新信心和决心，勇于攻坚克难、追求卓越赢得胜利，积极抢占科技竞争和未来发展制高点。【思想意识】</a:t>
            </a:r>
            <a:endParaRPr lang="zh-CN" sz="24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indent="457200" fontAlgn="auto">
              <a:lnSpc>
                <a:spcPct val="150000"/>
              </a:lnSpc>
            </a:pPr>
            <a:r>
              <a:rPr lang="zh-CN" sz="2400" b="1">
                <a:solidFill>
                  <a:srgbClr val="03504C"/>
                </a:solidFill>
                <a:latin typeface="华文楷体" panose="02010600040101010101" charset="-122"/>
                <a:ea typeface="华文楷体" panose="02010600040101010101" charset="-122"/>
                <a:cs typeface="华文楷体" panose="02010600040101010101" charset="-122"/>
                <a:sym typeface="+mn-ea"/>
              </a:rPr>
              <a:t>②强化企业科技创新主体地位，加强企业主导的产学研深度融合使企业真正成为技术创新决策、研发投入、科研组织、成果转化的主体。【企业作为】</a:t>
            </a:r>
            <a:endParaRPr lang="zh-CN" sz="24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indent="457200" fontAlgn="auto">
              <a:lnSpc>
                <a:spcPct val="150000"/>
              </a:lnSpc>
            </a:pPr>
            <a:r>
              <a:rPr lang="zh-CN" sz="2400" b="1">
                <a:solidFill>
                  <a:srgbClr val="03504C"/>
                </a:solidFill>
                <a:latin typeface="华文楷体" panose="02010600040101010101" charset="-122"/>
                <a:ea typeface="华文楷体" panose="02010600040101010101" charset="-122"/>
                <a:cs typeface="华文楷体" panose="02010600040101010101" charset="-122"/>
                <a:sym typeface="+mn-ea"/>
              </a:rPr>
              <a:t>③时代需要弘扬创新精神。【弘扬精神】</a:t>
            </a:r>
            <a:endParaRPr lang="zh-CN" sz="24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indent="457200" fontAlgn="auto">
              <a:lnSpc>
                <a:spcPct val="150000"/>
              </a:lnSpc>
            </a:pPr>
            <a:r>
              <a:rPr sz="2400" b="1" noProof="0">
                <a:ln>
                  <a:noFill/>
                </a:ln>
                <a:solidFill>
                  <a:srgbClr val="03504C"/>
                </a:solidFill>
                <a:uLnTx/>
                <a:uFillTx/>
                <a:latin typeface="华文楷体" panose="02010600040101010101" charset="-122"/>
                <a:ea typeface="华文楷体" panose="02010600040101010101" charset="-122"/>
                <a:cs typeface="华文楷体" panose="02010600040101010101" charset="-122"/>
                <a:sym typeface="Wingdings" panose="05000000000000000000" charset="0"/>
              </a:rPr>
              <a:t>④</a:t>
            </a:r>
            <a:r>
              <a:rPr lang="zh-CN" sz="2400" b="1">
                <a:solidFill>
                  <a:srgbClr val="03504C"/>
                </a:solidFill>
                <a:latin typeface="华文楷体" panose="02010600040101010101" charset="-122"/>
                <a:ea typeface="华文楷体" panose="02010600040101010101" charset="-122"/>
                <a:cs typeface="华文楷体" panose="02010600040101010101" charset="-122"/>
                <a:sym typeface="+mn-ea"/>
              </a:rPr>
              <a:t>创新的时代，既要尊重他人的知识产权，又要保护自己的知识产权。当知识产权受到侵犯时，我们要善于运用法律维护自己的权益。【知识产权】</a:t>
            </a:r>
            <a:endParaRPr lang="zh-CN" sz="2400" b="1">
              <a:solidFill>
                <a:srgbClr val="03504C"/>
              </a:solidFill>
              <a:latin typeface="华文楷体" panose="02010600040101010101" charset="-122"/>
              <a:ea typeface="华文楷体" panose="02010600040101010101" charset="-122"/>
              <a:cs typeface="华文楷体" panose="02010600040101010101" charset="-122"/>
              <a:sym typeface="+mn-ea"/>
            </a:endParaRPr>
          </a:p>
        </p:txBody>
      </p:sp>
    </p:spTree>
    <p:custDataLst>
      <p:tags r:id="rId13"/>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04</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教育的重要性</a:t>
              </a:r>
              <a:endParaRPr lang="zh-CN" altLang="en-US" sz="2800" b="1">
                <a:solidFill>
                  <a:schemeClr val="bg1"/>
                </a:solidFill>
                <a:latin typeface="楷体" charset="0"/>
                <a:ea typeface="楷体" charset="0"/>
                <a:cs typeface="楷体" charset="0"/>
                <a:sym typeface="+mn-lt"/>
              </a:endParaRPr>
            </a:p>
          </p:txBody>
        </p:sp>
      </p:grpSp>
      <p:sp>
        <p:nvSpPr>
          <p:cNvPr id="72" name="矩形 71" title=""/>
          <p:cNvSpPr/>
          <p:nvPr>
            <p:custDataLst>
              <p:tags r:id="rId10"/>
            </p:custDataLst>
          </p:nvPr>
        </p:nvSpPr>
        <p:spPr>
          <a:xfrm>
            <a:off x="911225" y="1224280"/>
            <a:ext cx="9689465" cy="3449955"/>
          </a:xfrm>
          <a:prstGeom prst="rect">
            <a:avLst/>
          </a:prstGeom>
          <a:noFill/>
          <a:ln>
            <a:noFill/>
          </a:ln>
        </p:spPr>
        <p:txBody>
          <a:bodyPr wrap="square">
            <a:spAutoFit/>
          </a:bodyPr>
          <a:lstStyle/>
          <a:p>
            <a:pPr marR="0" lvl="0" indent="457200" algn="just" defTabSz="914400" rtl="0">
              <a:lnSpc>
                <a:spcPct val="130000"/>
              </a:lnSpc>
              <a:spcBef>
                <a:spcPct val="0"/>
              </a:spcBef>
              <a:spcAft>
                <a:spcPct val="0"/>
              </a:spcAft>
              <a:buClrTx/>
              <a:buSzTx/>
              <a:buFont typeface="Arial" panose="020b0604020202090204" pitchFamily="34" charset="0"/>
              <a:buNone/>
              <a:defRPr/>
            </a:pPr>
            <a:r>
              <a:rPr kumimoji="0" lang="zh-CN" altLang="zh-CN" sz="2800" b="1" i="0" u="none" strike="noStrike" kern="100" cap="none" spc="0" normalizeH="0" baseline="0" noProof="0">
                <a:ln>
                  <a:noFill/>
                </a:ln>
                <a:solidFill>
                  <a:schemeClr val="tx1">
                    <a:lumMod val="95000"/>
                    <a:lumOff val="5000"/>
                  </a:schemeClr>
                </a:solidFill>
                <a:effectLst/>
                <a:uLnTx/>
                <a:uFillTx/>
                <a:latin typeface="楷体" charset="0"/>
                <a:ea typeface="楷体" charset="0"/>
                <a:cs typeface="仿宋" panose="02010609060101010101" pitchFamily="49" charset="-122"/>
              </a:rPr>
              <a:t>①一个民族创新能力的提高离不开创新人才的培养。</a:t>
            </a:r>
            <a:r>
              <a:rPr kumimoji="0" lang="zh-CN" altLang="zh-CN" sz="2800" b="1" i="0" u="sng" strike="noStrike" kern="100" cap="none" spc="0" normalizeH="0" baseline="0" noProof="0">
                <a:ln>
                  <a:noFill/>
                </a:ln>
                <a:solidFill>
                  <a:srgbClr val="FF0000"/>
                </a:solidFill>
                <a:effectLst/>
                <a:uLnTx/>
                <a:uFill>
                  <a:solidFill>
                    <a:srgbClr val="000000"/>
                  </a:solidFill>
                </a:uFill>
                <a:latin typeface="楷体" charset="0"/>
                <a:ea typeface="楷体" charset="0"/>
                <a:cs typeface="Times New Roman" panose="02020503050405090304" charset="0"/>
              </a:rPr>
              <a:t>百年大计，教育为本</a:t>
            </a:r>
            <a:r>
              <a:rPr kumimoji="0" lang="zh-CN" altLang="zh-CN" sz="2800" b="1" i="0" u="none" strike="noStrike" kern="100" cap="none" spc="0" normalizeH="0" baseline="0" noProof="0">
                <a:ln>
                  <a:noFill/>
                </a:ln>
                <a:solidFill>
                  <a:srgbClr val="294A5A"/>
                </a:solidFill>
                <a:effectLst/>
                <a:uLnTx/>
                <a:uFillTx/>
                <a:latin typeface="楷体" charset="0"/>
                <a:ea typeface="楷体" charset="0"/>
                <a:cs typeface="仿宋" panose="02010609060101010101" pitchFamily="49" charset="-122"/>
              </a:rPr>
              <a:t>。</a:t>
            </a:r>
            <a:endParaRPr kumimoji="0" lang="zh-CN" altLang="zh-CN" sz="2800" b="1" i="0" u="none" strike="noStrike" kern="100" cap="none" spc="0" normalizeH="0" baseline="0" noProof="0">
              <a:ln>
                <a:noFill/>
              </a:ln>
              <a:solidFill>
                <a:srgbClr val="294A5A"/>
              </a:solidFill>
              <a:effectLst/>
              <a:uLnTx/>
              <a:uFillTx/>
              <a:latin typeface="楷体" charset="0"/>
              <a:ea typeface="楷体" charset="0"/>
              <a:cs typeface="Times New Roman" panose="02020503050405090304" charset="0"/>
            </a:endParaRPr>
          </a:p>
          <a:p>
            <a:pPr marR="0" lvl="0" indent="457200" algn="just" defTabSz="914400" rtl="0">
              <a:lnSpc>
                <a:spcPct val="130000"/>
              </a:lnSpc>
              <a:spcBef>
                <a:spcPct val="0"/>
              </a:spcBef>
              <a:spcAft>
                <a:spcPct val="0"/>
              </a:spcAft>
              <a:buClrTx/>
              <a:buSzTx/>
              <a:buFont typeface="Arial" panose="020b0604020202090204" pitchFamily="34" charset="0"/>
              <a:buNone/>
              <a:defRPr/>
            </a:pPr>
            <a:r>
              <a:rPr kumimoji="0" lang="zh-CN" altLang="zh-CN" sz="2800" b="1" i="0" u="none" strike="noStrike" kern="100" cap="none" spc="0" normalizeH="0" baseline="0" noProof="0">
                <a:ln>
                  <a:noFill/>
                </a:ln>
                <a:solidFill>
                  <a:schemeClr val="tx1">
                    <a:lumMod val="95000"/>
                    <a:lumOff val="5000"/>
                  </a:schemeClr>
                </a:solidFill>
                <a:effectLst/>
                <a:uLnTx/>
                <a:uFillTx/>
                <a:latin typeface="楷体" charset="0"/>
                <a:ea typeface="楷体" charset="0"/>
                <a:cs typeface="仿宋" panose="02010609060101010101" pitchFamily="49" charset="-122"/>
              </a:rPr>
              <a:t>②★教育是</a:t>
            </a:r>
            <a:r>
              <a:rPr kumimoji="0" lang="zh-CN" altLang="zh-CN" sz="2800" b="1" i="0" u="sng" strike="noStrike" kern="100" cap="none" spc="0" normalizeH="0" baseline="0" noProof="0">
                <a:ln>
                  <a:noFill/>
                </a:ln>
                <a:solidFill>
                  <a:srgbClr val="FF0000"/>
                </a:solidFill>
                <a:effectLst/>
                <a:uLnTx/>
                <a:uFill>
                  <a:solidFill>
                    <a:srgbClr val="000000"/>
                  </a:solidFill>
                </a:uFill>
                <a:latin typeface="楷体" charset="0"/>
                <a:ea typeface="楷体" charset="0"/>
                <a:cs typeface="Times New Roman" panose="02020503050405090304" charset="0"/>
              </a:rPr>
              <a:t>民族振兴、社会进步的基石</a:t>
            </a:r>
            <a:r>
              <a:rPr kumimoji="0" lang="zh-CN" altLang="zh-CN" sz="2800" b="1" i="0" u="none" strike="noStrike" kern="100" cap="none" spc="0" normalizeH="0" baseline="0" noProof="0">
                <a:ln>
                  <a:noFill/>
                </a:ln>
                <a:solidFill>
                  <a:schemeClr val="tx1">
                    <a:lumMod val="95000"/>
                    <a:lumOff val="5000"/>
                  </a:schemeClr>
                </a:solidFill>
                <a:effectLst/>
                <a:uLnTx/>
                <a:uFillTx/>
                <a:latin typeface="楷体" charset="0"/>
                <a:ea typeface="楷体" charset="0"/>
                <a:cs typeface="仿宋" panose="02010609060101010101" pitchFamily="49" charset="-122"/>
              </a:rPr>
              <a:t>，是</a:t>
            </a:r>
            <a:r>
              <a:rPr kumimoji="0" lang="zh-CN" altLang="zh-CN" sz="2800" b="1" i="0" u="sng" strike="noStrike" kern="100" cap="none" spc="0" normalizeH="0" baseline="0" noProof="0">
                <a:ln>
                  <a:noFill/>
                </a:ln>
                <a:solidFill>
                  <a:srgbClr val="FF0000"/>
                </a:solidFill>
                <a:effectLst/>
                <a:uLnTx/>
                <a:uFill>
                  <a:solidFill>
                    <a:srgbClr val="000000"/>
                  </a:solidFill>
                </a:uFill>
                <a:latin typeface="楷体" charset="0"/>
                <a:ea typeface="楷体" charset="0"/>
                <a:cs typeface="Times New Roman" panose="02020503050405090304" charset="0"/>
              </a:rPr>
              <a:t>提高国民素质、培养创新型人才、促进人的全面发展的根本途径。</a:t>
            </a:r>
            <a:endParaRPr kumimoji="0" lang="zh-CN" altLang="zh-CN" sz="2800" b="1" i="0" u="none" strike="noStrike" kern="100" cap="none" spc="0" normalizeH="0" baseline="0" noProof="0">
              <a:ln>
                <a:noFill/>
              </a:ln>
              <a:solidFill>
                <a:srgbClr val="294A5A"/>
              </a:solidFill>
              <a:effectLst/>
              <a:uLnTx/>
              <a:uFillTx/>
              <a:latin typeface="楷体" charset="0"/>
              <a:ea typeface="楷体" charset="0"/>
              <a:cs typeface="Times New Roman" panose="02020503050405090304" charset="0"/>
            </a:endParaRPr>
          </a:p>
          <a:p>
            <a:pPr marR="0" lvl="0" indent="457200" algn="just" defTabSz="914400" rtl="0">
              <a:lnSpc>
                <a:spcPct val="130000"/>
              </a:lnSpc>
              <a:spcBef>
                <a:spcPct val="0"/>
              </a:spcBef>
              <a:spcAft>
                <a:spcPct val="0"/>
              </a:spcAft>
              <a:buClrTx/>
              <a:buSzTx/>
              <a:buFont typeface="Arial" panose="020b0604020202090204" pitchFamily="34" charset="0"/>
              <a:buNone/>
              <a:defRPr/>
            </a:pPr>
            <a:r>
              <a:rPr kumimoji="0" lang="zh-CN" altLang="zh-CN" sz="2800" b="1" i="0" u="none" strike="noStrike" kern="100" cap="none" spc="0" normalizeH="0" baseline="0" noProof="0">
                <a:ln>
                  <a:noFill/>
                </a:ln>
                <a:solidFill>
                  <a:schemeClr val="tx1">
                    <a:lumMod val="95000"/>
                    <a:lumOff val="5000"/>
                  </a:schemeClr>
                </a:solidFill>
                <a:effectLst/>
                <a:uLnTx/>
                <a:uFillTx/>
                <a:latin typeface="楷体" charset="0"/>
                <a:ea typeface="楷体" charset="0"/>
                <a:cs typeface="仿宋" panose="02010609060101010101" pitchFamily="49" charset="-122"/>
              </a:rPr>
              <a:t>③教育寄托着亿万家庭</a:t>
            </a:r>
            <a:r>
              <a:rPr kumimoji="0" lang="zh-CN" altLang="zh-CN" sz="2800" b="1" i="0" u="sng" strike="noStrike" kern="100" cap="none" spc="0" normalizeH="0" baseline="0" noProof="0">
                <a:ln>
                  <a:noFill/>
                </a:ln>
                <a:solidFill>
                  <a:srgbClr val="FF0000"/>
                </a:solidFill>
                <a:effectLst/>
                <a:uLnTx/>
                <a:uFill>
                  <a:solidFill>
                    <a:srgbClr val="000000"/>
                  </a:solidFill>
                </a:uFill>
                <a:latin typeface="楷体" charset="0"/>
                <a:ea typeface="楷体" charset="0"/>
                <a:cs typeface="Times New Roman" panose="02020503050405090304" charset="0"/>
              </a:rPr>
              <a:t>对美好生活的期盼</a:t>
            </a:r>
            <a:r>
              <a:rPr kumimoji="0" lang="zh-CN" altLang="zh-CN" sz="2800" b="1" i="0" u="none" strike="noStrike" kern="100" cap="none" spc="0" normalizeH="0" baseline="0" noProof="0">
                <a:ln>
                  <a:noFill/>
                </a:ln>
                <a:solidFill>
                  <a:srgbClr val="294A5A"/>
                </a:solidFill>
                <a:effectLst/>
                <a:uLnTx/>
                <a:uFillTx/>
                <a:latin typeface="楷体" charset="0"/>
                <a:ea typeface="楷体" charset="0"/>
                <a:cs typeface="仿宋" panose="02010609060101010101" pitchFamily="49" charset="-122"/>
              </a:rPr>
              <a:t>。</a:t>
            </a:r>
            <a:endParaRPr kumimoji="0" lang="zh-CN" altLang="zh-CN" sz="2800" b="1" i="0" u="none" strike="noStrike" kern="100" cap="none" spc="0" normalizeH="0" baseline="0" noProof="0">
              <a:ln>
                <a:noFill/>
              </a:ln>
              <a:solidFill>
                <a:srgbClr val="294A5A"/>
              </a:solidFill>
              <a:effectLst/>
              <a:uLnTx/>
              <a:uFillTx/>
              <a:latin typeface="楷体" charset="0"/>
              <a:ea typeface="楷体" charset="0"/>
              <a:cs typeface="Times New Roman" panose="02020503050405090304" charset="0"/>
            </a:endParaRPr>
          </a:p>
          <a:p>
            <a:pPr marR="0" lvl="0" indent="457200" algn="l" defTabSz="914400" rtl="0">
              <a:lnSpc>
                <a:spcPct val="130000"/>
              </a:lnSpc>
              <a:spcBef>
                <a:spcPct val="0"/>
              </a:spcBef>
              <a:spcAft>
                <a:spcPct val="0"/>
              </a:spcAft>
              <a:buClrTx/>
              <a:buSzTx/>
              <a:buFont typeface="Arial" panose="020b0604020202090204" pitchFamily="34" charset="0"/>
              <a:buNone/>
              <a:defRPr/>
            </a:pPr>
            <a:r>
              <a:rPr kumimoji="0" lang="zh-CN" altLang="zh-CN" sz="2800" b="1" i="0" u="none" strike="noStrike" kern="100" cap="none" spc="0" normalizeH="0" baseline="0" noProof="0">
                <a:ln>
                  <a:noFill/>
                </a:ln>
                <a:solidFill>
                  <a:schemeClr val="tx1">
                    <a:lumMod val="95000"/>
                    <a:lumOff val="5000"/>
                  </a:schemeClr>
                </a:solidFill>
                <a:effectLst/>
                <a:uLnTx/>
                <a:uFillTx/>
                <a:latin typeface="楷体" charset="0"/>
                <a:ea typeface="楷体" charset="0"/>
                <a:cs typeface="仿宋" panose="02010609060101010101" pitchFamily="49" charset="-122"/>
              </a:rPr>
              <a:t>④</a:t>
            </a:r>
            <a:r>
              <a:rPr lang="zh-CN" altLang="zh-CN" sz="2800" b="1" kern="100" noProof="0">
                <a:ln>
                  <a:noFill/>
                </a:ln>
                <a:solidFill>
                  <a:schemeClr val="tx1">
                    <a:lumMod val="95000"/>
                    <a:lumOff val="5000"/>
                  </a:schemeClr>
                </a:solidFill>
                <a:effectLst/>
                <a:uLnTx/>
                <a:uFillTx/>
                <a:latin typeface="楷体" charset="0"/>
                <a:ea typeface="楷体" charset="0"/>
                <a:cs typeface="仿宋" panose="02010609060101010101" pitchFamily="49" charset="-122"/>
                <a:sym typeface="+mn-ea"/>
              </a:rPr>
              <a:t>教育为</a:t>
            </a:r>
            <a:r>
              <a:rPr lang="zh-CN" altLang="zh-CN" sz="2800" b="1" u="sng" kern="100" noProof="0">
                <a:ln>
                  <a:noFill/>
                </a:ln>
                <a:solidFill>
                  <a:srgbClr val="FF0000"/>
                </a:solidFill>
                <a:effectLst/>
                <a:uLnTx/>
                <a:uFill>
                  <a:solidFill>
                    <a:srgbClr val="000000"/>
                  </a:solidFill>
                </a:uFill>
                <a:latin typeface="楷体" charset="0"/>
                <a:ea typeface="楷体" charset="0"/>
                <a:cs typeface="Times New Roman" panose="02020503050405090304" charset="0"/>
                <a:sym typeface="+mn-ea"/>
              </a:rPr>
              <a:t>人类文明</a:t>
            </a:r>
            <a:r>
              <a:rPr lang="zh-CN" altLang="zh-CN" sz="2800" b="1" kern="100" noProof="0">
                <a:ln>
                  <a:noFill/>
                </a:ln>
                <a:solidFill>
                  <a:schemeClr val="tx1">
                    <a:lumMod val="95000"/>
                    <a:lumOff val="5000"/>
                  </a:schemeClr>
                </a:solidFill>
                <a:effectLst/>
                <a:uLnTx/>
                <a:uFillTx/>
                <a:latin typeface="楷体" charset="0"/>
                <a:ea typeface="楷体" charset="0"/>
                <a:cs typeface="仿宋" panose="02010609060101010101" pitchFamily="49" charset="-122"/>
                <a:sym typeface="+mn-ea"/>
              </a:rPr>
              <a:t>传递薪火，成就</a:t>
            </a:r>
            <a:r>
              <a:rPr lang="zh-CN" altLang="zh-CN" sz="2800" b="1" u="sng" kern="100" noProof="0">
                <a:ln>
                  <a:noFill/>
                </a:ln>
                <a:solidFill>
                  <a:srgbClr val="FF0000"/>
                </a:solidFill>
                <a:effectLst/>
                <a:uLnTx/>
                <a:uFill>
                  <a:solidFill>
                    <a:srgbClr val="000000"/>
                  </a:solidFill>
                </a:uFill>
                <a:latin typeface="楷体" charset="0"/>
                <a:ea typeface="楷体" charset="0"/>
                <a:cs typeface="Times New Roman" panose="02020503050405090304" charset="0"/>
                <a:sym typeface="+mn-ea"/>
              </a:rPr>
              <a:t>民族和国家的未来</a:t>
            </a:r>
            <a:r>
              <a:rPr lang="zh-CN" altLang="zh-CN" sz="2800" b="1" kern="100" noProof="0">
                <a:ln>
                  <a:noFill/>
                </a:ln>
                <a:solidFill>
                  <a:schemeClr val="tx1">
                    <a:lumMod val="95000"/>
                    <a:lumOff val="5000"/>
                  </a:schemeClr>
                </a:solidFill>
                <a:effectLst/>
                <a:uLnTx/>
                <a:uFillTx/>
                <a:latin typeface="楷体" charset="0"/>
                <a:ea typeface="楷体" charset="0"/>
                <a:cs typeface="仿宋" panose="02010609060101010101" pitchFamily="49" charset="-122"/>
                <a:sym typeface="+mn-ea"/>
              </a:rPr>
              <a:t>。</a:t>
            </a:r>
            <a:endParaRPr kumimoji="0" lang="zh-CN" altLang="zh-CN" sz="2800" b="1" i="0" u="none" strike="noStrike" kern="100" cap="none" spc="0" normalizeH="0" baseline="0" noProof="0">
              <a:ln>
                <a:noFill/>
              </a:ln>
              <a:solidFill>
                <a:schemeClr val="tx1">
                  <a:lumMod val="95000"/>
                  <a:lumOff val="5000"/>
                </a:schemeClr>
              </a:solidFill>
              <a:effectLst/>
              <a:uLnTx/>
              <a:uFillTx/>
              <a:latin typeface="楷体" charset="0"/>
              <a:ea typeface="楷体" charset="0"/>
              <a:cs typeface="仿宋" panose="02010609060101010101" pitchFamily="49" charset="-122"/>
              <a:sym typeface="+mn-ea"/>
            </a:endParaRPr>
          </a:p>
        </p:txBody>
      </p:sp>
      <p:pic>
        <p:nvPicPr>
          <p:cNvPr id="6146" name="图片 1" title=""/>
          <p:cNvPicPr>
            <a:picLocks noChangeAspect="1" noChangeArrowheads="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bwMode="auto">
          <a:xfrm>
            <a:off x="479425" y="4869180"/>
            <a:ext cx="11152505" cy="157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4"/>
    </p:custData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5"/>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A7463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高频考点</a:t>
              </a:r>
              <a:r>
                <a:rPr lang="en-US" altLang="zh-CN" sz="2800" b="1">
                  <a:solidFill>
                    <a:schemeClr val="bg1"/>
                  </a:solidFill>
                  <a:latin typeface="楷体" charset="0"/>
                  <a:ea typeface="楷体" charset="0"/>
                  <a:cs typeface="楷体" charset="0"/>
                  <a:sym typeface="+mn-ea"/>
                </a:rPr>
                <a:t>05</a:t>
              </a:r>
              <a:r>
                <a:rPr lang="zh-CN" altLang="en-US" sz="2800" b="1">
                  <a:solidFill>
                    <a:schemeClr val="bg1"/>
                  </a:solidFill>
                  <a:latin typeface="楷体" charset="0"/>
                  <a:ea typeface="楷体" charset="0"/>
                  <a:cs typeface="楷体" charset="0"/>
                  <a:sym typeface="+mn-ea"/>
                </a:rPr>
                <a:t>：</a:t>
              </a:r>
              <a:r>
                <a:rPr lang="zh-CN" altLang="en-US" sz="2800" b="1">
                  <a:solidFill>
                    <a:schemeClr val="bg1"/>
                  </a:solidFill>
                  <a:latin typeface="楷体" charset="0"/>
                  <a:ea typeface="楷体" charset="0"/>
                  <a:cs typeface="楷体" charset="0"/>
                  <a:sym typeface="+mn-lt"/>
                </a:rPr>
                <a:t>创新精神</a:t>
              </a:r>
              <a:endParaRPr lang="zh-CN" altLang="en-US" sz="2800" b="1">
                <a:solidFill>
                  <a:schemeClr val="bg1"/>
                </a:solidFill>
                <a:latin typeface="楷体" charset="0"/>
                <a:ea typeface="楷体" charset="0"/>
                <a:cs typeface="楷体" charset="0"/>
                <a:sym typeface="+mn-lt"/>
              </a:endParaRPr>
            </a:p>
          </p:txBody>
        </p:sp>
      </p:grpSp>
      <p:sp>
        <p:nvSpPr>
          <p:cNvPr id="72" name="矩形 71" title=""/>
          <p:cNvSpPr/>
          <p:nvPr>
            <p:custDataLst>
              <p:tags r:id="rId10"/>
            </p:custDataLst>
          </p:nvPr>
        </p:nvSpPr>
        <p:spPr>
          <a:xfrm>
            <a:off x="1631950" y="1171575"/>
            <a:ext cx="7444105" cy="2009775"/>
          </a:xfrm>
          <a:prstGeom prst="rect">
            <a:avLst/>
          </a:prstGeom>
          <a:noFill/>
          <a:ln>
            <a:noFill/>
          </a:ln>
        </p:spPr>
        <p:txBody>
          <a:bodyPr wrap="square">
            <a:spAutoFit/>
          </a:bodyPr>
          <a:lstStyle/>
          <a:p>
            <a:pPr>
              <a:lnSpc>
                <a:spcPct val="130000"/>
              </a:lnSpc>
            </a:pPr>
            <a:r>
              <a:rPr lang="zh-CN" altLang="zh-CN" sz="2400" b="1">
                <a:solidFill>
                  <a:srgbClr val="03504C"/>
                </a:solidFill>
                <a:effectLst/>
                <a:latin typeface="楷体" charset="0"/>
                <a:ea typeface="楷体" charset="0"/>
                <a:cs typeface="楷体" charset="0"/>
                <a:sym typeface="+mn-ea"/>
              </a:rPr>
              <a:t>①敢为人先、敢于冒险的勇气和自信。</a:t>
            </a:r>
            <a:r>
              <a:rPr lang="en-US" altLang="zh-CN" sz="2400" b="1">
                <a:solidFill>
                  <a:srgbClr val="03504C"/>
                </a:solidFill>
                <a:effectLst/>
                <a:latin typeface="楷体" charset="0"/>
                <a:ea typeface="楷体" charset="0"/>
                <a:cs typeface="楷体" charset="0"/>
                <a:sym typeface="+mn-ea"/>
              </a:rPr>
              <a:t>     </a:t>
            </a:r>
            <a:endParaRPr lang="en-US" altLang="zh-CN" sz="2400" b="1" kern="1200">
              <a:solidFill>
                <a:srgbClr val="03504C"/>
              </a:solidFill>
              <a:effectLst/>
              <a:latin typeface="楷体" charset="0"/>
              <a:ea typeface="楷体" charset="0"/>
              <a:cs typeface="楷体" charset="0"/>
            </a:endParaRPr>
          </a:p>
          <a:p>
            <a:pPr>
              <a:lnSpc>
                <a:spcPct val="130000"/>
              </a:lnSpc>
            </a:pPr>
            <a:r>
              <a:rPr lang="zh-CN" altLang="zh-CN" sz="2400" b="1">
                <a:solidFill>
                  <a:srgbClr val="03504C"/>
                </a:solidFill>
                <a:effectLst/>
                <a:latin typeface="楷体" charset="0"/>
                <a:ea typeface="楷体" charset="0"/>
                <a:cs typeface="楷体" charset="0"/>
                <a:sym typeface="+mn-ea"/>
              </a:rPr>
              <a:t>②探索新知的好奇心和挑战权威的批判精神。</a:t>
            </a:r>
            <a:endParaRPr lang="zh-CN" altLang="zh-CN" sz="2400" b="1" kern="1200">
              <a:solidFill>
                <a:srgbClr val="03504C"/>
              </a:solidFill>
              <a:effectLst/>
              <a:latin typeface="楷体" charset="0"/>
              <a:ea typeface="楷体" charset="0"/>
              <a:cs typeface="楷体" charset="0"/>
            </a:endParaRPr>
          </a:p>
          <a:p>
            <a:pPr>
              <a:lnSpc>
                <a:spcPct val="130000"/>
              </a:lnSpc>
            </a:pPr>
            <a:r>
              <a:rPr lang="zh-CN" altLang="zh-CN" sz="2400" b="1">
                <a:solidFill>
                  <a:srgbClr val="03504C"/>
                </a:solidFill>
                <a:effectLst/>
                <a:latin typeface="楷体" charset="0"/>
                <a:ea typeface="楷体" charset="0"/>
                <a:cs typeface="楷体" charset="0"/>
                <a:sym typeface="+mn-ea"/>
              </a:rPr>
              <a:t>③承受挫折的坚强意志和沟通合作的团队精神。</a:t>
            </a:r>
            <a:endParaRPr lang="en-US" altLang="zh-CN" sz="2400" b="1" kern="1200">
              <a:solidFill>
                <a:srgbClr val="03504C"/>
              </a:solidFill>
              <a:effectLst/>
              <a:latin typeface="楷体" charset="0"/>
              <a:ea typeface="楷体" charset="0"/>
              <a:cs typeface="楷体" charset="0"/>
            </a:endParaRPr>
          </a:p>
          <a:p>
            <a:pPr>
              <a:lnSpc>
                <a:spcPct val="130000"/>
              </a:lnSpc>
            </a:pPr>
            <a:r>
              <a:rPr lang="zh-CN" altLang="zh-CN" sz="2400" b="1">
                <a:solidFill>
                  <a:srgbClr val="03504C"/>
                </a:solidFill>
                <a:effectLst/>
                <a:latin typeface="楷体" charset="0"/>
                <a:ea typeface="楷体" charset="0"/>
                <a:cs typeface="楷体" charset="0"/>
                <a:sym typeface="+mn-ea"/>
              </a:rPr>
              <a:t>④舍我其谁的责任担当和造福人类的济世情怀。</a:t>
            </a:r>
            <a:endParaRPr kumimoji="0" lang="zh-CN" altLang="zh-CN" sz="2400" b="1" i="0" u="none" strike="noStrike" kern="100" cap="none" spc="0" normalizeH="0" baseline="0" noProof="0">
              <a:ln>
                <a:noFill/>
              </a:ln>
              <a:solidFill>
                <a:srgbClr val="03504C"/>
              </a:solidFill>
              <a:effectLst/>
              <a:uLnTx/>
              <a:uFillTx/>
              <a:latin typeface="楷体" charset="0"/>
              <a:ea typeface="楷体" charset="0"/>
              <a:cs typeface="楷体" charset="0"/>
              <a:sym typeface="+mn-ea"/>
            </a:endParaRPr>
          </a:p>
        </p:txBody>
      </p:sp>
      <p:sp>
        <p:nvSpPr>
          <p:cNvPr id="8" name="文本框 7" title=""/>
          <p:cNvSpPr txBox="1"/>
          <p:nvPr>
            <p:custDataLst>
              <p:tags r:id="rId11"/>
            </p:custDataLst>
          </p:nvPr>
        </p:nvSpPr>
        <p:spPr>
          <a:xfrm>
            <a:off x="839470" y="1340485"/>
            <a:ext cx="580390" cy="1699895"/>
          </a:xfrm>
          <a:prstGeom prst="rect">
            <a:avLst/>
          </a:prstGeom>
          <a:solidFill>
            <a:srgbClr val="3C548E"/>
          </a:solidFill>
        </p:spPr>
        <p:txBody>
          <a:bodyPr wrap="square" rtlCol="0" anchor="t">
            <a:noAutofit/>
          </a:bodyPr>
          <a:lstStyle/>
          <a:p>
            <a:pPr algn="dist"/>
            <a:r>
              <a:rPr lang="zh-CN" altLang="en-US" sz="3200" b="1">
                <a:solidFill>
                  <a:schemeClr val="bg1"/>
                </a:solidFill>
                <a:latin typeface="华文楷体" panose="02010600040101010101" charset="-122"/>
                <a:ea typeface="华文楷体" panose="02010600040101010101" charset="-122"/>
              </a:rPr>
              <a:t>表</a:t>
            </a:r>
            <a:endParaRPr lang="zh-CN" altLang="en-US" sz="3200" b="1">
              <a:solidFill>
                <a:schemeClr val="bg1"/>
              </a:solidFill>
              <a:latin typeface="华文楷体" panose="02010600040101010101" charset="-122"/>
              <a:ea typeface="华文楷体" panose="02010600040101010101" charset="-122"/>
            </a:endParaRPr>
          </a:p>
          <a:p>
            <a:pPr algn="dist"/>
            <a:endParaRPr lang="zh-CN" altLang="en-US" sz="3200" b="1">
              <a:solidFill>
                <a:schemeClr val="bg1"/>
              </a:solidFill>
              <a:latin typeface="华文楷体" panose="02010600040101010101" charset="-122"/>
              <a:ea typeface="华文楷体" panose="02010600040101010101" charset="-122"/>
            </a:endParaRPr>
          </a:p>
          <a:p>
            <a:pPr algn="dist"/>
            <a:r>
              <a:rPr lang="zh-CN" altLang="en-US" sz="3200" b="1">
                <a:solidFill>
                  <a:schemeClr val="bg1"/>
                </a:solidFill>
                <a:latin typeface="华文楷体" panose="02010600040101010101" charset="-122"/>
                <a:ea typeface="华文楷体" panose="02010600040101010101" charset="-122"/>
              </a:rPr>
              <a:t>现</a:t>
            </a:r>
            <a:endParaRPr lang="zh-CN" altLang="en-US" sz="3200" b="1">
              <a:solidFill>
                <a:schemeClr val="bg1"/>
              </a:solidFill>
              <a:latin typeface="华文楷体" panose="02010600040101010101" charset="-122"/>
              <a:ea typeface="华文楷体" panose="02010600040101010101" charset="-122"/>
            </a:endParaRPr>
          </a:p>
        </p:txBody>
      </p:sp>
      <p:cxnSp>
        <p:nvCxnSpPr>
          <p:cNvPr id="3" name="直接连接符 2" title=""/>
          <p:cNvCxnSpPr/>
          <p:nvPr>
            <p:custDataLst>
              <p:tags r:id="rId12"/>
            </p:custDataLst>
          </p:nvPr>
        </p:nvCxnSpPr>
        <p:spPr>
          <a:xfrm flipV="1">
            <a:off x="695960" y="3284855"/>
            <a:ext cx="10585450" cy="29845"/>
          </a:xfrm>
          <a:prstGeom prst="line">
            <a:avLst/>
          </a:prstGeom>
          <a:ln w="34925">
            <a:solidFill>
              <a:schemeClr val="accent1">
                <a:lumMod val="50000"/>
              </a:schemeClr>
            </a:solidFill>
          </a:ln>
        </p:spPr>
        <p:style>
          <a:lnRef idx="2">
            <a:schemeClr val="accent1"/>
          </a:lnRef>
          <a:fillRef idx="0">
            <a:srgbClr val="FFFFFF"/>
          </a:fillRef>
          <a:effectRef idx="0">
            <a:srgbClr val="FFFFFF"/>
          </a:effectRef>
          <a:fontRef idx="minor">
            <a:schemeClr val="tx1"/>
          </a:fontRef>
        </p:style>
      </p:cxnSp>
      <p:sp>
        <p:nvSpPr>
          <p:cNvPr id="5" name="文本框 4" title=""/>
          <p:cNvSpPr txBox="1"/>
          <p:nvPr>
            <p:custDataLst>
              <p:tags r:id="rId13"/>
            </p:custDataLst>
          </p:nvPr>
        </p:nvSpPr>
        <p:spPr>
          <a:xfrm>
            <a:off x="551815" y="4149090"/>
            <a:ext cx="934720" cy="1428115"/>
          </a:xfrm>
          <a:prstGeom prst="rect">
            <a:avLst/>
          </a:prstGeom>
          <a:solidFill>
            <a:srgbClr val="3C548E"/>
          </a:solidFill>
        </p:spPr>
        <p:txBody>
          <a:bodyPr wrap="square" rtlCol="0" anchor="t">
            <a:noAutofit/>
          </a:bodyPr>
          <a:lstStyle/>
          <a:p>
            <a:pPr algn="dist"/>
            <a:r>
              <a:rPr lang="zh-CN" altLang="en-US" sz="2800" b="1">
                <a:solidFill>
                  <a:schemeClr val="bg1"/>
                </a:solidFill>
                <a:latin typeface="楷体" charset="0"/>
                <a:ea typeface="楷体" charset="0"/>
                <a:sym typeface="+mn-ea"/>
              </a:rPr>
              <a:t>培养创新精神</a:t>
            </a:r>
            <a:endParaRPr lang="zh-CN" altLang="en-US" sz="2800" b="1">
              <a:solidFill>
                <a:schemeClr val="bg1"/>
              </a:solidFill>
              <a:latin typeface="楷体" charset="0"/>
              <a:ea typeface="楷体" charset="0"/>
              <a:sym typeface="+mn-ea"/>
            </a:endParaRPr>
          </a:p>
        </p:txBody>
      </p:sp>
      <p:sp>
        <p:nvSpPr>
          <p:cNvPr id="6" name="文本框 5" title=""/>
          <p:cNvSpPr txBox="1"/>
          <p:nvPr>
            <p:custDataLst>
              <p:tags r:id="rId14"/>
            </p:custDataLst>
          </p:nvPr>
        </p:nvSpPr>
        <p:spPr>
          <a:xfrm>
            <a:off x="1631950" y="3447415"/>
            <a:ext cx="9781540" cy="2986405"/>
          </a:xfrm>
          <a:prstGeom prst="rect">
            <a:avLst/>
          </a:prstGeom>
          <a:noFill/>
        </p:spPr>
        <p:txBody>
          <a:bodyPr wrap="square" rtlCol="0" anchor="t">
            <a:spAutoFit/>
          </a:bodyPr>
          <a:lstStyle/>
          <a:p>
            <a:pPr lvl="0" algn="just">
              <a:lnSpc>
                <a:spcPct val="112000"/>
              </a:lnSpc>
            </a:pPr>
            <a:r>
              <a:rPr lang="zh-CN" altLang="en-US" sz="2400" b="1" kern="100">
                <a:latin typeface="楷体" charset="0"/>
                <a:ea typeface="楷体" charset="0"/>
                <a:cs typeface="仿宋" panose="02010609060101010101" pitchFamily="49" charset="-122"/>
                <a:sym typeface="+mn-ea"/>
              </a:rPr>
              <a:t>①树立崇高远大的</a:t>
            </a:r>
            <a:r>
              <a:rPr lang="zh-CN" altLang="en-US" sz="2400" b="1" kern="100">
                <a:solidFill>
                  <a:srgbClr val="FF0000"/>
                </a:solidFill>
                <a:latin typeface="楷体" charset="0"/>
                <a:ea typeface="楷体" charset="0"/>
                <a:cs typeface="仿宋" panose="02010609060101010101" pitchFamily="49" charset="-122"/>
                <a:sym typeface="+mn-ea"/>
              </a:rPr>
              <a:t>理想</a:t>
            </a:r>
            <a:r>
              <a:rPr lang="zh-CN" altLang="en-US" sz="2400" b="1" kern="100">
                <a:latin typeface="楷体" charset="0"/>
                <a:ea typeface="楷体" charset="0"/>
                <a:cs typeface="仿宋" panose="02010609060101010101" pitchFamily="49" charset="-122"/>
                <a:sym typeface="+mn-ea"/>
              </a:rPr>
              <a:t>，明确社会</a:t>
            </a:r>
            <a:r>
              <a:rPr lang="zh-CN" altLang="en-US" sz="2400" b="1" kern="100">
                <a:solidFill>
                  <a:srgbClr val="FF0000"/>
                </a:solidFill>
                <a:latin typeface="楷体" charset="0"/>
                <a:ea typeface="楷体" charset="0"/>
                <a:cs typeface="仿宋" panose="02010609060101010101" pitchFamily="49" charset="-122"/>
                <a:sym typeface="+mn-ea"/>
              </a:rPr>
              <a:t>责任</a:t>
            </a:r>
            <a:r>
              <a:rPr lang="zh-CN" altLang="en-US" sz="2400" b="1" kern="100">
                <a:latin typeface="楷体" charset="0"/>
                <a:ea typeface="楷体" charset="0"/>
                <a:cs typeface="仿宋" panose="02010609060101010101" pitchFamily="49" charset="-122"/>
                <a:sym typeface="+mn-ea"/>
              </a:rPr>
              <a:t>，努力</a:t>
            </a:r>
            <a:r>
              <a:rPr lang="zh-CN" altLang="en-US" sz="2400" b="1" kern="100">
                <a:solidFill>
                  <a:srgbClr val="FF0000"/>
                </a:solidFill>
                <a:latin typeface="楷体" charset="0"/>
                <a:ea typeface="楷体" charset="0"/>
                <a:cs typeface="仿宋" panose="02010609060101010101" pitchFamily="49" charset="-122"/>
                <a:sym typeface="+mn-ea"/>
              </a:rPr>
              <a:t>学习</a:t>
            </a:r>
            <a:r>
              <a:rPr lang="zh-CN" altLang="en-US" sz="2400" b="1" kern="100">
                <a:latin typeface="楷体" charset="0"/>
                <a:ea typeface="楷体" charset="0"/>
                <a:cs typeface="仿宋" panose="02010609060101010101" pitchFamily="49" charset="-122"/>
                <a:sym typeface="+mn-ea"/>
              </a:rPr>
              <a:t>科学文化知识，发扬艰苦</a:t>
            </a:r>
            <a:r>
              <a:rPr lang="zh-CN" altLang="en-US" sz="2400" b="1" kern="100">
                <a:solidFill>
                  <a:srgbClr val="FF0000"/>
                </a:solidFill>
                <a:latin typeface="楷体" charset="0"/>
                <a:ea typeface="楷体" charset="0"/>
                <a:cs typeface="仿宋" panose="02010609060101010101" pitchFamily="49" charset="-122"/>
                <a:sym typeface="+mn-ea"/>
              </a:rPr>
              <a:t>奋斗</a:t>
            </a:r>
            <a:r>
              <a:rPr lang="zh-CN" altLang="en-US" sz="2400" b="1" kern="100">
                <a:latin typeface="楷体" charset="0"/>
                <a:ea typeface="楷体" charset="0"/>
                <a:cs typeface="仿宋" panose="02010609060101010101" pitchFamily="49" charset="-122"/>
                <a:sym typeface="+mn-ea"/>
              </a:rPr>
              <a:t>精神。</a:t>
            </a:r>
            <a:endParaRPr lang="zh-CN" altLang="en-US" sz="2400" b="1" kern="100">
              <a:latin typeface="楷体" charset="0"/>
              <a:ea typeface="楷体" charset="0"/>
              <a:cs typeface="仿宋" panose="02010609060101010101" pitchFamily="49" charset="-122"/>
            </a:endParaRPr>
          </a:p>
          <a:p>
            <a:pPr lvl="0" algn="just">
              <a:lnSpc>
                <a:spcPct val="112000"/>
              </a:lnSpc>
            </a:pPr>
            <a:r>
              <a:rPr lang="zh-CN" altLang="en-US" sz="2400" b="1" kern="100">
                <a:latin typeface="楷体" charset="0"/>
                <a:ea typeface="楷体" charset="0"/>
                <a:cs typeface="仿宋" panose="02010609060101010101" pitchFamily="49" charset="-122"/>
                <a:sym typeface="+mn-ea"/>
              </a:rPr>
              <a:t>②敢于</a:t>
            </a:r>
            <a:r>
              <a:rPr lang="zh-CN" altLang="en-US" sz="2400" b="1" kern="100">
                <a:solidFill>
                  <a:srgbClr val="FF0000"/>
                </a:solidFill>
                <a:latin typeface="楷体" charset="0"/>
                <a:ea typeface="楷体" charset="0"/>
                <a:cs typeface="仿宋" panose="02010609060101010101" pitchFamily="49" charset="-122"/>
                <a:sym typeface="+mn-ea"/>
              </a:rPr>
              <a:t>创新</a:t>
            </a:r>
            <a:r>
              <a:rPr lang="zh-CN" altLang="en-US" sz="2400" b="1" kern="100">
                <a:latin typeface="楷体" charset="0"/>
                <a:ea typeface="楷体" charset="0"/>
                <a:cs typeface="仿宋" panose="02010609060101010101" pitchFamily="49" charset="-122"/>
                <a:sym typeface="+mn-ea"/>
              </a:rPr>
              <a:t>、善于创新，把创新热情和科学求实的态度结合起来，努力使自己成为具有丰富创新能力的高素质人才。</a:t>
            </a:r>
            <a:endParaRPr lang="zh-CN" altLang="en-US" sz="2400" b="1" kern="100">
              <a:latin typeface="楷体" charset="0"/>
              <a:ea typeface="楷体" charset="0"/>
              <a:cs typeface="仿宋" panose="02010609060101010101" pitchFamily="49" charset="-122"/>
            </a:endParaRPr>
          </a:p>
          <a:p>
            <a:pPr lvl="0" algn="just">
              <a:lnSpc>
                <a:spcPct val="112000"/>
              </a:lnSpc>
            </a:pPr>
            <a:r>
              <a:rPr lang="zh-CN" altLang="en-US" sz="2400" b="1" kern="100">
                <a:latin typeface="楷体" charset="0"/>
                <a:ea typeface="楷体" charset="0"/>
                <a:cs typeface="仿宋" panose="02010609060101010101" pitchFamily="49" charset="-122"/>
                <a:sym typeface="+mn-ea"/>
              </a:rPr>
              <a:t>③敢于质疑，敢于向传统、权威</a:t>
            </a:r>
            <a:r>
              <a:rPr lang="zh-CN" altLang="en-US" sz="2400" b="1" kern="100">
                <a:solidFill>
                  <a:srgbClr val="FF0000"/>
                </a:solidFill>
                <a:latin typeface="楷体" charset="0"/>
                <a:ea typeface="楷体" charset="0"/>
                <a:cs typeface="仿宋" panose="02010609060101010101" pitchFamily="49" charset="-122"/>
                <a:sym typeface="+mn-ea"/>
              </a:rPr>
              <a:t>挑战</a:t>
            </a:r>
            <a:r>
              <a:rPr lang="zh-CN" altLang="en-US" sz="2400" b="1" kern="100">
                <a:latin typeface="楷体" charset="0"/>
                <a:ea typeface="楷体" charset="0"/>
                <a:cs typeface="仿宋" panose="02010609060101010101" pitchFamily="49" charset="-122"/>
                <a:sym typeface="+mn-ea"/>
              </a:rPr>
              <a:t>，树立敢为人先的精神。</a:t>
            </a:r>
            <a:endParaRPr lang="zh-CN" altLang="en-US" sz="2400" b="1" kern="100">
              <a:latin typeface="楷体" charset="0"/>
              <a:ea typeface="楷体" charset="0"/>
              <a:cs typeface="仿宋" panose="02010609060101010101" pitchFamily="49" charset="-122"/>
            </a:endParaRPr>
          </a:p>
          <a:p>
            <a:pPr lvl="0" algn="just">
              <a:lnSpc>
                <a:spcPct val="112000"/>
              </a:lnSpc>
            </a:pPr>
            <a:r>
              <a:rPr lang="zh-CN" altLang="en-US" sz="2400" b="1" kern="100">
                <a:latin typeface="楷体" charset="0"/>
                <a:ea typeface="楷体" charset="0"/>
                <a:cs typeface="仿宋" panose="02010609060101010101" pitchFamily="49" charset="-122"/>
                <a:sym typeface="+mn-ea"/>
              </a:rPr>
              <a:t>④多动脑，勤动手，在</a:t>
            </a:r>
            <a:r>
              <a:rPr lang="zh-CN" altLang="en-US" sz="2400" b="1" kern="100">
                <a:solidFill>
                  <a:srgbClr val="FF0000"/>
                </a:solidFill>
                <a:latin typeface="楷体" charset="0"/>
                <a:ea typeface="楷体" charset="0"/>
                <a:cs typeface="仿宋" panose="02010609060101010101" pitchFamily="49" charset="-122"/>
                <a:sym typeface="+mn-ea"/>
              </a:rPr>
              <a:t>实践</a:t>
            </a:r>
            <a:r>
              <a:rPr lang="zh-CN" altLang="en-US" sz="2400" b="1" kern="100">
                <a:latin typeface="楷体" charset="0"/>
                <a:ea typeface="楷体" charset="0"/>
                <a:cs typeface="仿宋" panose="02010609060101010101" pitchFamily="49" charset="-122"/>
                <a:sym typeface="+mn-ea"/>
              </a:rPr>
              <a:t>中创新，积极参加各种科技小发明、小制作等实践活动，培养自己的创新意识，提高创新能力。</a:t>
            </a:r>
            <a:endParaRPr lang="zh-CN" altLang="en-US" sz="2400" b="1" kern="100">
              <a:latin typeface="楷体" charset="0"/>
              <a:ea typeface="楷体" charset="0"/>
              <a:cs typeface="仿宋" panose="02010609060101010101" pitchFamily="49" charset="-122"/>
              <a:sym typeface="+mn-ea"/>
            </a:endParaRPr>
          </a:p>
        </p:txBody>
      </p:sp>
    </p:spTree>
    <p:custDataLst>
      <p:tags r:id="rId16"/>
    </p:custData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635" y="516890"/>
            <a:ext cx="12174855" cy="6382385"/>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5"/>
            </p:custDataLst>
          </p:nvPr>
        </p:nvGrpSpPr>
        <p:grpSpPr>
          <a:xfrm>
            <a:off x="3041015" y="116840"/>
            <a:ext cx="6080760" cy="791845"/>
            <a:chOff x="52" y="70"/>
            <a:chExt cx="11481" cy="1474"/>
          </a:xfrm>
        </p:grpSpPr>
        <p:pic>
          <p:nvPicPr>
            <p:cNvPr id="11" name="图片 10" descr="fEqs6Ujxu"/>
            <p:cNvPicPr>
              <a:picLocks noChangeAspect="1"/>
            </p:cNvPicPr>
            <p:nvPr>
              <p:custDataLst>
                <p:tags r:id="rId7"/>
              </p:custDataLst>
            </p:nvPr>
          </p:nvPicPr>
          <p:blipFill>
            <a:blip r:embed="rId6"/>
            <a:srcRect l="12093" t="82511" r="13298" b="6891"/>
            <a:stretch>
              <a:fillRect/>
            </a:stretch>
          </p:blipFill>
          <p:spPr>
            <a:xfrm>
              <a:off x="52" y="70"/>
              <a:ext cx="11481" cy="1474"/>
            </a:xfrm>
            <a:prstGeom prst="rect">
              <a:avLst/>
            </a:prstGeom>
          </p:spPr>
        </p:pic>
        <p:sp>
          <p:nvSpPr>
            <p:cNvPr id="12" name="文本框 11"/>
            <p:cNvSpPr txBox="1"/>
            <p:nvPr>
              <p:custDataLst>
                <p:tags r:id="rId8"/>
              </p:custDataLst>
            </p:nvPr>
          </p:nvSpPr>
          <p:spPr>
            <a:xfrm>
              <a:off x="1585" y="297"/>
              <a:ext cx="8802" cy="904"/>
            </a:xfrm>
            <a:prstGeom prst="rect">
              <a:avLst/>
            </a:prstGeom>
            <a:noFill/>
          </p:spPr>
          <p:txBody>
            <a:bodyPr wrap="square" rtlCol="0">
              <a:noAutofit/>
            </a:bodyPr>
            <a:lstStyle/>
            <a:p>
              <a:pPr algn="dist">
                <a:lnSpc>
                  <a:spcPct val="100000"/>
                </a:lnSpc>
              </a:pPr>
              <a:r>
                <a:rPr lang="zh-CN" sz="3200" b="1">
                  <a:solidFill>
                    <a:schemeClr val="bg1"/>
                  </a:solidFill>
                  <a:latin typeface="楷体" charset="0"/>
                  <a:ea typeface="楷体" charset="0"/>
                  <a:cs typeface="楷体" charset="0"/>
                  <a:sym typeface="+mn-ea"/>
                </a:rPr>
                <a:t>易混知识点</a:t>
              </a:r>
              <a:endParaRPr lang="zh-CN" sz="3200" b="1">
                <a:solidFill>
                  <a:schemeClr val="bg1"/>
                </a:solidFill>
                <a:latin typeface="楷体" charset="0"/>
                <a:ea typeface="楷体" charset="0"/>
                <a:cs typeface="楷体" charset="0"/>
                <a:sym typeface="+mn-ea"/>
              </a:endParaRPr>
            </a:p>
          </p:txBody>
        </p:sp>
      </p:grpSp>
      <p:sp>
        <p:nvSpPr>
          <p:cNvPr id="17" name="文本框 16" title=""/>
          <p:cNvSpPr txBox="1"/>
          <p:nvPr>
            <p:custDataLst>
              <p:tags r:id="rId9"/>
            </p:custDataLst>
          </p:nvPr>
        </p:nvSpPr>
        <p:spPr>
          <a:xfrm>
            <a:off x="335915" y="764857"/>
            <a:ext cx="5080000" cy="645160"/>
          </a:xfrm>
          <a:prstGeom prst="rect">
            <a:avLst/>
          </a:prstGeom>
        </p:spPr>
        <p:txBody>
          <a:bodyPr>
            <a:spAutoFit/>
          </a:bodyPr>
          <a:lstStyle/>
          <a:p>
            <a:pPr marL="0" indent="0" algn="l" defTabSz="266700" fontAlgn="ctr">
              <a:lnSpc>
                <a:spcPct val="150000"/>
              </a:lnSpc>
              <a:spcAft>
                <a:spcPct val="0"/>
              </a:spcAft>
            </a:pPr>
            <a:r>
              <a:rPr lang="en-US" altLang="zh-CN" sz="2400" b="1">
                <a:solidFill>
                  <a:srgbClr val="7030A0"/>
                </a:solidFill>
                <a:latin typeface="楷体" charset="0"/>
                <a:ea typeface="楷体" charset="0"/>
                <a:cs typeface="楷体" charset="0"/>
              </a:rPr>
              <a:t>1.</a:t>
            </a:r>
            <a:r>
              <a:rPr lang="zh-CN" altLang="en-US" sz="2400" b="1">
                <a:solidFill>
                  <a:srgbClr val="7030A0"/>
                </a:solidFill>
                <a:latin typeface="楷体" charset="0"/>
                <a:ea typeface="楷体" charset="0"/>
                <a:cs typeface="楷体" charset="0"/>
              </a:rPr>
              <a:t>正确理解党的基本路线</a:t>
            </a:r>
            <a:endParaRPr lang="zh-CN" altLang="en-US" sz="2400" b="1">
              <a:solidFill>
                <a:srgbClr val="7030A0"/>
              </a:solidFill>
              <a:latin typeface="楷体" charset="0"/>
              <a:ea typeface="楷体" charset="0"/>
              <a:cs typeface="楷体" charset="0"/>
            </a:endParaRPr>
          </a:p>
        </p:txBody>
      </p:sp>
      <p:graphicFrame>
        <p:nvGraphicFramePr>
          <p:cNvPr id="18" name="表格 17" title=""/>
          <p:cNvGraphicFramePr>
            <a:graphicFrameLocks noGrp="1"/>
          </p:cNvGraphicFramePr>
          <p:nvPr>
            <p:custDataLst>
              <p:tags r:id="rId10"/>
            </p:custDataLst>
          </p:nvPr>
        </p:nvGraphicFramePr>
        <p:xfrm>
          <a:off x="335280" y="1379855"/>
          <a:ext cx="9545955" cy="1657350"/>
        </p:xfrm>
        <a:graphic>
          <a:graphicData uri="http://schemas.openxmlformats.org/drawingml/2006/table">
            <a:tbl>
              <a:tblPr/>
              <a:tblGrid>
                <a:gridCol w="1786255"/>
                <a:gridCol w="2149475"/>
                <a:gridCol w="5610225"/>
              </a:tblGrid>
              <a:tr h="552450">
                <a:tc>
                  <a:txBody>
                    <a:bodyPr vert="horz" wrap="square"/>
                    <a:lstStyle/>
                    <a:p>
                      <a:pPr marL="76200" indent="0" algn="l" fontAlgn="ctr">
                        <a:lnSpc>
                          <a:spcPct val="150000"/>
                        </a:lnSpc>
                        <a:spcBef>
                          <a:spcPct val="0"/>
                        </a:spcBef>
                        <a:spcAft>
                          <a:spcPct val="0"/>
                        </a:spcAft>
                      </a:pPr>
                      <a:r>
                        <a:rPr lang="zh-CN" sz="2000" b="1">
                          <a:solidFill>
                            <a:srgbClr val="03504C"/>
                          </a:solidFill>
                          <a:latin typeface="楷体" charset="0"/>
                          <a:ea typeface="楷体" charset="0"/>
                        </a:rPr>
                        <a:t>一个中心</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vert="horz" wrap="square"/>
                    <a:lstStyle/>
                    <a:p>
                      <a:pPr marL="76200" indent="0" algn="l" fontAlgn="ctr">
                        <a:lnSpc>
                          <a:spcPct val="150000"/>
                        </a:lnSpc>
                        <a:spcBef>
                          <a:spcPct val="0"/>
                        </a:spcBef>
                        <a:spcAft>
                          <a:spcPct val="0"/>
                        </a:spcAft>
                      </a:pPr>
                      <a:r>
                        <a:rPr lang="zh-CN" sz="2000" b="1">
                          <a:solidFill>
                            <a:srgbClr val="03504C"/>
                          </a:solidFill>
                          <a:latin typeface="楷体" charset="0"/>
                          <a:ea typeface="楷体" charset="0"/>
                        </a:rPr>
                        <a:t>以经济建设为中心</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vert="horz" wrap="square"/>
                    <a:lstStyle/>
                    <a:p/>
                  </a:txBody>
                  <a:tcPr>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412750">
                <a:tc rowSpan="2">
                  <a:txBody>
                    <a:bodyPr vert="horz" wrap="square"/>
                    <a:lstStyle/>
                    <a:p>
                      <a:pPr marL="76200" indent="0" algn="l" fontAlgn="ctr">
                        <a:lnSpc>
                          <a:spcPct val="150000"/>
                        </a:lnSpc>
                        <a:spcBef>
                          <a:spcPct val="0"/>
                        </a:spcBef>
                        <a:spcAft>
                          <a:spcPct val="0"/>
                        </a:spcAft>
                      </a:pPr>
                      <a:r>
                        <a:rPr lang="zh-CN" sz="2000" b="1">
                          <a:solidFill>
                            <a:srgbClr val="03504C"/>
                          </a:solidFill>
                          <a:latin typeface="楷体" charset="0"/>
                          <a:ea typeface="楷体" charset="0"/>
                        </a:rPr>
                        <a:t>两个基本点</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l" fontAlgn="ctr">
                        <a:lnSpc>
                          <a:spcPct val="150000"/>
                        </a:lnSpc>
                        <a:spcBef>
                          <a:spcPct val="0"/>
                        </a:spcBef>
                        <a:spcAft>
                          <a:spcPct val="0"/>
                        </a:spcAft>
                      </a:pPr>
                      <a:r>
                        <a:rPr lang="zh-CN" sz="2000" b="1">
                          <a:solidFill>
                            <a:srgbClr val="03504C"/>
                          </a:solidFill>
                          <a:latin typeface="楷体" charset="0"/>
                          <a:ea typeface="楷体" charset="0"/>
                        </a:rPr>
                        <a:t>立国之本</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l" fontAlgn="ctr">
                        <a:lnSpc>
                          <a:spcPct val="150000"/>
                        </a:lnSpc>
                        <a:spcBef>
                          <a:spcPct val="0"/>
                        </a:spcBef>
                        <a:spcAft>
                          <a:spcPct val="0"/>
                        </a:spcAft>
                      </a:pPr>
                      <a:r>
                        <a:rPr lang="zh-CN" sz="2000" b="1">
                          <a:solidFill>
                            <a:srgbClr val="03504C"/>
                          </a:solidFill>
                          <a:latin typeface="楷体" charset="0"/>
                          <a:ea typeface="楷体" charset="0"/>
                        </a:rPr>
                        <a:t>坚持四项基本原则</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78790">
                <a:tc vMerge="1">
                  <a:txBody>
                    <a:bodyPr vert="horz" wrap="square"/>
                    <a:lstStyle/>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vert="horz" wrap="square"/>
                    <a:lstStyle/>
                    <a:p>
                      <a:pPr marL="76200" indent="0" algn="l" fontAlgn="ctr">
                        <a:lnSpc>
                          <a:spcPct val="150000"/>
                        </a:lnSpc>
                        <a:spcBef>
                          <a:spcPct val="0"/>
                        </a:spcBef>
                        <a:spcAft>
                          <a:spcPct val="0"/>
                        </a:spcAft>
                      </a:pPr>
                      <a:r>
                        <a:rPr lang="zh-CN" sz="2000" b="1">
                          <a:solidFill>
                            <a:srgbClr val="03504C"/>
                          </a:solidFill>
                          <a:latin typeface="楷体" charset="0"/>
                          <a:ea typeface="楷体" charset="0"/>
                        </a:rPr>
                        <a:t>强国之路</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l" fontAlgn="ctr">
                        <a:lnSpc>
                          <a:spcPct val="150000"/>
                        </a:lnSpc>
                        <a:spcBef>
                          <a:spcPct val="0"/>
                        </a:spcBef>
                        <a:spcAft>
                          <a:spcPct val="0"/>
                        </a:spcAft>
                      </a:pPr>
                      <a:r>
                        <a:rPr lang="zh-CN" sz="2000" b="1">
                          <a:solidFill>
                            <a:srgbClr val="03504C"/>
                          </a:solidFill>
                          <a:latin typeface="楷体" charset="0"/>
                          <a:ea typeface="楷体" charset="0"/>
                        </a:rPr>
                        <a:t>改革开放</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19" name="文本框 18" title=""/>
          <p:cNvSpPr txBox="1"/>
          <p:nvPr>
            <p:custDataLst>
              <p:tags r:id="rId11"/>
            </p:custDataLst>
          </p:nvPr>
        </p:nvSpPr>
        <p:spPr>
          <a:xfrm>
            <a:off x="335280" y="2997200"/>
            <a:ext cx="2940685" cy="645160"/>
          </a:xfrm>
          <a:prstGeom prst="rect">
            <a:avLst/>
          </a:prstGeom>
          <a:noFill/>
        </p:spPr>
        <p:txBody>
          <a:bodyPr wrap="square" rtlCol="0" anchor="t">
            <a:spAutoFit/>
          </a:bodyPr>
          <a:lstStyle/>
          <a:p>
            <a:pPr marL="0" indent="0" algn="l" defTabSz="266700" fontAlgn="ctr">
              <a:lnSpc>
                <a:spcPct val="150000"/>
              </a:lnSpc>
              <a:spcAft>
                <a:spcPct val="0"/>
              </a:spcAft>
            </a:pPr>
            <a:r>
              <a:rPr lang="zh-CN" altLang="en-US" sz="2400" b="1">
                <a:solidFill>
                  <a:srgbClr val="7030A0"/>
                </a:solidFill>
                <a:latin typeface="楷体" charset="0"/>
                <a:ea typeface="楷体" charset="0"/>
                <a:cs typeface="楷体" charset="0"/>
                <a:sym typeface="+mn-ea"/>
              </a:rPr>
              <a:t>2.共同富裕原则</a:t>
            </a:r>
            <a:endParaRPr lang="zh-CN" altLang="en-US" sz="2400" b="1">
              <a:solidFill>
                <a:srgbClr val="7030A0"/>
              </a:solidFill>
              <a:latin typeface="楷体" charset="0"/>
              <a:ea typeface="楷体" charset="0"/>
              <a:cs typeface="楷体" charset="0"/>
              <a:sym typeface="+mn-ea"/>
            </a:endParaRPr>
          </a:p>
        </p:txBody>
      </p:sp>
      <p:graphicFrame>
        <p:nvGraphicFramePr>
          <p:cNvPr id="20" name="表格 19" title=""/>
          <p:cNvGraphicFramePr>
            <a:graphicFrameLocks noGrp="1"/>
          </p:cNvGraphicFramePr>
          <p:nvPr>
            <p:custDataLst>
              <p:tags r:id="rId12"/>
            </p:custDataLst>
          </p:nvPr>
        </p:nvGraphicFramePr>
        <p:xfrm>
          <a:off x="335280" y="3717290"/>
          <a:ext cx="11387455" cy="2833370"/>
        </p:xfrm>
        <a:graphic>
          <a:graphicData uri="http://schemas.openxmlformats.org/drawingml/2006/table">
            <a:tbl>
              <a:tblPr/>
              <a:tblGrid>
                <a:gridCol w="1559560"/>
                <a:gridCol w="1181735"/>
                <a:gridCol w="8646160"/>
              </a:tblGrid>
              <a:tr h="400050">
                <a:tc>
                  <a:txBody>
                    <a:bodyPr vert="horz" wrap="square"/>
                    <a:lstStyle/>
                    <a:p>
                      <a:pPr marL="76200" indent="0" algn="ctr" fontAlgn="ctr">
                        <a:lnSpc>
                          <a:spcPct val="100000"/>
                        </a:lnSpc>
                        <a:spcBef>
                          <a:spcPct val="0"/>
                        </a:spcBef>
                        <a:spcAft>
                          <a:spcPct val="0"/>
                        </a:spcAft>
                      </a:pPr>
                      <a:r>
                        <a:rPr lang="zh-CN" sz="2000" b="1">
                          <a:solidFill>
                            <a:srgbClr val="03504C"/>
                          </a:solidFill>
                          <a:latin typeface="楷体" charset="0"/>
                          <a:ea typeface="楷体" charset="0"/>
                        </a:rPr>
                        <a:t>地位</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vert="horz" wrap="square"/>
                    <a:lstStyle/>
                    <a:p>
                      <a:pPr marL="76200" indent="0" algn="l" fontAlgn="ctr">
                        <a:lnSpc>
                          <a:spcPct val="100000"/>
                        </a:lnSpc>
                        <a:spcBef>
                          <a:spcPct val="0"/>
                        </a:spcBef>
                        <a:spcAft>
                          <a:spcPct val="0"/>
                        </a:spcAft>
                      </a:pPr>
                      <a:r>
                        <a:rPr lang="zh-CN" sz="2000" b="1">
                          <a:solidFill>
                            <a:srgbClr val="03504C"/>
                          </a:solidFill>
                          <a:latin typeface="楷体" charset="0"/>
                          <a:ea typeface="楷体" charset="0"/>
                        </a:rPr>
                        <a:t>共同富裕是中国特色社会主义的根本原则</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vert="horz" wrap="square"/>
                    <a:lstStyle/>
                    <a:p/>
                  </a:txBody>
                  <a:tcPr>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890270">
                <a:tc>
                  <a:txBody>
                    <a:bodyPr vert="horz" wrap="square"/>
                    <a:lstStyle/>
                    <a:p>
                      <a:pPr marL="76200" indent="0" algn="ctr" fontAlgn="ctr">
                        <a:lnSpc>
                          <a:spcPct val="100000"/>
                        </a:lnSpc>
                        <a:spcBef>
                          <a:spcPct val="0"/>
                        </a:spcBef>
                        <a:spcAft>
                          <a:spcPct val="0"/>
                        </a:spcAft>
                      </a:pPr>
                      <a:r>
                        <a:rPr lang="zh-CN" sz="2000" b="1">
                          <a:solidFill>
                            <a:srgbClr val="03504C"/>
                          </a:solidFill>
                          <a:latin typeface="楷体" charset="0"/>
                          <a:ea typeface="楷体" charset="0"/>
                        </a:rPr>
                        <a:t>内容</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vert="horz" wrap="square"/>
                    <a:lstStyle/>
                    <a:p>
                      <a:pPr marL="76200" indent="0" algn="l" fontAlgn="ctr">
                        <a:lnSpc>
                          <a:spcPct val="100000"/>
                        </a:lnSpc>
                        <a:spcBef>
                          <a:spcPct val="0"/>
                        </a:spcBef>
                        <a:spcAft>
                          <a:spcPct val="0"/>
                        </a:spcAft>
                      </a:pPr>
                      <a:r>
                        <a:rPr lang="zh-CN" sz="2000" b="1">
                          <a:solidFill>
                            <a:srgbClr val="03504C"/>
                          </a:solidFill>
                          <a:latin typeface="楷体" charset="0"/>
                          <a:ea typeface="楷体" charset="0"/>
                        </a:rPr>
                        <a:t>共同富裕不是同时富裕，同步富裕，同等富裕；而是一部分人一部分地区先富起来，先富的帮助后富的，逐步实现共同富裕。在不同发展阶段，共同富裕有不同的内容。</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vert="horz" wrap="square"/>
                    <a:lstStyle/>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552450">
                <a:tc rowSpan="3">
                  <a:txBody>
                    <a:bodyPr vert="horz" wrap="square"/>
                    <a:lstStyle/>
                    <a:p>
                      <a:pPr marL="76200" indent="0" algn="ctr" fontAlgn="ctr">
                        <a:lnSpc>
                          <a:spcPct val="100000"/>
                        </a:lnSpc>
                        <a:spcBef>
                          <a:spcPct val="0"/>
                        </a:spcBef>
                        <a:spcAft>
                          <a:spcPct val="0"/>
                        </a:spcAft>
                      </a:pPr>
                      <a:r>
                        <a:rPr lang="zh-CN" sz="2000" b="1">
                          <a:solidFill>
                            <a:srgbClr val="03504C"/>
                          </a:solidFill>
                          <a:latin typeface="楷体" charset="0"/>
                          <a:ea typeface="楷体" charset="0"/>
                        </a:rPr>
                        <a:t>措施</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ctr" fontAlgn="ctr">
                        <a:lnSpc>
                          <a:spcPct val="100000"/>
                        </a:lnSpc>
                        <a:spcBef>
                          <a:spcPct val="0"/>
                        </a:spcBef>
                        <a:spcAft>
                          <a:spcPct val="0"/>
                        </a:spcAft>
                      </a:pPr>
                      <a:r>
                        <a:rPr lang="zh-CN" sz="2000" b="1">
                          <a:solidFill>
                            <a:srgbClr val="03504C"/>
                          </a:solidFill>
                          <a:latin typeface="楷体" charset="0"/>
                          <a:ea typeface="楷体" charset="0"/>
                        </a:rPr>
                        <a:t>区域</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l" fontAlgn="ctr">
                        <a:lnSpc>
                          <a:spcPct val="100000"/>
                        </a:lnSpc>
                        <a:spcBef>
                          <a:spcPct val="0"/>
                        </a:spcBef>
                        <a:spcAft>
                          <a:spcPct val="0"/>
                        </a:spcAft>
                      </a:pPr>
                      <a:r>
                        <a:rPr lang="zh-CN" sz="2000" b="1">
                          <a:solidFill>
                            <a:srgbClr val="03504C"/>
                          </a:solidFill>
                          <a:latin typeface="楷体" charset="0"/>
                          <a:ea typeface="楷体" charset="0"/>
                        </a:rPr>
                        <a:t>实现西部大开发，振兴东北地区老工业极大，促进中部地区崛起</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90550">
                <a:tc vMerge="1">
                  <a:txBody>
                    <a:bodyPr vert="horz" wrap="square"/>
                    <a:lstStyle/>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vert="horz" wrap="square"/>
                    <a:lstStyle/>
                    <a:p>
                      <a:pPr marL="76200" indent="0" algn="ctr" fontAlgn="ctr">
                        <a:lnSpc>
                          <a:spcPct val="100000"/>
                        </a:lnSpc>
                        <a:spcBef>
                          <a:spcPct val="0"/>
                        </a:spcBef>
                        <a:spcAft>
                          <a:spcPct val="0"/>
                        </a:spcAft>
                      </a:pPr>
                      <a:r>
                        <a:rPr lang="zh-CN" sz="2000" b="1">
                          <a:solidFill>
                            <a:srgbClr val="03504C"/>
                          </a:solidFill>
                          <a:latin typeface="楷体" charset="0"/>
                          <a:ea typeface="楷体" charset="0"/>
                        </a:rPr>
                        <a:t>城乡</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l" fontAlgn="ctr">
                        <a:lnSpc>
                          <a:spcPct val="100000"/>
                        </a:lnSpc>
                        <a:spcBef>
                          <a:spcPct val="0"/>
                        </a:spcBef>
                        <a:spcAft>
                          <a:spcPct val="0"/>
                        </a:spcAft>
                      </a:pPr>
                      <a:r>
                        <a:rPr lang="zh-CN" sz="2000" b="1">
                          <a:solidFill>
                            <a:srgbClr val="03504C"/>
                          </a:solidFill>
                          <a:latin typeface="楷体" charset="0"/>
                          <a:ea typeface="楷体" charset="0"/>
                        </a:rPr>
                        <a:t>实施农村扶贫开放政策，建设社会主义新农村，建立健全农村社会保障体系</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00050">
                <a:tc vMerge="1">
                  <a:txBody>
                    <a:bodyPr vert="horz" wrap="square"/>
                    <a:lstStyle/>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vert="horz" wrap="square"/>
                    <a:lstStyle/>
                    <a:p>
                      <a:pPr marL="76200" indent="0" algn="ctr" fontAlgn="ctr">
                        <a:lnSpc>
                          <a:spcPct val="100000"/>
                        </a:lnSpc>
                        <a:spcBef>
                          <a:spcPct val="0"/>
                        </a:spcBef>
                        <a:spcAft>
                          <a:spcPct val="0"/>
                        </a:spcAft>
                      </a:pPr>
                      <a:r>
                        <a:rPr lang="zh-CN" sz="2000" b="1">
                          <a:solidFill>
                            <a:srgbClr val="03504C"/>
                          </a:solidFill>
                          <a:latin typeface="楷体" charset="0"/>
                          <a:ea typeface="楷体" charset="0"/>
                        </a:rPr>
                        <a:t>个人</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l" fontAlgn="ctr">
                        <a:lnSpc>
                          <a:spcPct val="100000"/>
                        </a:lnSpc>
                        <a:spcBef>
                          <a:spcPct val="0"/>
                        </a:spcBef>
                        <a:spcAft>
                          <a:spcPct val="0"/>
                        </a:spcAft>
                      </a:pPr>
                      <a:r>
                        <a:rPr lang="zh-CN" sz="2000" b="1">
                          <a:solidFill>
                            <a:srgbClr val="03504C"/>
                          </a:solidFill>
                          <a:latin typeface="楷体" charset="0"/>
                          <a:ea typeface="楷体" charset="0"/>
                        </a:rPr>
                        <a:t>实行收入分配制度改革，不断完善社会保障体系。</a:t>
                      </a:r>
                      <a:endParaRPr lang="zh-CN" sz="20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ustDataLst>
      <p:tags r:id="rId14"/>
    </p:custData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4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10" name="矩形 9" title=""/>
          <p:cNvSpPr/>
          <p:nvPr>
            <p:custDataLst>
              <p:tags r:id="rId4"/>
            </p:custDataLst>
          </p:nvPr>
        </p:nvSpPr>
        <p:spPr>
          <a:xfrm>
            <a:off x="635" y="516890"/>
            <a:ext cx="12199620" cy="6382385"/>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5"/>
            </p:custDataLst>
          </p:nvPr>
        </p:nvGrpSpPr>
        <p:grpSpPr>
          <a:xfrm>
            <a:off x="3041015" y="116840"/>
            <a:ext cx="6080760" cy="791845"/>
            <a:chOff x="52" y="70"/>
            <a:chExt cx="11481" cy="1474"/>
          </a:xfrm>
        </p:grpSpPr>
        <p:pic>
          <p:nvPicPr>
            <p:cNvPr id="11" name="图片 10" descr="fEqs6Ujxu"/>
            <p:cNvPicPr>
              <a:picLocks noChangeAspect="1"/>
            </p:cNvPicPr>
            <p:nvPr>
              <p:custDataLst>
                <p:tags r:id="rId7"/>
              </p:custDataLst>
            </p:nvPr>
          </p:nvPicPr>
          <p:blipFill>
            <a:blip r:embed="rId6"/>
            <a:srcRect l="12093" t="82511" r="13298" b="6891"/>
            <a:stretch>
              <a:fillRect/>
            </a:stretch>
          </p:blipFill>
          <p:spPr>
            <a:xfrm>
              <a:off x="52" y="70"/>
              <a:ext cx="11481" cy="1474"/>
            </a:xfrm>
            <a:prstGeom prst="rect">
              <a:avLst/>
            </a:prstGeom>
          </p:spPr>
        </p:pic>
        <p:sp>
          <p:nvSpPr>
            <p:cNvPr id="12" name="文本框 11"/>
            <p:cNvSpPr txBox="1"/>
            <p:nvPr>
              <p:custDataLst>
                <p:tags r:id="rId8"/>
              </p:custDataLst>
            </p:nvPr>
          </p:nvSpPr>
          <p:spPr>
            <a:xfrm>
              <a:off x="1585" y="297"/>
              <a:ext cx="8802" cy="904"/>
            </a:xfrm>
            <a:prstGeom prst="rect">
              <a:avLst/>
            </a:prstGeom>
            <a:noFill/>
          </p:spPr>
          <p:txBody>
            <a:bodyPr wrap="square" rtlCol="0">
              <a:noAutofit/>
            </a:bodyPr>
            <a:lstStyle/>
            <a:p>
              <a:pPr algn="dist">
                <a:lnSpc>
                  <a:spcPct val="100000"/>
                </a:lnSpc>
              </a:pPr>
              <a:r>
                <a:rPr lang="zh-CN" sz="3200" b="1">
                  <a:solidFill>
                    <a:schemeClr val="bg1"/>
                  </a:solidFill>
                  <a:latin typeface="楷体" charset="0"/>
                  <a:ea typeface="楷体" charset="0"/>
                  <a:cs typeface="楷体" charset="0"/>
                  <a:sym typeface="+mn-ea"/>
                </a:rPr>
                <a:t>易混知识点</a:t>
              </a:r>
              <a:endParaRPr lang="zh-CN" sz="3200" b="1">
                <a:solidFill>
                  <a:schemeClr val="bg1"/>
                </a:solidFill>
                <a:latin typeface="楷体" charset="0"/>
                <a:ea typeface="楷体" charset="0"/>
                <a:cs typeface="楷体" charset="0"/>
                <a:sym typeface="+mn-ea"/>
              </a:endParaRPr>
            </a:p>
          </p:txBody>
        </p:sp>
      </p:grpSp>
      <p:sp>
        <p:nvSpPr>
          <p:cNvPr id="6" name="文本框 5" title=""/>
          <p:cNvSpPr txBox="1"/>
          <p:nvPr>
            <p:custDataLst>
              <p:tags r:id="rId9"/>
            </p:custDataLst>
          </p:nvPr>
        </p:nvSpPr>
        <p:spPr>
          <a:xfrm>
            <a:off x="695325" y="1053147"/>
            <a:ext cx="5080000" cy="583565"/>
          </a:xfrm>
          <a:prstGeom prst="rect">
            <a:avLst/>
          </a:prstGeom>
        </p:spPr>
        <p:txBody>
          <a:bodyPr>
            <a:spAutoFit/>
          </a:bodyPr>
          <a:lstStyle/>
          <a:p>
            <a:pPr>
              <a:lnSpc>
                <a:spcPct val="100000"/>
              </a:lnSpc>
            </a:pPr>
            <a:r>
              <a:rPr lang="en-US" altLang="zh-CN" sz="3200" b="1">
                <a:solidFill>
                  <a:srgbClr val="03504C"/>
                </a:solidFill>
                <a:latin typeface="楷体" charset="0"/>
                <a:ea typeface="楷体" charset="0"/>
                <a:cs typeface="楷体" charset="0"/>
              </a:rPr>
              <a:t>3.</a:t>
            </a:r>
            <a:r>
              <a:rPr lang="zh-CN" altLang="en-US" sz="3200" b="1">
                <a:solidFill>
                  <a:srgbClr val="03504C"/>
                </a:solidFill>
                <a:latin typeface="楷体" charset="0"/>
                <a:ea typeface="楷体" charset="0"/>
                <a:cs typeface="楷体" charset="0"/>
              </a:rPr>
              <a:t>对外开放的两个方面</a:t>
            </a:r>
            <a:endParaRPr lang="zh-CN" altLang="en-US" sz="3200" b="1">
              <a:solidFill>
                <a:srgbClr val="03504C"/>
              </a:solidFill>
              <a:latin typeface="楷体" charset="0"/>
              <a:ea typeface="楷体" charset="0"/>
              <a:cs typeface="楷体" charset="0"/>
            </a:endParaRPr>
          </a:p>
        </p:txBody>
      </p:sp>
      <p:graphicFrame>
        <p:nvGraphicFramePr>
          <p:cNvPr id="7" name="表格 6" title=""/>
          <p:cNvGraphicFramePr>
            <a:graphicFrameLocks noGrp="1"/>
          </p:cNvGraphicFramePr>
          <p:nvPr>
            <p:custDataLst>
              <p:tags r:id="rId10"/>
            </p:custDataLst>
          </p:nvPr>
        </p:nvGraphicFramePr>
        <p:xfrm>
          <a:off x="261620" y="1844675"/>
          <a:ext cx="11668125" cy="4626610"/>
        </p:xfrm>
        <a:graphic>
          <a:graphicData uri="http://schemas.openxmlformats.org/drawingml/2006/table">
            <a:tbl>
              <a:tblPr/>
              <a:tblGrid>
                <a:gridCol w="1660525"/>
                <a:gridCol w="7378065"/>
                <a:gridCol w="2629535"/>
              </a:tblGrid>
              <a:tr h="647700">
                <a:tc>
                  <a:txBody>
                    <a:bodyPr vert="horz" wrap="square"/>
                    <a:lstStyle/>
                    <a:p>
                      <a:pPr marL="76200" indent="0" algn="l" fontAlgn="ctr">
                        <a:lnSpc>
                          <a:spcPct val="150000"/>
                        </a:lnSpc>
                        <a:spcBef>
                          <a:spcPct val="0"/>
                        </a:spcBef>
                        <a:spcAft>
                          <a:spcPct val="0"/>
                        </a:spcAft>
                      </a:pPr>
                      <a:r>
                        <a:rPr lang="en-US" altLang="zh-CN" sz="2600" b="1">
                          <a:solidFill>
                            <a:srgbClr val="03504C"/>
                          </a:solidFill>
                          <a:latin typeface="楷体" charset="0"/>
                          <a:ea typeface="楷体" charset="0"/>
                        </a:rPr>
                        <a:t> </a:t>
                      </a:r>
                      <a:endParaRPr lang="en-US" altLang="zh-CN" sz="26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ctr" fontAlgn="ctr">
                        <a:lnSpc>
                          <a:spcPct val="150000"/>
                        </a:lnSpc>
                        <a:spcBef>
                          <a:spcPct val="0"/>
                        </a:spcBef>
                        <a:spcAft>
                          <a:spcPct val="0"/>
                        </a:spcAft>
                      </a:pPr>
                      <a:r>
                        <a:rPr lang="zh-CN" sz="2600" b="1">
                          <a:solidFill>
                            <a:srgbClr val="03504C"/>
                          </a:solidFill>
                          <a:latin typeface="楷体" charset="0"/>
                          <a:ea typeface="楷体" charset="0"/>
                        </a:rPr>
                        <a:t>内容</a:t>
                      </a:r>
                      <a:endParaRPr lang="zh-CN" sz="26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ctr" fontAlgn="ctr">
                        <a:lnSpc>
                          <a:spcPct val="150000"/>
                        </a:lnSpc>
                        <a:spcBef>
                          <a:spcPct val="0"/>
                        </a:spcBef>
                        <a:spcAft>
                          <a:spcPct val="0"/>
                        </a:spcAft>
                      </a:pPr>
                      <a:r>
                        <a:rPr lang="zh-CN" sz="2600" b="1">
                          <a:solidFill>
                            <a:srgbClr val="03504C"/>
                          </a:solidFill>
                          <a:latin typeface="楷体" charset="0"/>
                          <a:ea typeface="楷体" charset="0"/>
                        </a:rPr>
                        <a:t>事例</a:t>
                      </a:r>
                      <a:endParaRPr lang="zh-CN" sz="26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699895">
                <a:tc>
                  <a:txBody>
                    <a:bodyPr vert="horz" wrap="square"/>
                    <a:lstStyle/>
                    <a:p>
                      <a:pPr marL="76200" indent="0" algn="ctr" fontAlgn="ctr">
                        <a:lnSpc>
                          <a:spcPct val="150000"/>
                        </a:lnSpc>
                        <a:spcBef>
                          <a:spcPct val="0"/>
                        </a:spcBef>
                        <a:spcAft>
                          <a:spcPct val="0"/>
                        </a:spcAft>
                      </a:pPr>
                      <a:r>
                        <a:rPr lang="zh-CN" sz="2600" b="1">
                          <a:solidFill>
                            <a:srgbClr val="03504C"/>
                          </a:solidFill>
                          <a:latin typeface="楷体" charset="0"/>
                          <a:ea typeface="楷体" charset="0"/>
                        </a:rPr>
                        <a:t>走出去</a:t>
                      </a:r>
                      <a:endParaRPr lang="zh-CN" sz="26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l" fontAlgn="ctr">
                        <a:lnSpc>
                          <a:spcPct val="150000"/>
                        </a:lnSpc>
                        <a:spcBef>
                          <a:spcPct val="0"/>
                        </a:spcBef>
                        <a:spcAft>
                          <a:spcPct val="0"/>
                        </a:spcAft>
                      </a:pPr>
                      <a:r>
                        <a:rPr lang="zh-CN" sz="2600" b="1">
                          <a:solidFill>
                            <a:srgbClr val="03504C"/>
                          </a:solidFill>
                          <a:latin typeface="楷体" charset="0"/>
                          <a:ea typeface="楷体" charset="0"/>
                        </a:rPr>
                        <a:t>通过到境外投资办厂，对外承包工程与劳务输出等各种欣赏，与其他国家竞选经济技术合作</a:t>
                      </a:r>
                      <a:endParaRPr lang="zh-CN" sz="26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l" fontAlgn="ctr">
                        <a:lnSpc>
                          <a:spcPct val="150000"/>
                        </a:lnSpc>
                        <a:spcBef>
                          <a:spcPct val="0"/>
                        </a:spcBef>
                        <a:spcAft>
                          <a:spcPct val="0"/>
                        </a:spcAft>
                      </a:pPr>
                      <a:r>
                        <a:rPr lang="zh-CN" sz="2600" b="1">
                          <a:solidFill>
                            <a:srgbClr val="03504C"/>
                          </a:solidFill>
                          <a:latin typeface="楷体" charset="0"/>
                          <a:ea typeface="楷体" charset="0"/>
                        </a:rPr>
                        <a:t>更多国家使用中国高铁技术</a:t>
                      </a:r>
                      <a:endParaRPr lang="zh-CN" sz="26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237105">
                <a:tc>
                  <a:txBody>
                    <a:bodyPr vert="horz" wrap="square"/>
                    <a:lstStyle/>
                    <a:p>
                      <a:pPr marL="76200" indent="0" algn="ctr" fontAlgn="ctr">
                        <a:lnSpc>
                          <a:spcPct val="150000"/>
                        </a:lnSpc>
                        <a:spcBef>
                          <a:spcPct val="0"/>
                        </a:spcBef>
                        <a:spcAft>
                          <a:spcPct val="0"/>
                        </a:spcAft>
                      </a:pPr>
                      <a:r>
                        <a:rPr lang="zh-CN" sz="2600" b="1">
                          <a:solidFill>
                            <a:srgbClr val="03504C"/>
                          </a:solidFill>
                          <a:latin typeface="楷体" charset="0"/>
                          <a:ea typeface="楷体" charset="0"/>
                        </a:rPr>
                        <a:t>引进来</a:t>
                      </a:r>
                      <a:endParaRPr lang="zh-CN" sz="26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l" fontAlgn="ctr">
                        <a:lnSpc>
                          <a:spcPct val="150000"/>
                        </a:lnSpc>
                        <a:spcBef>
                          <a:spcPct val="0"/>
                        </a:spcBef>
                        <a:spcAft>
                          <a:spcPct val="0"/>
                        </a:spcAft>
                      </a:pPr>
                      <a:r>
                        <a:rPr lang="zh-CN" sz="2600" b="1">
                          <a:solidFill>
                            <a:srgbClr val="03504C"/>
                          </a:solidFill>
                          <a:latin typeface="楷体" charset="0"/>
                          <a:ea typeface="楷体" charset="0"/>
                        </a:rPr>
                        <a:t>将国外的先进科技人才和领先的管理理念引进来。不是简单的招商引资，而是有选择的不破坏国内经济环境的招引科技人才和项目资金。</a:t>
                      </a:r>
                      <a:endParaRPr lang="zh-CN" sz="26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vert="horz" wrap="square"/>
                    <a:lstStyle/>
                    <a:p>
                      <a:pPr marL="76200" indent="0" algn="ctr" fontAlgn="ctr">
                        <a:lnSpc>
                          <a:spcPct val="150000"/>
                        </a:lnSpc>
                        <a:spcBef>
                          <a:spcPct val="0"/>
                        </a:spcBef>
                        <a:spcAft>
                          <a:spcPct val="0"/>
                        </a:spcAft>
                      </a:pPr>
                      <a:r>
                        <a:rPr lang="zh-CN" sz="2600" b="1">
                          <a:solidFill>
                            <a:srgbClr val="03504C"/>
                          </a:solidFill>
                          <a:latin typeface="楷体" charset="0"/>
                          <a:ea typeface="楷体" charset="0"/>
                        </a:rPr>
                        <a:t>中外合资企业等</a:t>
                      </a:r>
                      <a:endParaRPr lang="zh-CN" sz="2600" b="1">
                        <a:solidFill>
                          <a:srgbClr val="03504C"/>
                        </a:solidFill>
                        <a:latin typeface="楷体" charset="0"/>
                        <a:ea typeface="楷体" charset="0"/>
                      </a:endParaRPr>
                    </a:p>
                  </a:txBody>
                  <a:tcPr marL="76200" marR="76200" marT="47625" marB="47625"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ustDataLst>
      <p:tags r:id="rId12"/>
    </p:custData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03504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602869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72274" y="11684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易错知识点</a:t>
              </a:r>
              <a:endParaRPr lang="zh-CN" sz="2800" b="1">
                <a:solidFill>
                  <a:schemeClr val="bg1"/>
                </a:solidFill>
                <a:latin typeface="楷体" charset="0"/>
                <a:ea typeface="楷体" charset="0"/>
                <a:cs typeface="楷体" charset="0"/>
                <a:sym typeface="+mn-ea"/>
              </a:endParaRPr>
            </a:p>
          </p:txBody>
        </p:sp>
      </p:grpSp>
      <p:sp>
        <p:nvSpPr>
          <p:cNvPr id="7" name="文本框 6" title=""/>
          <p:cNvSpPr txBox="1"/>
          <p:nvPr>
            <p:custDataLst>
              <p:tags r:id="rId10"/>
            </p:custDataLst>
          </p:nvPr>
        </p:nvSpPr>
        <p:spPr>
          <a:xfrm>
            <a:off x="695960" y="980440"/>
            <a:ext cx="10486390" cy="5754370"/>
          </a:xfrm>
          <a:prstGeom prst="rect">
            <a:avLst/>
          </a:prstGeom>
          <a:noFill/>
        </p:spPr>
        <p:txBody>
          <a:bodyPr wrap="square" rtlCol="0" anchor="t">
            <a:spAutoFit/>
          </a:bodyPr>
          <a:lstStyle/>
          <a:p>
            <a:pPr algn="l" defTabSz="266700" fontAlgn="ctr">
              <a:lnSpc>
                <a:spcPct val="100000"/>
              </a:lnSpc>
              <a:spcAft>
                <a:spcPct val="0"/>
              </a:spcAft>
            </a:pPr>
            <a:r>
              <a:rPr lang="en-US" altLang="zh-CN" sz="2300" b="1">
                <a:solidFill>
                  <a:srgbClr val="03504C"/>
                </a:solidFill>
                <a:latin typeface="楷体" charset="0"/>
                <a:ea typeface="楷体" charset="0"/>
                <a:cs typeface="楷体" charset="0"/>
                <a:sym typeface="+mn-ea"/>
              </a:rPr>
              <a:t>1.</a:t>
            </a:r>
            <a:r>
              <a:rPr lang="zh-CN" altLang="en-US" sz="2300" b="1">
                <a:solidFill>
                  <a:srgbClr val="03504C"/>
                </a:solidFill>
                <a:latin typeface="楷体" charset="0"/>
                <a:ea typeface="楷体" charset="0"/>
                <a:cs typeface="楷体" charset="0"/>
                <a:sym typeface="+mn-ea"/>
              </a:rPr>
              <a:t>当代工作中心是科技创新为中心。</a:t>
            </a:r>
            <a:endParaRPr lang="zh-CN" altLang="en-US" sz="2300" b="1">
              <a:solidFill>
                <a:srgbClr val="03504C"/>
              </a:solidFill>
              <a:latin typeface="楷体" charset="0"/>
              <a:ea typeface="楷体" charset="0"/>
              <a:cs typeface="楷体" charset="0"/>
            </a:endParaRPr>
          </a:p>
          <a:p>
            <a:pPr algn="l" defTabSz="266700" fontAlgn="ctr">
              <a:lnSpc>
                <a:spcPct val="100000"/>
              </a:lnSpc>
              <a:spcAft>
                <a:spcPct val="0"/>
              </a:spcAft>
            </a:pPr>
            <a:r>
              <a:rPr lang="zh-CN" altLang="en-US" sz="2300" b="1">
                <a:solidFill>
                  <a:srgbClr val="FF0000"/>
                </a:solidFill>
                <a:latin typeface="楷体" charset="0"/>
                <a:ea typeface="楷体" charset="0"/>
                <a:cs typeface="楷体" charset="0"/>
                <a:sym typeface="+mn-ea"/>
              </a:rPr>
              <a:t>【改正】错，当今工作中心是经济建设。</a:t>
            </a:r>
            <a:endParaRPr lang="zh-CN" altLang="en-US" sz="2300" b="1">
              <a:solidFill>
                <a:srgbClr val="FF0000"/>
              </a:solidFill>
              <a:latin typeface="楷体" charset="0"/>
              <a:ea typeface="楷体" charset="0"/>
              <a:cs typeface="楷体" charset="0"/>
            </a:endParaRPr>
          </a:p>
          <a:p>
            <a:pPr algn="l" defTabSz="266700" fontAlgn="ctr">
              <a:lnSpc>
                <a:spcPct val="100000"/>
              </a:lnSpc>
              <a:spcAft>
                <a:spcPct val="0"/>
              </a:spcAft>
            </a:pPr>
            <a:r>
              <a:rPr lang="en-US" altLang="zh-CN" sz="2300" b="1">
                <a:solidFill>
                  <a:srgbClr val="03504C"/>
                </a:solidFill>
                <a:latin typeface="楷体" charset="0"/>
                <a:ea typeface="楷体" charset="0"/>
                <a:cs typeface="楷体" charset="0"/>
                <a:sym typeface="+mn-ea"/>
              </a:rPr>
              <a:t>2.</a:t>
            </a:r>
            <a:r>
              <a:rPr lang="zh-CN" altLang="en-US" sz="2300" b="1">
                <a:solidFill>
                  <a:srgbClr val="03504C"/>
                </a:solidFill>
                <a:latin typeface="楷体" charset="0"/>
                <a:ea typeface="楷体" charset="0"/>
                <a:cs typeface="楷体" charset="0"/>
                <a:sym typeface="+mn-ea"/>
              </a:rPr>
              <a:t>城乡统筹的目的是使城乡居民共享改革发展成果，实现同等富裕。</a:t>
            </a:r>
            <a:endParaRPr lang="zh-CN" altLang="en-US" sz="2300" b="1">
              <a:solidFill>
                <a:srgbClr val="03504C"/>
              </a:solidFill>
              <a:latin typeface="楷体" charset="0"/>
              <a:ea typeface="楷体" charset="0"/>
              <a:cs typeface="楷体" charset="0"/>
            </a:endParaRPr>
          </a:p>
          <a:p>
            <a:pPr algn="l" defTabSz="266700" fontAlgn="ctr">
              <a:lnSpc>
                <a:spcPct val="100000"/>
              </a:lnSpc>
              <a:spcAft>
                <a:spcPct val="0"/>
              </a:spcAft>
            </a:pPr>
            <a:r>
              <a:rPr lang="zh-CN" altLang="en-US" sz="2300" b="1">
                <a:solidFill>
                  <a:srgbClr val="FF0000"/>
                </a:solidFill>
                <a:latin typeface="楷体" charset="0"/>
                <a:ea typeface="楷体" charset="0"/>
                <a:cs typeface="楷体" charset="0"/>
                <a:sym typeface="+mn-ea"/>
              </a:rPr>
              <a:t>【改正】错，实现共同富裕，不等于同时富裕、同等富裕、同步富裕。</a:t>
            </a:r>
            <a:endParaRPr lang="zh-CN" altLang="en-US" sz="2300" b="1">
              <a:solidFill>
                <a:srgbClr val="FF0000"/>
              </a:solidFill>
              <a:latin typeface="楷体" charset="0"/>
              <a:ea typeface="楷体" charset="0"/>
              <a:cs typeface="楷体" charset="0"/>
            </a:endParaRPr>
          </a:p>
          <a:p>
            <a:pPr algn="l" defTabSz="266700" fontAlgn="ctr">
              <a:lnSpc>
                <a:spcPct val="100000"/>
              </a:lnSpc>
              <a:spcAft>
                <a:spcPct val="0"/>
              </a:spcAft>
            </a:pPr>
            <a:r>
              <a:rPr lang="en-US" altLang="zh-CN" sz="2300" b="1">
                <a:solidFill>
                  <a:srgbClr val="03504C"/>
                </a:solidFill>
                <a:latin typeface="楷体" charset="0"/>
                <a:ea typeface="楷体" charset="0"/>
                <a:cs typeface="楷体" charset="0"/>
                <a:sym typeface="+mn-ea"/>
              </a:rPr>
              <a:t>3.</a:t>
            </a:r>
            <a:r>
              <a:rPr lang="zh-CN" altLang="en-US" sz="2300" b="1">
                <a:solidFill>
                  <a:srgbClr val="03504C"/>
                </a:solidFill>
                <a:latin typeface="楷体" charset="0"/>
                <a:ea typeface="楷体" charset="0"/>
                <a:cs typeface="楷体" charset="0"/>
                <a:sym typeface="+mn-ea"/>
              </a:rPr>
              <a:t>我国经济发展进入新常态，已由高速增长阶段转向低速增长发展阶段。</a:t>
            </a:r>
            <a:endParaRPr lang="zh-CN" altLang="en-US" sz="2300" b="1">
              <a:solidFill>
                <a:srgbClr val="03504C"/>
              </a:solidFill>
              <a:latin typeface="楷体" charset="0"/>
              <a:ea typeface="楷体" charset="0"/>
              <a:cs typeface="楷体" charset="0"/>
            </a:endParaRPr>
          </a:p>
          <a:p>
            <a:pPr algn="l" defTabSz="266700" fontAlgn="ctr">
              <a:lnSpc>
                <a:spcPct val="100000"/>
              </a:lnSpc>
              <a:spcAft>
                <a:spcPct val="0"/>
              </a:spcAft>
            </a:pPr>
            <a:r>
              <a:rPr lang="zh-CN" altLang="en-US" sz="2300" b="1">
                <a:solidFill>
                  <a:srgbClr val="FF0000"/>
                </a:solidFill>
                <a:latin typeface="楷体" charset="0"/>
                <a:ea typeface="楷体" charset="0"/>
                <a:cs typeface="楷体" charset="0"/>
                <a:sym typeface="+mn-ea"/>
              </a:rPr>
              <a:t>【改正】错，我国经济发展进入新常态，已由高速增长转向高质量发展阶段。</a:t>
            </a:r>
            <a:endParaRPr lang="zh-CN" altLang="en-US" sz="2300" b="1">
              <a:solidFill>
                <a:srgbClr val="FF0000"/>
              </a:solidFill>
              <a:latin typeface="楷体" charset="0"/>
              <a:ea typeface="楷体" charset="0"/>
              <a:cs typeface="楷体" charset="0"/>
            </a:endParaRPr>
          </a:p>
          <a:p>
            <a:pPr algn="l" defTabSz="266700" fontAlgn="ctr">
              <a:lnSpc>
                <a:spcPct val="100000"/>
              </a:lnSpc>
              <a:spcAft>
                <a:spcPct val="0"/>
              </a:spcAft>
            </a:pPr>
            <a:r>
              <a:rPr lang="en-US" altLang="zh-CN" sz="2300" b="1">
                <a:solidFill>
                  <a:srgbClr val="03504C"/>
                </a:solidFill>
                <a:latin typeface="楷体" charset="0"/>
                <a:ea typeface="楷体" charset="0"/>
                <a:cs typeface="楷体" charset="0"/>
                <a:sym typeface="+mn-ea"/>
              </a:rPr>
              <a:t>4.</a:t>
            </a:r>
            <a:r>
              <a:rPr lang="zh-CN" altLang="en-US" sz="2300" b="1">
                <a:solidFill>
                  <a:srgbClr val="03504C"/>
                </a:solidFill>
                <a:latin typeface="楷体" charset="0"/>
                <a:ea typeface="楷体" charset="0"/>
                <a:cs typeface="楷体" charset="0"/>
                <a:sym typeface="+mn-ea"/>
              </a:rPr>
              <a:t>精准扶贫是当代中国最鲜明的特色。</a:t>
            </a:r>
            <a:endParaRPr lang="zh-CN" altLang="en-US" sz="2300" b="1">
              <a:solidFill>
                <a:srgbClr val="03504C"/>
              </a:solidFill>
              <a:latin typeface="楷体" charset="0"/>
              <a:ea typeface="楷体" charset="0"/>
              <a:cs typeface="楷体" charset="0"/>
            </a:endParaRPr>
          </a:p>
          <a:p>
            <a:pPr algn="l" defTabSz="266700" fontAlgn="ctr">
              <a:lnSpc>
                <a:spcPct val="100000"/>
              </a:lnSpc>
              <a:spcAft>
                <a:spcPct val="0"/>
              </a:spcAft>
            </a:pPr>
            <a:r>
              <a:rPr lang="zh-CN" altLang="en-US" sz="2300" b="1">
                <a:solidFill>
                  <a:srgbClr val="FF0000"/>
                </a:solidFill>
                <a:latin typeface="楷体" charset="0"/>
                <a:ea typeface="楷体" charset="0"/>
                <a:cs typeface="楷体" charset="0"/>
                <a:sym typeface="+mn-ea"/>
              </a:rPr>
              <a:t>【改正】错，改革开放是当代中国最鲜明的特色。</a:t>
            </a:r>
            <a:endParaRPr lang="zh-CN" altLang="en-US" sz="2300" b="1">
              <a:solidFill>
                <a:srgbClr val="FF0000"/>
              </a:solidFill>
              <a:latin typeface="楷体" charset="0"/>
              <a:ea typeface="楷体" charset="0"/>
              <a:cs typeface="楷体" charset="0"/>
            </a:endParaRPr>
          </a:p>
          <a:p>
            <a:pPr algn="l" defTabSz="266700" fontAlgn="ctr">
              <a:lnSpc>
                <a:spcPct val="100000"/>
              </a:lnSpc>
              <a:spcAft>
                <a:spcPct val="0"/>
              </a:spcAft>
            </a:pPr>
            <a:r>
              <a:rPr lang="en-US" altLang="zh-CN" sz="2300" b="1">
                <a:solidFill>
                  <a:srgbClr val="03504C"/>
                </a:solidFill>
                <a:latin typeface="楷体" charset="0"/>
                <a:ea typeface="楷体" charset="0"/>
                <a:cs typeface="楷体" charset="0"/>
                <a:sym typeface="+mn-ea"/>
              </a:rPr>
              <a:t>5.</a:t>
            </a:r>
            <a:r>
              <a:rPr lang="zh-CN" altLang="en-US" sz="2300" b="1">
                <a:solidFill>
                  <a:srgbClr val="03504C"/>
                </a:solidFill>
                <a:latin typeface="楷体" charset="0"/>
                <a:ea typeface="楷体" charset="0"/>
                <a:cs typeface="楷体" charset="0"/>
                <a:sym typeface="+mn-ea"/>
              </a:rPr>
              <a:t>改革已成为世界主要国家发展战略的重心。</a:t>
            </a:r>
            <a:endParaRPr lang="zh-CN" altLang="en-US" sz="2300" b="1">
              <a:solidFill>
                <a:srgbClr val="03504C"/>
              </a:solidFill>
              <a:latin typeface="楷体" charset="0"/>
              <a:ea typeface="楷体" charset="0"/>
              <a:cs typeface="楷体" charset="0"/>
            </a:endParaRPr>
          </a:p>
          <a:p>
            <a:pPr algn="l" defTabSz="266700" fontAlgn="ctr">
              <a:lnSpc>
                <a:spcPct val="100000"/>
              </a:lnSpc>
              <a:spcAft>
                <a:spcPct val="0"/>
              </a:spcAft>
            </a:pPr>
            <a:r>
              <a:rPr lang="zh-CN" altLang="en-US" sz="2300" b="1">
                <a:solidFill>
                  <a:srgbClr val="FF0000"/>
                </a:solidFill>
                <a:latin typeface="楷体" charset="0"/>
                <a:ea typeface="楷体" charset="0"/>
                <a:cs typeface="楷体" charset="0"/>
                <a:sym typeface="+mn-ea"/>
              </a:rPr>
              <a:t>【改正】错，创新已成为世界主要功绩发展战略的重心。</a:t>
            </a:r>
            <a:endParaRPr lang="zh-CN" altLang="en-US" sz="2300" b="1">
              <a:solidFill>
                <a:srgbClr val="FF0000"/>
              </a:solidFill>
              <a:latin typeface="楷体" charset="0"/>
              <a:ea typeface="楷体" charset="0"/>
              <a:cs typeface="楷体" charset="0"/>
            </a:endParaRPr>
          </a:p>
          <a:p>
            <a:pPr algn="l" defTabSz="266700" fontAlgn="ctr">
              <a:lnSpc>
                <a:spcPct val="100000"/>
              </a:lnSpc>
              <a:spcAft>
                <a:spcPct val="0"/>
              </a:spcAft>
            </a:pPr>
            <a:r>
              <a:rPr lang="en-US" altLang="zh-CN" sz="2300" b="1">
                <a:solidFill>
                  <a:srgbClr val="03504C"/>
                </a:solidFill>
                <a:latin typeface="楷体" charset="0"/>
                <a:ea typeface="楷体" charset="0"/>
                <a:cs typeface="楷体" charset="0"/>
                <a:sym typeface="+mn-ea"/>
              </a:rPr>
              <a:t>6.</a:t>
            </a:r>
            <a:r>
              <a:rPr lang="zh-CN" altLang="en-US" sz="2300" b="1">
                <a:solidFill>
                  <a:srgbClr val="03504C"/>
                </a:solidFill>
                <a:latin typeface="楷体" charset="0"/>
                <a:ea typeface="楷体" charset="0"/>
                <a:cs typeface="楷体" charset="0"/>
                <a:sym typeface="+mn-ea"/>
              </a:rPr>
              <a:t>改革开放以来我国取得巨大成就，说明我国已经跨越社会主义初级阶段。</a:t>
            </a:r>
            <a:endParaRPr lang="zh-CN" altLang="en-US" sz="2300" b="1">
              <a:solidFill>
                <a:srgbClr val="03504C"/>
              </a:solidFill>
              <a:latin typeface="楷体" charset="0"/>
              <a:ea typeface="楷体" charset="0"/>
              <a:cs typeface="楷体" charset="0"/>
            </a:endParaRPr>
          </a:p>
          <a:p>
            <a:pPr algn="l" defTabSz="266700" fontAlgn="ctr">
              <a:lnSpc>
                <a:spcPct val="100000"/>
              </a:lnSpc>
              <a:spcAft>
                <a:spcPct val="0"/>
              </a:spcAft>
            </a:pPr>
            <a:r>
              <a:rPr lang="zh-CN" altLang="en-US" sz="2300" b="1">
                <a:solidFill>
                  <a:srgbClr val="FF0000"/>
                </a:solidFill>
                <a:latin typeface="楷体" charset="0"/>
                <a:ea typeface="楷体" charset="0"/>
                <a:cs typeface="楷体" charset="0"/>
                <a:sym typeface="+mn-ea"/>
              </a:rPr>
              <a:t>【改正】错，当代中国的基本国情是我国仍处于并将长期处于社会主义初级阶段。</a:t>
            </a:r>
            <a:endParaRPr lang="zh-CN" altLang="en-US" sz="2300" b="1">
              <a:solidFill>
                <a:srgbClr val="FF0000"/>
              </a:solidFill>
              <a:latin typeface="楷体" charset="0"/>
              <a:ea typeface="楷体" charset="0"/>
              <a:cs typeface="楷体" charset="0"/>
            </a:endParaRPr>
          </a:p>
          <a:p>
            <a:pPr algn="l" defTabSz="266700" fontAlgn="ctr">
              <a:lnSpc>
                <a:spcPct val="100000"/>
              </a:lnSpc>
              <a:spcAft>
                <a:spcPct val="0"/>
              </a:spcAft>
            </a:pPr>
            <a:r>
              <a:rPr lang="en-US" altLang="zh-CN" sz="2300" b="1">
                <a:solidFill>
                  <a:srgbClr val="03504C"/>
                </a:solidFill>
                <a:latin typeface="楷体" charset="0"/>
                <a:ea typeface="楷体" charset="0"/>
                <a:cs typeface="楷体" charset="0"/>
                <a:sym typeface="+mn-ea"/>
              </a:rPr>
              <a:t>7.</a:t>
            </a:r>
            <a:r>
              <a:rPr lang="zh-CN" altLang="en-US" sz="2300" b="1">
                <a:solidFill>
                  <a:srgbClr val="03504C"/>
                </a:solidFill>
                <a:latin typeface="楷体" charset="0"/>
                <a:ea typeface="楷体" charset="0"/>
                <a:cs typeface="楷体" charset="0"/>
                <a:sym typeface="+mn-ea"/>
              </a:rPr>
              <a:t>改革开放是解决中国所有问题的关键抉择。</a:t>
            </a:r>
            <a:endParaRPr lang="zh-CN" altLang="en-US" sz="2300" b="1">
              <a:solidFill>
                <a:srgbClr val="03504C"/>
              </a:solidFill>
              <a:latin typeface="楷体" charset="0"/>
              <a:ea typeface="楷体" charset="0"/>
              <a:cs typeface="楷体" charset="0"/>
            </a:endParaRPr>
          </a:p>
          <a:p>
            <a:pPr algn="l" defTabSz="266700" fontAlgn="ctr">
              <a:lnSpc>
                <a:spcPct val="100000"/>
              </a:lnSpc>
              <a:spcAft>
                <a:spcPct val="0"/>
              </a:spcAft>
            </a:pPr>
            <a:r>
              <a:rPr lang="zh-CN" altLang="en-US" sz="2300" b="1">
                <a:solidFill>
                  <a:srgbClr val="FF0000"/>
                </a:solidFill>
                <a:latin typeface="楷体" charset="0"/>
                <a:ea typeface="楷体" charset="0"/>
                <a:cs typeface="楷体" charset="0"/>
                <a:sym typeface="+mn-ea"/>
              </a:rPr>
              <a:t>【改正】错，发展是解决中国所有问题的关键抉择。</a:t>
            </a:r>
            <a:endParaRPr lang="zh-CN" altLang="en-US" sz="2300" b="1">
              <a:solidFill>
                <a:srgbClr val="FF0000"/>
              </a:solidFill>
              <a:latin typeface="楷体" charset="0"/>
              <a:ea typeface="楷体" charset="0"/>
              <a:cs typeface="楷体" charset="0"/>
            </a:endParaRPr>
          </a:p>
          <a:p>
            <a:pPr algn="l" defTabSz="266700" fontAlgn="ctr">
              <a:lnSpc>
                <a:spcPct val="100000"/>
              </a:lnSpc>
              <a:spcAft>
                <a:spcPct val="0"/>
              </a:spcAft>
            </a:pPr>
            <a:r>
              <a:rPr lang="en-US" altLang="zh-CN" sz="2300" b="1">
                <a:solidFill>
                  <a:srgbClr val="03504C"/>
                </a:solidFill>
                <a:latin typeface="楷体" charset="0"/>
                <a:ea typeface="楷体" charset="0"/>
                <a:cs typeface="楷体" charset="0"/>
                <a:sym typeface="+mn-ea"/>
              </a:rPr>
              <a:t>8.</a:t>
            </a:r>
            <a:r>
              <a:rPr lang="zh-CN" altLang="en-US" sz="2300" b="1">
                <a:solidFill>
                  <a:srgbClr val="03504C"/>
                </a:solidFill>
                <a:latin typeface="楷体" charset="0"/>
                <a:ea typeface="楷体" charset="0"/>
                <a:cs typeface="楷体" charset="0"/>
                <a:sym typeface="+mn-ea"/>
              </a:rPr>
              <a:t>发展的根本目的是解放发展生产力。</a:t>
            </a:r>
            <a:endParaRPr lang="zh-CN" altLang="en-US" sz="2300" b="1">
              <a:solidFill>
                <a:srgbClr val="03504C"/>
              </a:solidFill>
              <a:latin typeface="楷体" charset="0"/>
              <a:ea typeface="楷体" charset="0"/>
              <a:cs typeface="楷体" charset="0"/>
            </a:endParaRPr>
          </a:p>
          <a:p>
            <a:pPr algn="l" defTabSz="266700" fontAlgn="ctr">
              <a:lnSpc>
                <a:spcPct val="100000"/>
              </a:lnSpc>
              <a:spcAft>
                <a:spcPct val="0"/>
              </a:spcAft>
            </a:pPr>
            <a:r>
              <a:rPr lang="zh-CN" altLang="en-US" sz="2300" b="1">
                <a:solidFill>
                  <a:srgbClr val="FF0000"/>
                </a:solidFill>
                <a:latin typeface="楷体" charset="0"/>
                <a:ea typeface="楷体" charset="0"/>
                <a:cs typeface="楷体" charset="0"/>
                <a:sym typeface="+mn-ea"/>
              </a:rPr>
              <a:t>【改正】错，发展的根本目的是增进民生福祉。</a:t>
            </a:r>
            <a:endParaRPr lang="zh-CN" altLang="en-US" sz="2300" b="1">
              <a:solidFill>
                <a:srgbClr val="FF0000"/>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03504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易错知识点</a:t>
              </a:r>
              <a:endParaRPr lang="zh-CN" sz="2800" b="1">
                <a:solidFill>
                  <a:schemeClr val="bg1"/>
                </a:solidFill>
                <a:latin typeface="楷体" charset="0"/>
                <a:ea typeface="楷体" charset="0"/>
                <a:cs typeface="楷体" charset="0"/>
                <a:sym typeface="+mn-ea"/>
              </a:endParaRPr>
            </a:p>
          </p:txBody>
        </p:sp>
      </p:grpSp>
      <p:sp>
        <p:nvSpPr>
          <p:cNvPr id="3" name="文本框 2" title=""/>
          <p:cNvSpPr txBox="1"/>
          <p:nvPr>
            <p:custDataLst>
              <p:tags r:id="rId10"/>
            </p:custDataLst>
          </p:nvPr>
        </p:nvSpPr>
        <p:spPr>
          <a:xfrm>
            <a:off x="983615" y="1412875"/>
            <a:ext cx="8909685" cy="4965065"/>
          </a:xfrm>
          <a:prstGeom prst="rect">
            <a:avLst/>
          </a:prstGeom>
          <a:noFill/>
        </p:spPr>
        <p:txBody>
          <a:bodyPr wrap="square" rtlCol="0" anchor="t">
            <a:spAutoFit/>
          </a:bodyPr>
          <a:lstStyle/>
          <a:p>
            <a:pPr algn="l" defTabSz="266700" fontAlgn="ctr">
              <a:lnSpc>
                <a:spcPct val="120000"/>
              </a:lnSpc>
              <a:spcAft>
                <a:spcPct val="0"/>
              </a:spcAft>
            </a:pPr>
            <a:r>
              <a:rPr lang="en-US" altLang="zh-CN" sz="2400" b="1">
                <a:solidFill>
                  <a:srgbClr val="03504C"/>
                </a:solidFill>
                <a:latin typeface="楷体" charset="0"/>
                <a:ea typeface="楷体" charset="0"/>
                <a:cs typeface="楷体" charset="0"/>
                <a:sym typeface="+mn-ea"/>
              </a:rPr>
              <a:t>9.</a:t>
            </a:r>
            <a:r>
              <a:rPr lang="zh-CN" altLang="en-US" sz="2400" b="1">
                <a:solidFill>
                  <a:srgbClr val="03504C"/>
                </a:solidFill>
                <a:latin typeface="楷体" charset="0"/>
                <a:ea typeface="楷体" charset="0"/>
                <a:cs typeface="楷体" charset="0"/>
                <a:sym typeface="+mn-ea"/>
              </a:rPr>
              <a:t>十九大后，我国进行中国特色社会主义新时代。</a:t>
            </a:r>
            <a:endParaRPr lang="zh-CN" altLang="en-US" sz="2400" b="1">
              <a:solidFill>
                <a:srgbClr val="03504C"/>
              </a:solidFill>
              <a:latin typeface="楷体" charset="0"/>
              <a:ea typeface="楷体" charset="0"/>
              <a:cs typeface="楷体" charset="0"/>
            </a:endParaRPr>
          </a:p>
          <a:p>
            <a:pPr algn="l" defTabSz="266700" fontAlgn="ctr">
              <a:lnSpc>
                <a:spcPct val="120000"/>
              </a:lnSpc>
              <a:spcAft>
                <a:spcPct val="0"/>
              </a:spcAft>
            </a:pPr>
            <a:r>
              <a:rPr lang="zh-CN" altLang="en-US" sz="2400" b="1">
                <a:solidFill>
                  <a:srgbClr val="FF0000"/>
                </a:solidFill>
                <a:latin typeface="楷体" charset="0"/>
                <a:ea typeface="楷体" charset="0"/>
                <a:cs typeface="楷体" charset="0"/>
                <a:sym typeface="+mn-ea"/>
              </a:rPr>
              <a:t>【改正】错，十八大后，中国特色社会主义进入新时代。</a:t>
            </a:r>
            <a:endParaRPr lang="zh-CN" altLang="en-US" sz="2400" b="1">
              <a:solidFill>
                <a:srgbClr val="FF0000"/>
              </a:solidFill>
              <a:latin typeface="楷体" charset="0"/>
              <a:ea typeface="楷体" charset="0"/>
              <a:cs typeface="楷体" charset="0"/>
            </a:endParaRPr>
          </a:p>
          <a:p>
            <a:pPr algn="l" defTabSz="266700" fontAlgn="ctr">
              <a:lnSpc>
                <a:spcPct val="120000"/>
              </a:lnSpc>
              <a:spcAft>
                <a:spcPct val="0"/>
              </a:spcAft>
            </a:pPr>
            <a:r>
              <a:rPr lang="en-US" altLang="zh-CN" sz="2400" b="1">
                <a:solidFill>
                  <a:srgbClr val="03504C"/>
                </a:solidFill>
                <a:latin typeface="楷体" charset="0"/>
                <a:ea typeface="楷体" charset="0"/>
                <a:cs typeface="楷体" charset="0"/>
                <a:sym typeface="+mn-ea"/>
              </a:rPr>
              <a:t>10.</a:t>
            </a:r>
            <a:r>
              <a:rPr lang="zh-CN" altLang="en-US" sz="2400" b="1">
                <a:solidFill>
                  <a:srgbClr val="03504C"/>
                </a:solidFill>
                <a:latin typeface="楷体" charset="0"/>
                <a:ea typeface="楷体" charset="0"/>
                <a:cs typeface="楷体" charset="0"/>
                <a:sym typeface="+mn-ea"/>
              </a:rPr>
              <a:t>中国特色社会主义进入新时代，这是我国发展的新的历史方位，改变了我国长期处于社会主义初级阶段的基本国情。</a:t>
            </a:r>
            <a:endParaRPr lang="zh-CN" altLang="en-US" sz="2400" b="1">
              <a:solidFill>
                <a:srgbClr val="03504C"/>
              </a:solidFill>
              <a:latin typeface="楷体" charset="0"/>
              <a:ea typeface="楷体" charset="0"/>
              <a:cs typeface="楷体" charset="0"/>
            </a:endParaRPr>
          </a:p>
          <a:p>
            <a:pPr algn="l" defTabSz="266700" fontAlgn="ctr">
              <a:lnSpc>
                <a:spcPct val="120000"/>
              </a:lnSpc>
              <a:spcAft>
                <a:spcPct val="0"/>
              </a:spcAft>
            </a:pPr>
            <a:r>
              <a:rPr lang="zh-CN" altLang="en-US" sz="2400" b="1">
                <a:solidFill>
                  <a:srgbClr val="FF0000"/>
                </a:solidFill>
                <a:latin typeface="楷体" charset="0"/>
                <a:ea typeface="楷体" charset="0"/>
                <a:cs typeface="楷体" charset="0"/>
                <a:sym typeface="+mn-ea"/>
              </a:rPr>
              <a:t>【改正】错，我国处于社会主义初级阶段的基本国情没有变。</a:t>
            </a:r>
            <a:endParaRPr lang="zh-CN" altLang="en-US" sz="2400" b="1">
              <a:solidFill>
                <a:srgbClr val="FF0000"/>
              </a:solidFill>
              <a:latin typeface="楷体" charset="0"/>
              <a:ea typeface="楷体" charset="0"/>
              <a:cs typeface="楷体" charset="0"/>
            </a:endParaRPr>
          </a:p>
          <a:p>
            <a:pPr algn="l" defTabSz="266700" fontAlgn="ctr">
              <a:lnSpc>
                <a:spcPct val="120000"/>
              </a:lnSpc>
              <a:spcAft>
                <a:spcPct val="0"/>
              </a:spcAft>
            </a:pPr>
            <a:r>
              <a:rPr lang="en-US" altLang="zh-CN" sz="2400" b="1">
                <a:solidFill>
                  <a:srgbClr val="03504C"/>
                </a:solidFill>
                <a:latin typeface="楷体" charset="0"/>
                <a:ea typeface="楷体" charset="0"/>
                <a:cs typeface="楷体" charset="0"/>
                <a:sym typeface="+mn-ea"/>
              </a:rPr>
              <a:t>11.</a:t>
            </a:r>
            <a:r>
              <a:rPr lang="zh-CN" altLang="en-US" sz="2400" b="1">
                <a:solidFill>
                  <a:srgbClr val="03504C"/>
                </a:solidFill>
                <a:latin typeface="楷体" charset="0"/>
                <a:ea typeface="楷体" charset="0"/>
                <a:cs typeface="楷体" charset="0"/>
                <a:sym typeface="+mn-ea"/>
              </a:rPr>
              <a:t>实行人人平均的公平分配原则，有利于缩小贫富差距。</a:t>
            </a:r>
            <a:endParaRPr lang="zh-CN" altLang="en-US" sz="2400" b="1">
              <a:solidFill>
                <a:srgbClr val="03504C"/>
              </a:solidFill>
              <a:latin typeface="楷体" charset="0"/>
              <a:ea typeface="楷体" charset="0"/>
              <a:cs typeface="楷体" charset="0"/>
            </a:endParaRPr>
          </a:p>
          <a:p>
            <a:pPr algn="l" defTabSz="266700" fontAlgn="ctr">
              <a:lnSpc>
                <a:spcPct val="120000"/>
              </a:lnSpc>
              <a:spcAft>
                <a:spcPct val="0"/>
              </a:spcAft>
            </a:pPr>
            <a:r>
              <a:rPr lang="zh-CN" altLang="en-US" sz="2400" b="1">
                <a:solidFill>
                  <a:srgbClr val="FF0000"/>
                </a:solidFill>
                <a:latin typeface="楷体" charset="0"/>
                <a:ea typeface="楷体" charset="0"/>
                <a:cs typeface="楷体" charset="0"/>
                <a:sym typeface="+mn-ea"/>
              </a:rPr>
              <a:t>【改正】错，我国实现按劳分配为主体，多种分配方式并存的分配制度，有利于缩小贫富差距。</a:t>
            </a:r>
            <a:endParaRPr lang="zh-CN" altLang="en-US" sz="2400" b="1">
              <a:solidFill>
                <a:srgbClr val="FF0000"/>
              </a:solidFill>
              <a:latin typeface="楷体" charset="0"/>
              <a:ea typeface="楷体" charset="0"/>
              <a:cs typeface="楷体" charset="0"/>
            </a:endParaRPr>
          </a:p>
          <a:p>
            <a:pPr algn="l" defTabSz="266700" fontAlgn="ctr">
              <a:lnSpc>
                <a:spcPct val="120000"/>
              </a:lnSpc>
              <a:spcAft>
                <a:spcPct val="0"/>
              </a:spcAft>
            </a:pPr>
            <a:r>
              <a:rPr lang="en-US" altLang="zh-CN" sz="2400" b="1">
                <a:solidFill>
                  <a:srgbClr val="03504C"/>
                </a:solidFill>
                <a:latin typeface="楷体" charset="0"/>
                <a:ea typeface="楷体" charset="0"/>
                <a:cs typeface="楷体" charset="0"/>
                <a:sym typeface="+mn-ea"/>
              </a:rPr>
              <a:t>12.</a:t>
            </a:r>
            <a:r>
              <a:rPr lang="zh-CN" altLang="en-US" sz="2400" b="1">
                <a:solidFill>
                  <a:srgbClr val="03504C"/>
                </a:solidFill>
                <a:latin typeface="楷体" charset="0"/>
                <a:ea typeface="楷体" charset="0"/>
                <a:cs typeface="楷体" charset="0"/>
                <a:sym typeface="+mn-ea"/>
              </a:rPr>
              <a:t>教育是民族振兴、社会进步的基石，也是综合国力竞争的决定性因素。</a:t>
            </a:r>
            <a:endParaRPr lang="zh-CN" altLang="en-US" sz="2400" b="1">
              <a:solidFill>
                <a:srgbClr val="03504C"/>
              </a:solidFill>
              <a:latin typeface="楷体" charset="0"/>
              <a:ea typeface="楷体" charset="0"/>
              <a:cs typeface="楷体" charset="0"/>
            </a:endParaRPr>
          </a:p>
          <a:p>
            <a:pPr algn="l" defTabSz="266700" fontAlgn="ctr">
              <a:lnSpc>
                <a:spcPct val="120000"/>
              </a:lnSpc>
              <a:spcAft>
                <a:spcPct val="0"/>
              </a:spcAft>
            </a:pPr>
            <a:r>
              <a:rPr lang="zh-CN" altLang="en-US" sz="2400" b="1">
                <a:solidFill>
                  <a:srgbClr val="FF0000"/>
                </a:solidFill>
                <a:latin typeface="楷体" charset="0"/>
                <a:ea typeface="楷体" charset="0"/>
                <a:cs typeface="楷体" charset="0"/>
                <a:sym typeface="+mn-ea"/>
              </a:rPr>
              <a:t>【改正】错，科技创新能力已经是综合国力的决定性因素。</a:t>
            </a:r>
            <a:endParaRPr lang="zh-CN" altLang="en-US" sz="2400" b="1">
              <a:solidFill>
                <a:srgbClr val="FF0000"/>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custDataLst>
            <p:tags r:id="rId2"/>
          </p:custDataLst>
        </p:nvPr>
      </p:nvGrpSpPr>
      <p:grpSpPr>
        <a:xfrm>
          <a:off x="0" y="0"/>
          <a:ext cx="0" cy="0"/>
        </a:xfrm>
      </p:grpSpPr>
      <p:sp>
        <p:nvSpPr>
          <p:cNvPr id="54" name="矩形 53" title=""/>
          <p:cNvSpPr/>
          <p:nvPr>
            <p:custDataLst>
              <p:tags r:id="rId3"/>
            </p:custDataLst>
          </p:nvPr>
        </p:nvSpPr>
        <p:spPr>
          <a:xfrm>
            <a:off x="0" y="635"/>
            <a:ext cx="12192000" cy="6856730"/>
          </a:xfrm>
          <a:prstGeom prst="rect">
            <a:avLst/>
          </a:prstGeom>
          <a:solidFill>
            <a:schemeClr val="tx1">
              <a:lumMod val="95000"/>
              <a:lumOff val="5000"/>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0" y="4580890"/>
            <a:ext cx="12195175" cy="2277745"/>
          </a:xfrm>
          <a:prstGeom prst="rect">
            <a:avLst/>
          </a:prstGeom>
          <a:solidFill>
            <a:srgbClr val="03504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0" name="矩形 9" title=""/>
          <p:cNvSpPr/>
          <p:nvPr>
            <p:custDataLst>
              <p:tags r:id="rId5"/>
            </p:custDataLst>
          </p:nvPr>
        </p:nvSpPr>
        <p:spPr>
          <a:xfrm>
            <a:off x="362585" y="654685"/>
            <a:ext cx="11416030" cy="5920740"/>
          </a:xfrm>
          <a:prstGeom prst="rect">
            <a:avLst/>
          </a:prstGeom>
          <a:solidFill>
            <a:srgbClr val="F2E6D6">
              <a:alpha val="82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grpSp>
        <p:nvGrpSpPr>
          <p:cNvPr id="9" name="组合 8" title=""/>
          <p:cNvGrpSpPr/>
          <p:nvPr>
            <p:custDataLst>
              <p:tags r:id="rId6"/>
            </p:custDataLst>
          </p:nvPr>
        </p:nvGrpSpPr>
        <p:grpSpPr>
          <a:xfrm>
            <a:off x="3041159" y="260350"/>
            <a:ext cx="6080616" cy="840740"/>
            <a:chOff x="52" y="70"/>
            <a:chExt cx="11481" cy="1474"/>
          </a:xfrm>
        </p:grpSpPr>
        <p:pic>
          <p:nvPicPr>
            <p:cNvPr id="11" name="图片 10" descr="fEqs6Ujxu"/>
            <p:cNvPicPr>
              <a:picLocks noChangeAspect="1"/>
            </p:cNvPicPr>
            <p:nvPr>
              <p:custDataLst>
                <p:tags r:id="rId8"/>
              </p:custDataLst>
            </p:nvPr>
          </p:nvPicPr>
          <p:blipFill>
            <a:blip r:embed="rId7"/>
            <a:srcRect l="12093" t="82511" r="13298" b="6891"/>
            <a:stretch>
              <a:fillRect/>
            </a:stretch>
          </p:blipFill>
          <p:spPr>
            <a:xfrm>
              <a:off x="52" y="70"/>
              <a:ext cx="11481" cy="1474"/>
            </a:xfrm>
            <a:prstGeom prst="rect">
              <a:avLst/>
            </a:prstGeom>
          </p:spPr>
        </p:pic>
        <p:sp>
          <p:nvSpPr>
            <p:cNvPr id="12" name="文本框 11"/>
            <p:cNvSpPr txBox="1"/>
            <p:nvPr>
              <p:custDataLst>
                <p:tags r:id="rId9"/>
              </p:custDataLst>
            </p:nvPr>
          </p:nvSpPr>
          <p:spPr>
            <a:xfrm>
              <a:off x="1585" y="297"/>
              <a:ext cx="8802" cy="904"/>
            </a:xfrm>
            <a:prstGeom prst="rect">
              <a:avLst/>
            </a:prstGeom>
            <a:noFill/>
          </p:spPr>
          <p:txBody>
            <a:bodyPr wrap="square" rtlCol="0">
              <a:noAutofit/>
            </a:bodyPr>
            <a:lstStyle/>
            <a:p>
              <a:pPr algn="dist">
                <a:lnSpc>
                  <a:spcPct val="100000"/>
                </a:lnSpc>
              </a:pPr>
              <a:r>
                <a:rPr lang="zh-CN" sz="2800" b="1">
                  <a:solidFill>
                    <a:schemeClr val="bg1"/>
                  </a:solidFill>
                  <a:latin typeface="楷体" charset="0"/>
                  <a:ea typeface="楷体" charset="0"/>
                  <a:cs typeface="楷体" charset="0"/>
                  <a:sym typeface="+mn-ea"/>
                </a:rPr>
                <a:t>易错知识点</a:t>
              </a:r>
              <a:endParaRPr lang="zh-CN" sz="2800" b="1">
                <a:solidFill>
                  <a:schemeClr val="bg1"/>
                </a:solidFill>
                <a:latin typeface="楷体" charset="0"/>
                <a:ea typeface="楷体" charset="0"/>
                <a:cs typeface="楷体" charset="0"/>
                <a:sym typeface="+mn-ea"/>
              </a:endParaRPr>
            </a:p>
          </p:txBody>
        </p:sp>
      </p:grpSp>
      <p:sp>
        <p:nvSpPr>
          <p:cNvPr id="3" name="文本框 2" title=""/>
          <p:cNvSpPr txBox="1"/>
          <p:nvPr>
            <p:custDataLst>
              <p:tags r:id="rId10"/>
            </p:custDataLst>
          </p:nvPr>
        </p:nvSpPr>
        <p:spPr>
          <a:xfrm>
            <a:off x="551815" y="1124585"/>
            <a:ext cx="10885805" cy="5367655"/>
          </a:xfrm>
          <a:prstGeom prst="rect">
            <a:avLst/>
          </a:prstGeom>
          <a:noFill/>
        </p:spPr>
        <p:txBody>
          <a:bodyPr wrap="square" rtlCol="0" anchor="t">
            <a:spAutoFit/>
          </a:bodyPr>
          <a:lstStyle/>
          <a:p>
            <a:pPr algn="l" defTabSz="266700" fontAlgn="ctr">
              <a:lnSpc>
                <a:spcPct val="120000"/>
              </a:lnSpc>
              <a:spcAft>
                <a:spcPct val="0"/>
              </a:spcAft>
            </a:pPr>
            <a:r>
              <a:rPr lang="en-US" altLang="zh-CN" sz="2200" b="1">
                <a:solidFill>
                  <a:srgbClr val="03504C"/>
                </a:solidFill>
                <a:latin typeface="楷体" charset="0"/>
                <a:ea typeface="楷体" charset="0"/>
                <a:cs typeface="楷体" charset="0"/>
                <a:sym typeface="+mn-ea"/>
              </a:rPr>
              <a:t>13.</a:t>
            </a:r>
            <a:r>
              <a:rPr lang="zh-CN" altLang="en-US" sz="2200" b="1">
                <a:solidFill>
                  <a:srgbClr val="03504C"/>
                </a:solidFill>
                <a:latin typeface="楷体" charset="0"/>
                <a:ea typeface="楷体" charset="0"/>
                <a:cs typeface="楷体" charset="0"/>
                <a:sym typeface="+mn-ea"/>
              </a:rPr>
              <a:t>建设创新型国家，将生态发展摆在经济社会发展的重要位置，把经济建设重心转移到依靠科技进步和提高劳动者素质的轨道上来，加速实现国家的繁荣昌盛。</a:t>
            </a:r>
            <a:endParaRPr lang="zh-CN" altLang="en-US" sz="2200" b="1">
              <a:solidFill>
                <a:srgbClr val="03504C"/>
              </a:solidFill>
              <a:latin typeface="楷体" charset="0"/>
              <a:ea typeface="楷体" charset="0"/>
              <a:cs typeface="楷体" charset="0"/>
            </a:endParaRPr>
          </a:p>
          <a:p>
            <a:pPr algn="l" defTabSz="266700" fontAlgn="ctr">
              <a:lnSpc>
                <a:spcPct val="120000"/>
              </a:lnSpc>
              <a:spcAft>
                <a:spcPct val="0"/>
              </a:spcAft>
            </a:pPr>
            <a:r>
              <a:rPr lang="zh-CN" altLang="en-US" sz="2200" b="1">
                <a:solidFill>
                  <a:srgbClr val="FF0000"/>
                </a:solidFill>
                <a:latin typeface="楷体" charset="0"/>
                <a:ea typeface="楷体" charset="0"/>
                <a:cs typeface="楷体" charset="0"/>
                <a:sym typeface="+mn-ea"/>
              </a:rPr>
              <a:t>【改正】错，建设创新型国家，将创新和教育摆在经济社会发展的重要位置，把经济建设重心转移到依靠科技进步和提高劳动者素质的轨道上来，加速实现国家的繁荣昌盛。</a:t>
            </a:r>
            <a:endParaRPr lang="zh-CN" altLang="en-US" sz="2200" b="1">
              <a:solidFill>
                <a:srgbClr val="FF0000"/>
              </a:solidFill>
              <a:latin typeface="楷体" charset="0"/>
              <a:ea typeface="楷体" charset="0"/>
              <a:cs typeface="楷体" charset="0"/>
            </a:endParaRPr>
          </a:p>
          <a:p>
            <a:pPr algn="l" defTabSz="266700" fontAlgn="ctr">
              <a:lnSpc>
                <a:spcPct val="120000"/>
              </a:lnSpc>
              <a:spcAft>
                <a:spcPct val="0"/>
              </a:spcAft>
            </a:pPr>
            <a:r>
              <a:rPr lang="en-US" altLang="zh-CN" sz="2200" b="1">
                <a:solidFill>
                  <a:srgbClr val="03504C"/>
                </a:solidFill>
                <a:latin typeface="楷体" charset="0"/>
                <a:ea typeface="楷体" charset="0"/>
                <a:cs typeface="楷体" charset="0"/>
                <a:sym typeface="+mn-ea"/>
              </a:rPr>
              <a:t>14.</a:t>
            </a:r>
            <a:r>
              <a:rPr lang="zh-CN" altLang="en-US" sz="2200" b="1">
                <a:solidFill>
                  <a:srgbClr val="03504C"/>
                </a:solidFill>
                <a:latin typeface="楷体" charset="0"/>
                <a:ea typeface="楷体" charset="0"/>
                <a:cs typeface="楷体" charset="0"/>
                <a:sym typeface="+mn-ea"/>
              </a:rPr>
              <a:t>我国已经是创新型国家。</a:t>
            </a:r>
            <a:endParaRPr lang="zh-CN" altLang="en-US" sz="2200" b="1">
              <a:solidFill>
                <a:srgbClr val="03504C"/>
              </a:solidFill>
              <a:latin typeface="楷体" charset="0"/>
              <a:ea typeface="楷体" charset="0"/>
              <a:cs typeface="楷体" charset="0"/>
            </a:endParaRPr>
          </a:p>
          <a:p>
            <a:pPr algn="l" defTabSz="266700" fontAlgn="ctr">
              <a:lnSpc>
                <a:spcPct val="120000"/>
              </a:lnSpc>
              <a:spcAft>
                <a:spcPct val="0"/>
              </a:spcAft>
            </a:pPr>
            <a:r>
              <a:rPr lang="zh-CN" altLang="en-US" sz="2200" b="1">
                <a:solidFill>
                  <a:srgbClr val="FF0000"/>
                </a:solidFill>
                <a:latin typeface="楷体" charset="0"/>
                <a:ea typeface="楷体" charset="0"/>
                <a:cs typeface="楷体" charset="0"/>
                <a:sym typeface="+mn-ea"/>
              </a:rPr>
              <a:t>【改正】错，我国仍然面临科技创新能力不强，科技发展总体水平不高，科技对经济发展贡献率低于发达国家水平，中国科技创新之路任重道远，需要加快建设创新型国家。</a:t>
            </a:r>
            <a:endParaRPr lang="zh-CN" altLang="en-US" sz="2200" b="1">
              <a:solidFill>
                <a:srgbClr val="03504C"/>
              </a:solidFill>
              <a:latin typeface="楷体" charset="0"/>
              <a:ea typeface="楷体" charset="0"/>
              <a:cs typeface="楷体" charset="0"/>
            </a:endParaRPr>
          </a:p>
          <a:p>
            <a:pPr algn="l" defTabSz="266700" fontAlgn="ctr">
              <a:lnSpc>
                <a:spcPct val="120000"/>
              </a:lnSpc>
              <a:spcAft>
                <a:spcPct val="0"/>
              </a:spcAft>
            </a:pPr>
            <a:r>
              <a:rPr lang="en-US" altLang="zh-CN" sz="2200" b="1">
                <a:solidFill>
                  <a:srgbClr val="03504C"/>
                </a:solidFill>
                <a:latin typeface="楷体" charset="0"/>
                <a:ea typeface="楷体" charset="0"/>
                <a:cs typeface="楷体" charset="0"/>
                <a:sym typeface="+mn-ea"/>
              </a:rPr>
              <a:t>15.</a:t>
            </a:r>
            <a:r>
              <a:rPr lang="zh-CN" altLang="en-US" sz="2200" b="1">
                <a:solidFill>
                  <a:srgbClr val="03504C"/>
                </a:solidFill>
                <a:latin typeface="楷体" charset="0"/>
                <a:ea typeface="楷体" charset="0"/>
                <a:cs typeface="楷体" charset="0"/>
                <a:sym typeface="+mn-ea"/>
              </a:rPr>
              <a:t>文化是民族振兴，社会进步基石。</a:t>
            </a:r>
            <a:endParaRPr lang="zh-CN" altLang="en-US" sz="2200" b="1">
              <a:solidFill>
                <a:srgbClr val="03504C"/>
              </a:solidFill>
              <a:latin typeface="楷体" charset="0"/>
              <a:ea typeface="楷体" charset="0"/>
              <a:cs typeface="楷体" charset="0"/>
            </a:endParaRPr>
          </a:p>
          <a:p>
            <a:pPr algn="l" defTabSz="266700" fontAlgn="ctr">
              <a:lnSpc>
                <a:spcPct val="120000"/>
              </a:lnSpc>
              <a:spcAft>
                <a:spcPct val="0"/>
              </a:spcAft>
            </a:pPr>
            <a:r>
              <a:rPr lang="zh-CN" altLang="en-US" sz="2200" b="1">
                <a:solidFill>
                  <a:srgbClr val="FF0000"/>
                </a:solidFill>
                <a:latin typeface="楷体" charset="0"/>
                <a:ea typeface="楷体" charset="0"/>
                <a:cs typeface="楷体" charset="0"/>
                <a:sym typeface="+mn-ea"/>
              </a:rPr>
              <a:t>【改正】错，教育是民族振兴，社会基本的基石。</a:t>
            </a:r>
            <a:endParaRPr lang="zh-CN" altLang="en-US" sz="2200" b="1">
              <a:solidFill>
                <a:srgbClr val="FF0000"/>
              </a:solidFill>
              <a:latin typeface="楷体" charset="0"/>
              <a:ea typeface="楷体" charset="0"/>
              <a:cs typeface="楷体" charset="0"/>
            </a:endParaRPr>
          </a:p>
          <a:p>
            <a:pPr algn="l" defTabSz="266700" fontAlgn="ctr">
              <a:lnSpc>
                <a:spcPct val="120000"/>
              </a:lnSpc>
              <a:spcAft>
                <a:spcPct val="0"/>
              </a:spcAft>
            </a:pPr>
            <a:r>
              <a:rPr lang="en-US" altLang="zh-CN" sz="2200" b="1">
                <a:solidFill>
                  <a:srgbClr val="03504C"/>
                </a:solidFill>
                <a:latin typeface="楷体" charset="0"/>
                <a:ea typeface="楷体" charset="0"/>
                <a:cs typeface="楷体" charset="0"/>
                <a:sym typeface="+mn-ea"/>
              </a:rPr>
              <a:t>16.</a:t>
            </a:r>
            <a:r>
              <a:rPr lang="zh-CN" altLang="en-US" sz="2200" b="1">
                <a:solidFill>
                  <a:srgbClr val="03504C"/>
                </a:solidFill>
                <a:latin typeface="楷体" charset="0"/>
                <a:ea typeface="楷体" charset="0"/>
                <a:cs typeface="楷体" charset="0"/>
                <a:sym typeface="+mn-ea"/>
              </a:rPr>
              <a:t>大力发展科技是提高国民素质，培养创新型人才、促进人的全面发展的根本途径。</a:t>
            </a:r>
            <a:endParaRPr lang="zh-CN" altLang="en-US" sz="2200" b="1">
              <a:solidFill>
                <a:srgbClr val="03504C"/>
              </a:solidFill>
              <a:latin typeface="楷体" charset="0"/>
              <a:ea typeface="楷体" charset="0"/>
              <a:cs typeface="楷体" charset="0"/>
            </a:endParaRPr>
          </a:p>
          <a:p>
            <a:pPr algn="l" defTabSz="266700" fontAlgn="ctr">
              <a:lnSpc>
                <a:spcPct val="120000"/>
              </a:lnSpc>
              <a:spcAft>
                <a:spcPct val="0"/>
              </a:spcAft>
            </a:pPr>
            <a:r>
              <a:rPr lang="zh-CN" altLang="en-US" sz="2200" b="1">
                <a:solidFill>
                  <a:srgbClr val="FF0000"/>
                </a:solidFill>
                <a:latin typeface="楷体" charset="0"/>
                <a:ea typeface="楷体" charset="0"/>
                <a:cs typeface="楷体" charset="0"/>
                <a:sym typeface="+mn-ea"/>
              </a:rPr>
              <a:t>【改正】错，教育是提高国民素质，培养创新型人才，促进人的全面发展的根本途径。</a:t>
            </a:r>
            <a:endParaRPr lang="zh-CN" altLang="en-US" sz="2200" b="1">
              <a:solidFill>
                <a:srgbClr val="FF0000"/>
              </a:solidFill>
              <a:latin typeface="楷体" charset="0"/>
              <a:ea typeface="楷体" charset="0"/>
              <a:cs typeface="楷体" charset="0"/>
            </a:endParaRPr>
          </a:p>
          <a:p>
            <a:pPr algn="l" defTabSz="266700" fontAlgn="ctr">
              <a:lnSpc>
                <a:spcPct val="120000"/>
              </a:lnSpc>
              <a:spcAft>
                <a:spcPct val="0"/>
              </a:spcAft>
            </a:pPr>
            <a:r>
              <a:rPr lang="en-US" altLang="zh-CN" sz="2200" b="1">
                <a:solidFill>
                  <a:srgbClr val="03504C"/>
                </a:solidFill>
                <a:latin typeface="楷体" charset="0"/>
                <a:ea typeface="楷体" charset="0"/>
                <a:cs typeface="楷体" charset="0"/>
                <a:sym typeface="+mn-ea"/>
              </a:rPr>
              <a:t>17.</a:t>
            </a:r>
            <a:r>
              <a:rPr lang="zh-CN" altLang="en-US" sz="2200" b="1">
                <a:solidFill>
                  <a:srgbClr val="03504C"/>
                </a:solidFill>
                <a:latin typeface="楷体" charset="0"/>
                <a:ea typeface="楷体" charset="0"/>
                <a:cs typeface="楷体" charset="0"/>
                <a:sym typeface="+mn-ea"/>
              </a:rPr>
              <a:t>社会创新地重要力量是公民。</a:t>
            </a:r>
            <a:endParaRPr lang="zh-CN" altLang="en-US" sz="2200" b="1">
              <a:solidFill>
                <a:srgbClr val="03504C"/>
              </a:solidFill>
              <a:latin typeface="楷体" charset="0"/>
              <a:ea typeface="楷体" charset="0"/>
              <a:cs typeface="楷体" charset="0"/>
            </a:endParaRPr>
          </a:p>
          <a:p>
            <a:pPr algn="l" defTabSz="266700" fontAlgn="ctr">
              <a:lnSpc>
                <a:spcPct val="120000"/>
              </a:lnSpc>
              <a:spcAft>
                <a:spcPct val="0"/>
              </a:spcAft>
            </a:pPr>
            <a:r>
              <a:rPr lang="zh-CN" altLang="en-US" sz="2200" b="1">
                <a:solidFill>
                  <a:srgbClr val="FF0000"/>
                </a:solidFill>
                <a:latin typeface="楷体" charset="0"/>
                <a:ea typeface="楷体" charset="0"/>
                <a:cs typeface="楷体" charset="0"/>
                <a:sym typeface="+mn-ea"/>
              </a:rPr>
              <a:t>【改正】错，企业是社会创新的重要力量。</a:t>
            </a:r>
            <a:endParaRPr lang="zh-CN" altLang="en-US" sz="2200" b="1">
              <a:solidFill>
                <a:srgbClr val="FF0000"/>
              </a:solidFill>
              <a:latin typeface="楷体" charset="0"/>
              <a:ea typeface="楷体" charset="0"/>
              <a:cs typeface="楷体" charset="0"/>
              <a:sym typeface="+mn-ea"/>
            </a:endParaRPr>
          </a:p>
        </p:txBody>
      </p:sp>
    </p:spTree>
    <p:custDataLst>
      <p:tags r:id="rId12"/>
    </p:custData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52"/>
          <a:stretch>
            <a:fillRect/>
          </a:stretch>
        </a:blipFill>
        <a:effectLst/>
      </p:bgPr>
    </p:bg>
    <p:spTree>
      <p:nvGrpSpPr>
        <p:cNvPr id="1" name=""/>
        <p:cNvGrpSpPr/>
        <p:nvPr>
          <p:custDataLst>
            <p:tags r:id="rId2"/>
          </p:custDataLst>
        </p:nvPr>
      </p:nvGrpSpPr>
      <p:grpSpPr>
        <a:xfrm>
          <a:off x="0" y="0"/>
          <a:ext cx="0" cy="0"/>
        </a:xfrm>
      </p:grpSpPr>
      <p:sp>
        <p:nvSpPr>
          <p:cNvPr id="2" name="矩形 1" title=""/>
          <p:cNvSpPr/>
          <p:nvPr>
            <p:custDataLst>
              <p:tags r:id="rId3"/>
            </p:custDataLst>
          </p:nvPr>
        </p:nvSpPr>
        <p:spPr>
          <a:xfrm>
            <a:off x="0" y="635"/>
            <a:ext cx="12192000" cy="6856730"/>
          </a:xfrm>
          <a:prstGeom prst="rect">
            <a:avLst/>
          </a:prstGeom>
          <a:solidFill>
            <a:schemeClr val="bg1">
              <a:alpha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7" name="Rounded Rectangle 34" title=""/>
          <p:cNvSpPr/>
          <p:nvPr>
            <p:custDataLst>
              <p:tags r:id="rId4"/>
            </p:custDataLst>
          </p:nvPr>
        </p:nvSpPr>
        <p:spPr>
          <a:xfrm rot="5400000">
            <a:off x="-743585" y="3038475"/>
            <a:ext cx="3589020" cy="683895"/>
          </a:xfrm>
          <a:prstGeom prst="roundRect">
            <a:avLst>
              <a:gd name="adj" fmla="val 7260"/>
            </a:avLst>
          </a:prstGeom>
          <a:solidFill>
            <a:schemeClr val="accent6">
              <a:lumMod val="50000"/>
            </a:schemeClr>
          </a:solidFill>
          <a:ln w="28575" cap="flat">
            <a:gradFill>
              <a:gsLst>
                <a:gs pos="0">
                  <a:schemeClr val="accent4"/>
                </a:gs>
                <a:gs pos="100000">
                  <a:schemeClr val="accent4">
                    <a:lumMod val="75000"/>
                  </a:schemeClr>
                </a:gs>
              </a:gsLst>
              <a:lin ang="5400000" scaled="1"/>
            </a:gradFill>
            <a:prstDash val="solid"/>
            <a:miter lim="800000"/>
          </a:ln>
          <a:effectLst>
            <a:outerShdw blurRad="228600" dist="101600" dir="5400000" algn="t" rotWithShape="0">
              <a:schemeClr val="tx1">
                <a:lumMod val="85000"/>
                <a:lumOff val="15000"/>
                <a:alpha val="28000"/>
              </a:schemeClr>
            </a:outerShdw>
          </a:effectLst>
        </p:spPr>
        <p:txBody>
          <a:bodyPr vert="horz" wrap="square" lIns="91440" tIns="45720" rIns="91440" bIns="45720" numCol="1" anchor="t" anchorCtr="0" compatLnSpc="1"/>
          <a:lstStyle/>
          <a:p>
            <a:pPr fontAlgn="base"/>
            <a:endParaRPr lang="bg-BG" b="1" strike="noStrike" noProof="1">
              <a:solidFill>
                <a:srgbClr val="7030A0"/>
              </a:solidFill>
              <a:latin typeface="华文楷体" panose="02010600040101010101" charset="-122"/>
              <a:ea typeface="华文楷体" panose="02010600040101010101" charset="-122"/>
              <a:sym typeface="微软雅黑" panose="020b0503020204020204" charset="-122"/>
            </a:endParaRPr>
          </a:p>
        </p:txBody>
      </p:sp>
      <p:grpSp>
        <p:nvGrpSpPr>
          <p:cNvPr id="21" name="组合 20" title=""/>
          <p:cNvGrpSpPr/>
          <p:nvPr>
            <p:custDataLst>
              <p:tags r:id="rId5"/>
            </p:custDataLst>
          </p:nvPr>
        </p:nvGrpSpPr>
        <p:grpSpPr>
          <a:xfrm>
            <a:off x="2632075" y="1385888"/>
            <a:ext cx="1017588" cy="723900"/>
            <a:chOff x="4959146" y="1807618"/>
            <a:chExt cx="2307741" cy="873467"/>
          </a:xfrm>
        </p:grpSpPr>
        <p:sp>
          <p:nvSpPr>
            <p:cNvPr id="68" name="Rounded Rectangle 34"/>
            <p:cNvSpPr/>
            <p:nvPr>
              <p:custDataLst>
                <p:tags r:id="rId6"/>
              </p:custDataLst>
            </p:nvPr>
          </p:nvSpPr>
          <p:spPr>
            <a:xfrm>
              <a:off x="4959146" y="1807618"/>
              <a:ext cx="2307741" cy="873467"/>
            </a:xfrm>
            <a:prstGeom prst="roundRect">
              <a:avLst>
                <a:gd name="adj" fmla="val 726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bg-BG" b="1" strike="noStrike" noProof="1">
                <a:solidFill>
                  <a:srgbClr val="7030A0"/>
                </a:solidFill>
                <a:latin typeface="华文楷体" panose="02010600040101010101" charset="-122"/>
                <a:ea typeface="华文楷体" panose="02010600040101010101" charset="-122"/>
                <a:sym typeface="微软雅黑" panose="020b0503020204020204" charset="-122"/>
              </a:endParaRPr>
            </a:p>
          </p:txBody>
        </p:sp>
        <p:sp>
          <p:nvSpPr>
            <p:cNvPr id="69" name="Rounded Rectangle 34"/>
            <p:cNvSpPr/>
            <p:nvPr>
              <p:custDataLst>
                <p:tags r:id="rId7"/>
              </p:custDataLst>
            </p:nvPr>
          </p:nvSpPr>
          <p:spPr>
            <a:xfrm>
              <a:off x="5054731" y="1896902"/>
              <a:ext cx="2102008" cy="694898"/>
            </a:xfrm>
            <a:prstGeom prst="roundRect">
              <a:avLst>
                <a:gd name="adj" fmla="val 7260"/>
              </a:avLst>
            </a:prstGeom>
            <a:solidFill>
              <a:schemeClr val="accent5">
                <a:lumMod val="50000"/>
              </a:schemeClr>
            </a:solidFill>
            <a:ln w="28575" cap="flat">
              <a:gradFill>
                <a:gsLst>
                  <a:gs pos="0">
                    <a:schemeClr val="accent2"/>
                  </a:gs>
                  <a:gs pos="100000">
                    <a:schemeClr val="accent2">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pPr fontAlgn="base"/>
              <a:endParaRPr lang="bg-BG" b="1" strike="noStrike" noProof="1">
                <a:solidFill>
                  <a:srgbClr val="7030A0"/>
                </a:solidFill>
                <a:latin typeface="华文楷体" panose="02010600040101010101" charset="-122"/>
                <a:ea typeface="华文楷体" panose="02010600040101010101" charset="-122"/>
                <a:sym typeface="微软雅黑" panose="020b0503020204020204" charset="-122"/>
              </a:endParaRPr>
            </a:p>
          </p:txBody>
        </p:sp>
        <p:sp>
          <p:nvSpPr>
            <p:cNvPr id="40967" name="Rectangle 11"/>
            <p:cNvSpPr/>
            <p:nvPr>
              <p:custDataLst>
                <p:tags r:id="rId8"/>
              </p:custDataLst>
            </p:nvPr>
          </p:nvSpPr>
          <p:spPr>
            <a:xfrm>
              <a:off x="5175361" y="2021575"/>
              <a:ext cx="1719635" cy="444395"/>
            </a:xfrm>
            <a:prstGeom prst="rect">
              <a:avLst/>
            </a:prstGeom>
            <a:noFill/>
            <a:ln w="9525">
              <a:noFill/>
            </a:ln>
          </p:spPr>
          <p:txBody>
            <a:bodyPr wrap="square" lIns="91445" tIns="45723" rIns="91445" bIns="45723" anchor="t">
              <a:spAutoFit/>
            </a:bodyPr>
            <a:lstStyle/>
            <a:p>
              <a:pPr algn="ctr"/>
              <a:r>
                <a:rPr lang="zh-CN" altLang="en-US" b="1">
                  <a:solidFill>
                    <a:schemeClr val="bg1"/>
                  </a:solidFill>
                  <a:latin typeface="华文楷体" panose="02010600040101010101" charset="-122"/>
                  <a:ea typeface="华文楷体" panose="02010600040101010101" charset="-122"/>
                  <a:sym typeface="微软雅黑" panose="020b0503020204020204" charset="-122"/>
                </a:rPr>
                <a:t>三审</a:t>
              </a:r>
              <a:endParaRPr lang="zh-CN" altLang="en-US" b="1">
                <a:solidFill>
                  <a:schemeClr val="bg1"/>
                </a:solidFill>
                <a:latin typeface="华文楷体" panose="02010600040101010101" charset="-122"/>
                <a:ea typeface="华文楷体" panose="02010600040101010101" charset="-122"/>
                <a:sym typeface="微软雅黑" panose="020b0503020204020204" charset="-122"/>
              </a:endParaRPr>
            </a:p>
          </p:txBody>
        </p:sp>
      </p:grpSp>
      <p:grpSp>
        <p:nvGrpSpPr>
          <p:cNvPr id="23" name="组合 22" title=""/>
          <p:cNvGrpSpPr/>
          <p:nvPr>
            <p:custDataLst>
              <p:tags r:id="rId9"/>
            </p:custDataLst>
          </p:nvPr>
        </p:nvGrpSpPr>
        <p:grpSpPr>
          <a:xfrm>
            <a:off x="2579688" y="4530725"/>
            <a:ext cx="950912" cy="722313"/>
            <a:chOff x="5009182" y="4160627"/>
            <a:chExt cx="2307741" cy="873467"/>
          </a:xfrm>
        </p:grpSpPr>
        <p:sp>
          <p:nvSpPr>
            <p:cNvPr id="59" name="Rounded Rectangle 34"/>
            <p:cNvSpPr/>
            <p:nvPr>
              <p:custDataLst>
                <p:tags r:id="rId10"/>
              </p:custDataLst>
            </p:nvPr>
          </p:nvSpPr>
          <p:spPr>
            <a:xfrm>
              <a:off x="5009182" y="4160627"/>
              <a:ext cx="2307741" cy="873467"/>
            </a:xfrm>
            <a:prstGeom prst="roundRect">
              <a:avLst>
                <a:gd name="adj" fmla="val 726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bg-BG" b="1" strike="noStrike" noProof="1">
                <a:solidFill>
                  <a:srgbClr val="7030A0"/>
                </a:solidFill>
                <a:latin typeface="华文楷体" panose="02010600040101010101" charset="-122"/>
                <a:ea typeface="华文楷体" panose="02010600040101010101" charset="-122"/>
                <a:sym typeface="微软雅黑" panose="020b0503020204020204" charset="-122"/>
              </a:endParaRPr>
            </a:p>
          </p:txBody>
        </p:sp>
        <p:sp>
          <p:nvSpPr>
            <p:cNvPr id="61" name="Rounded Rectangle 34"/>
            <p:cNvSpPr/>
            <p:nvPr>
              <p:custDataLst>
                <p:tags r:id="rId11"/>
              </p:custDataLst>
            </p:nvPr>
          </p:nvSpPr>
          <p:spPr>
            <a:xfrm>
              <a:off x="5104767" y="4249911"/>
              <a:ext cx="2102008" cy="694898"/>
            </a:xfrm>
            <a:prstGeom prst="roundRect">
              <a:avLst>
                <a:gd name="adj" fmla="val 7260"/>
              </a:avLst>
            </a:prstGeom>
            <a:solidFill>
              <a:schemeClr val="accent5">
                <a:lumMod val="50000"/>
              </a:schemeClr>
            </a:soli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pPr fontAlgn="base"/>
              <a:endParaRPr lang="bg-BG" b="1" strike="noStrike" noProof="1">
                <a:solidFill>
                  <a:srgbClr val="7030A0"/>
                </a:solidFill>
                <a:latin typeface="华文楷体" panose="02010600040101010101" charset="-122"/>
                <a:ea typeface="华文楷体" panose="02010600040101010101" charset="-122"/>
                <a:sym typeface="微软雅黑" panose="020b0503020204020204" charset="-122"/>
              </a:endParaRPr>
            </a:p>
          </p:txBody>
        </p:sp>
        <p:sp>
          <p:nvSpPr>
            <p:cNvPr id="40971" name="Rectangle 15"/>
            <p:cNvSpPr/>
            <p:nvPr>
              <p:custDataLst>
                <p:tags r:id="rId12"/>
              </p:custDataLst>
            </p:nvPr>
          </p:nvSpPr>
          <p:spPr>
            <a:xfrm>
              <a:off x="5240110" y="4374005"/>
              <a:ext cx="1608799" cy="445372"/>
            </a:xfrm>
            <a:prstGeom prst="rect">
              <a:avLst/>
            </a:prstGeom>
            <a:noFill/>
            <a:ln w="9525">
              <a:noFill/>
            </a:ln>
          </p:spPr>
          <p:txBody>
            <a:bodyPr wrap="square" lIns="91445" tIns="45723" rIns="91445" bIns="45723" anchor="t">
              <a:spAutoFit/>
            </a:bodyPr>
            <a:lstStyle/>
            <a:p>
              <a:pPr algn="ctr"/>
              <a:r>
                <a:rPr lang="zh-CN" altLang="en-US" b="1">
                  <a:solidFill>
                    <a:schemeClr val="bg1"/>
                  </a:solidFill>
                  <a:latin typeface="华文楷体" panose="02010600040101010101" charset="-122"/>
                  <a:ea typeface="华文楷体" panose="02010600040101010101" charset="-122"/>
                  <a:sym typeface="微软雅黑" panose="020b0503020204020204" charset="-122"/>
                </a:rPr>
                <a:t>二法</a:t>
              </a:r>
              <a:endParaRPr lang="zh-CN" altLang="en-US" b="1">
                <a:solidFill>
                  <a:schemeClr val="bg1"/>
                </a:solidFill>
                <a:latin typeface="华文楷体" panose="02010600040101010101" charset="-122"/>
                <a:ea typeface="华文楷体" panose="02010600040101010101" charset="-122"/>
                <a:sym typeface="微软雅黑" panose="020b0503020204020204" charset="-122"/>
              </a:endParaRPr>
            </a:p>
          </p:txBody>
        </p:sp>
      </p:grpSp>
      <p:cxnSp>
        <p:nvCxnSpPr>
          <p:cNvPr id="50" name="Elbow Connector 49" title=""/>
          <p:cNvCxnSpPr/>
          <p:nvPr>
            <p:custDataLst>
              <p:tags r:id="rId13"/>
            </p:custDataLst>
          </p:nvPr>
        </p:nvCxnSpPr>
        <p:spPr>
          <a:xfrm rot="10800000" flipV="1">
            <a:off x="1460500" y="1658938"/>
            <a:ext cx="1063625" cy="968375"/>
          </a:xfrm>
          <a:prstGeom prst="bentConnector3">
            <a:avLst>
              <a:gd name="adj1" fmla="val 49940"/>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Elbow Connector 50" title=""/>
          <p:cNvCxnSpPr/>
          <p:nvPr>
            <p:custDataLst>
              <p:tags r:id="rId14"/>
            </p:custDataLst>
          </p:nvPr>
        </p:nvCxnSpPr>
        <p:spPr>
          <a:xfrm rot="10800000">
            <a:off x="1470025" y="4025900"/>
            <a:ext cx="1019175" cy="893763"/>
          </a:xfrm>
          <a:prstGeom prst="bentConnector3">
            <a:avLst>
              <a:gd name="adj1" fmla="val 49938"/>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Elbow Connector 62" title=""/>
          <p:cNvCxnSpPr/>
          <p:nvPr>
            <p:custDataLst>
              <p:tags r:id="rId15"/>
            </p:custDataLst>
          </p:nvPr>
        </p:nvCxnSpPr>
        <p:spPr>
          <a:xfrm rot="10800000" flipV="1">
            <a:off x="3648075" y="4416425"/>
            <a:ext cx="962025" cy="354013"/>
          </a:xfrm>
          <a:prstGeom prst="bentConnector3">
            <a:avLst>
              <a:gd name="adj1" fmla="val 49967"/>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Elbow Connector 63" title=""/>
          <p:cNvCxnSpPr>
            <a:stCxn id="41009" idx="1"/>
          </p:cNvCxnSpPr>
          <p:nvPr>
            <p:custDataLst>
              <p:tags r:id="rId16"/>
            </p:custDataLst>
          </p:nvPr>
        </p:nvCxnSpPr>
        <p:spPr>
          <a:xfrm rot="10800000">
            <a:off x="3625850" y="5178425"/>
            <a:ext cx="1033145" cy="320040"/>
          </a:xfrm>
          <a:prstGeom prst="bentConnector3">
            <a:avLst>
              <a:gd name="adj1" fmla="val 49969"/>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8" name="Elbow Connector 62" title=""/>
          <p:cNvCxnSpPr>
            <a:stCxn id="40981" idx="1"/>
          </p:cNvCxnSpPr>
          <p:nvPr>
            <p:custDataLst>
              <p:tags r:id="rId17"/>
            </p:custDataLst>
          </p:nvPr>
        </p:nvCxnSpPr>
        <p:spPr>
          <a:xfrm rot="10800000" flipV="1">
            <a:off x="3740150" y="1157605"/>
            <a:ext cx="918210" cy="510540"/>
          </a:xfrm>
          <a:prstGeom prst="bentConnector3">
            <a:avLst>
              <a:gd name="adj1" fmla="val 49931"/>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9" name="Elbow Connector 63" title=""/>
          <p:cNvCxnSpPr/>
          <p:nvPr>
            <p:custDataLst>
              <p:tags r:id="rId18"/>
            </p:custDataLst>
          </p:nvPr>
        </p:nvCxnSpPr>
        <p:spPr>
          <a:xfrm rot="10800000">
            <a:off x="3700780" y="2138045"/>
            <a:ext cx="1593850" cy="1553210"/>
          </a:xfrm>
          <a:prstGeom prst="bentConnector3">
            <a:avLst>
              <a:gd name="adj1" fmla="val 49960"/>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979" name="文本框 4" title=""/>
          <p:cNvSpPr txBox="1"/>
          <p:nvPr>
            <p:custDataLst>
              <p:tags r:id="rId19"/>
            </p:custDataLst>
          </p:nvPr>
        </p:nvSpPr>
        <p:spPr>
          <a:xfrm>
            <a:off x="6169343" y="5319713"/>
            <a:ext cx="79375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排异</a:t>
            </a:r>
            <a:endParaRPr lang="zh-CN" altLang="en-US" sz="2400" b="1">
              <a:solidFill>
                <a:srgbClr val="7030A0"/>
              </a:solidFill>
              <a:latin typeface="华文楷体" panose="02010600040101010101" charset="-122"/>
              <a:ea typeface="华文楷体" panose="02010600040101010101" charset="-122"/>
            </a:endParaRPr>
          </a:p>
        </p:txBody>
      </p:sp>
      <p:sp>
        <p:nvSpPr>
          <p:cNvPr id="40980" name="文本框 5" title=""/>
          <p:cNvSpPr txBox="1"/>
          <p:nvPr>
            <p:custDataLst>
              <p:tags r:id="rId20"/>
            </p:custDataLst>
          </p:nvPr>
        </p:nvSpPr>
        <p:spPr>
          <a:xfrm>
            <a:off x="6168708" y="5780405"/>
            <a:ext cx="79375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排倒</a:t>
            </a:r>
            <a:endParaRPr lang="zh-CN" altLang="en-US" sz="2400" b="1">
              <a:solidFill>
                <a:srgbClr val="7030A0"/>
              </a:solidFill>
              <a:latin typeface="华文楷体" panose="02010600040101010101" charset="-122"/>
              <a:ea typeface="华文楷体" panose="02010600040101010101" charset="-122"/>
            </a:endParaRPr>
          </a:p>
        </p:txBody>
      </p:sp>
      <p:sp>
        <p:nvSpPr>
          <p:cNvPr id="40981" name="文本框 6" title=""/>
          <p:cNvSpPr txBox="1"/>
          <p:nvPr>
            <p:custDataLst>
              <p:tags r:id="rId21"/>
            </p:custDataLst>
          </p:nvPr>
        </p:nvSpPr>
        <p:spPr>
          <a:xfrm>
            <a:off x="4658043" y="927100"/>
            <a:ext cx="1099185"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审题干</a:t>
            </a:r>
            <a:endParaRPr lang="zh-CN" altLang="en-US" sz="2400" b="1">
              <a:solidFill>
                <a:srgbClr val="7030A0"/>
              </a:solidFill>
              <a:latin typeface="华文楷体" panose="02010600040101010101" charset="-122"/>
              <a:ea typeface="华文楷体" panose="02010600040101010101" charset="-122"/>
            </a:endParaRPr>
          </a:p>
        </p:txBody>
      </p:sp>
      <p:sp>
        <p:nvSpPr>
          <p:cNvPr id="40982" name="文本框 7" title=""/>
          <p:cNvSpPr txBox="1"/>
          <p:nvPr>
            <p:custDataLst>
              <p:tags r:id="rId22"/>
            </p:custDataLst>
          </p:nvPr>
        </p:nvSpPr>
        <p:spPr>
          <a:xfrm>
            <a:off x="6706870" y="683895"/>
            <a:ext cx="79375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材料</a:t>
            </a:r>
            <a:endParaRPr lang="zh-CN" altLang="en-US" sz="2400" b="1">
              <a:solidFill>
                <a:srgbClr val="7030A0"/>
              </a:solidFill>
              <a:latin typeface="华文楷体" panose="02010600040101010101" charset="-122"/>
              <a:ea typeface="华文楷体" panose="02010600040101010101" charset="-122"/>
            </a:endParaRPr>
          </a:p>
        </p:txBody>
      </p:sp>
      <p:sp>
        <p:nvSpPr>
          <p:cNvPr id="40983" name="文本框 8" title=""/>
          <p:cNvSpPr txBox="1"/>
          <p:nvPr>
            <p:custDataLst>
              <p:tags r:id="rId23"/>
            </p:custDataLst>
          </p:nvPr>
        </p:nvSpPr>
        <p:spPr>
          <a:xfrm>
            <a:off x="5546725" y="2722563"/>
            <a:ext cx="1099185"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审题肢</a:t>
            </a:r>
            <a:endParaRPr lang="zh-CN" altLang="en-US" sz="2400" b="1">
              <a:solidFill>
                <a:srgbClr val="7030A0"/>
              </a:solidFill>
              <a:latin typeface="华文楷体" panose="02010600040101010101" charset="-122"/>
              <a:ea typeface="华文楷体" panose="02010600040101010101" charset="-122"/>
            </a:endParaRPr>
          </a:p>
        </p:txBody>
      </p:sp>
      <p:sp>
        <p:nvSpPr>
          <p:cNvPr id="40984" name="文本框 10" title=""/>
          <p:cNvSpPr txBox="1"/>
          <p:nvPr>
            <p:custDataLst>
              <p:tags r:id="rId24"/>
            </p:custDataLst>
          </p:nvPr>
        </p:nvSpPr>
        <p:spPr>
          <a:xfrm>
            <a:off x="5407025" y="3565525"/>
            <a:ext cx="2320925"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审干与题肢关系</a:t>
            </a:r>
            <a:endParaRPr lang="zh-CN" altLang="en-US" sz="2400" b="1">
              <a:solidFill>
                <a:srgbClr val="7030A0"/>
              </a:solidFill>
              <a:latin typeface="华文楷体" panose="02010600040101010101" charset="-122"/>
              <a:ea typeface="华文楷体" panose="02010600040101010101" charset="-122"/>
            </a:endParaRPr>
          </a:p>
        </p:txBody>
      </p:sp>
      <p:cxnSp>
        <p:nvCxnSpPr>
          <p:cNvPr id="13" name="Elbow Connector 54" title=""/>
          <p:cNvCxnSpPr/>
          <p:nvPr>
            <p:custDataLst>
              <p:tags r:id="rId25"/>
            </p:custDataLst>
          </p:nvPr>
        </p:nvCxnSpPr>
        <p:spPr>
          <a:xfrm rot="10800000" flipV="1">
            <a:off x="5705158" y="791210"/>
            <a:ext cx="938213" cy="246063"/>
          </a:xfrm>
          <a:prstGeom prst="bentConnector3">
            <a:avLst>
              <a:gd name="adj1" fmla="val 49932"/>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Elbow Connector 63" title=""/>
          <p:cNvCxnSpPr/>
          <p:nvPr>
            <p:custDataLst>
              <p:tags r:id="rId26"/>
            </p:custDataLst>
          </p:nvPr>
        </p:nvCxnSpPr>
        <p:spPr>
          <a:xfrm rot="10800000">
            <a:off x="5756275" y="1200150"/>
            <a:ext cx="784225" cy="650875"/>
          </a:xfrm>
          <a:prstGeom prst="bentConnector3">
            <a:avLst>
              <a:gd name="adj1" fmla="val 49960"/>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987" name="文本框 16" title=""/>
          <p:cNvSpPr txBox="1"/>
          <p:nvPr>
            <p:custDataLst>
              <p:tags r:id="rId27"/>
            </p:custDataLst>
          </p:nvPr>
        </p:nvSpPr>
        <p:spPr>
          <a:xfrm>
            <a:off x="6769100" y="3030538"/>
            <a:ext cx="79375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错误</a:t>
            </a:r>
            <a:endParaRPr lang="zh-CN" altLang="en-US" sz="2400" b="1">
              <a:solidFill>
                <a:srgbClr val="7030A0"/>
              </a:solidFill>
              <a:latin typeface="华文楷体" panose="02010600040101010101" charset="-122"/>
              <a:ea typeface="华文楷体" panose="02010600040101010101" charset="-122"/>
            </a:endParaRPr>
          </a:p>
        </p:txBody>
      </p:sp>
      <p:sp>
        <p:nvSpPr>
          <p:cNvPr id="40988" name="文本框 17" title=""/>
          <p:cNvSpPr txBox="1"/>
          <p:nvPr>
            <p:custDataLst>
              <p:tags r:id="rId28"/>
            </p:custDataLst>
          </p:nvPr>
        </p:nvSpPr>
        <p:spPr>
          <a:xfrm>
            <a:off x="6769100" y="2430463"/>
            <a:ext cx="79375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正确</a:t>
            </a:r>
            <a:endParaRPr lang="zh-CN" altLang="en-US" sz="2400" b="1">
              <a:solidFill>
                <a:srgbClr val="7030A0"/>
              </a:solidFill>
              <a:latin typeface="华文楷体" panose="02010600040101010101" charset="-122"/>
              <a:ea typeface="华文楷体" panose="02010600040101010101" charset="-122"/>
            </a:endParaRPr>
          </a:p>
        </p:txBody>
      </p:sp>
      <p:cxnSp>
        <p:nvCxnSpPr>
          <p:cNvPr id="19" name="Elbow Connector 63" title=""/>
          <p:cNvCxnSpPr/>
          <p:nvPr>
            <p:custDataLst>
              <p:tags r:id="rId29"/>
            </p:custDataLst>
          </p:nvPr>
        </p:nvCxnSpPr>
        <p:spPr>
          <a:xfrm rot="10800000">
            <a:off x="3739833" y="1851025"/>
            <a:ext cx="1778000" cy="1119188"/>
          </a:xfrm>
          <a:prstGeom prst="bentConnector3">
            <a:avLst>
              <a:gd name="adj1" fmla="val 49964"/>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左大括号 27" title=""/>
          <p:cNvSpPr/>
          <p:nvPr>
            <p:custDataLst>
              <p:tags r:id="rId30"/>
            </p:custDataLst>
          </p:nvPr>
        </p:nvSpPr>
        <p:spPr>
          <a:xfrm>
            <a:off x="7275195" y="1480503"/>
            <a:ext cx="223838" cy="94615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b="1" strike="noStrike" noProof="1">
              <a:solidFill>
                <a:srgbClr val="7030A0"/>
              </a:solidFill>
              <a:latin typeface="华文楷体" panose="02010600040101010101" charset="-122"/>
              <a:ea typeface="华文楷体" panose="02010600040101010101" charset="-122"/>
            </a:endParaRPr>
          </a:p>
        </p:txBody>
      </p:sp>
      <p:sp>
        <p:nvSpPr>
          <p:cNvPr id="40991" name="文本框 28" title=""/>
          <p:cNvSpPr txBox="1"/>
          <p:nvPr>
            <p:custDataLst>
              <p:tags r:id="rId31"/>
            </p:custDataLst>
          </p:nvPr>
        </p:nvSpPr>
        <p:spPr>
          <a:xfrm>
            <a:off x="6540183" y="1649413"/>
            <a:ext cx="79375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设问</a:t>
            </a:r>
            <a:endParaRPr lang="zh-CN" altLang="en-US" sz="2400" b="1">
              <a:solidFill>
                <a:srgbClr val="7030A0"/>
              </a:solidFill>
              <a:latin typeface="华文楷体" panose="02010600040101010101" charset="-122"/>
              <a:ea typeface="华文楷体" panose="02010600040101010101" charset="-122"/>
            </a:endParaRPr>
          </a:p>
        </p:txBody>
      </p:sp>
      <p:sp>
        <p:nvSpPr>
          <p:cNvPr id="31" name="左大括号 30" title=""/>
          <p:cNvSpPr/>
          <p:nvPr>
            <p:custDataLst>
              <p:tags r:id="rId32"/>
            </p:custDataLst>
          </p:nvPr>
        </p:nvSpPr>
        <p:spPr>
          <a:xfrm>
            <a:off x="6634163" y="2582863"/>
            <a:ext cx="134938" cy="73977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b="1" strike="noStrike" noProof="1">
              <a:solidFill>
                <a:srgbClr val="7030A0"/>
              </a:solidFill>
              <a:latin typeface="华文楷体" panose="02010600040101010101" charset="-122"/>
              <a:ea typeface="华文楷体" panose="02010600040101010101" charset="-122"/>
            </a:endParaRPr>
          </a:p>
        </p:txBody>
      </p:sp>
      <p:sp>
        <p:nvSpPr>
          <p:cNvPr id="40993" name="文本框 31" title=""/>
          <p:cNvSpPr txBox="1"/>
          <p:nvPr>
            <p:custDataLst>
              <p:tags r:id="rId33"/>
            </p:custDataLst>
          </p:nvPr>
        </p:nvSpPr>
        <p:spPr>
          <a:xfrm>
            <a:off x="7499033" y="1359535"/>
            <a:ext cx="1099185"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关键词</a:t>
            </a:r>
            <a:endParaRPr lang="zh-CN" altLang="en-US" sz="2400" b="1">
              <a:solidFill>
                <a:srgbClr val="7030A0"/>
              </a:solidFill>
              <a:latin typeface="华文楷体" panose="02010600040101010101" charset="-122"/>
              <a:ea typeface="华文楷体" panose="02010600040101010101" charset="-122"/>
            </a:endParaRPr>
          </a:p>
        </p:txBody>
      </p:sp>
      <p:sp>
        <p:nvSpPr>
          <p:cNvPr id="40994" name="文本框 32" title=""/>
          <p:cNvSpPr txBox="1"/>
          <p:nvPr>
            <p:custDataLst>
              <p:tags r:id="rId34"/>
            </p:custDataLst>
          </p:nvPr>
        </p:nvSpPr>
        <p:spPr>
          <a:xfrm>
            <a:off x="7596188" y="2166938"/>
            <a:ext cx="79375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方向</a:t>
            </a:r>
            <a:endParaRPr lang="zh-CN" altLang="en-US" sz="2400" b="1">
              <a:solidFill>
                <a:srgbClr val="7030A0"/>
              </a:solidFill>
              <a:latin typeface="华文楷体" panose="02010600040101010101" charset="-122"/>
              <a:ea typeface="华文楷体" panose="02010600040101010101" charset="-122"/>
            </a:endParaRPr>
          </a:p>
        </p:txBody>
      </p:sp>
      <p:sp>
        <p:nvSpPr>
          <p:cNvPr id="40995" name="文本框 33" title=""/>
          <p:cNvSpPr txBox="1"/>
          <p:nvPr>
            <p:custDataLst>
              <p:tags r:id="rId35"/>
            </p:custDataLst>
          </p:nvPr>
        </p:nvSpPr>
        <p:spPr>
          <a:xfrm>
            <a:off x="7570788" y="1724025"/>
            <a:ext cx="79375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主体</a:t>
            </a:r>
            <a:endParaRPr lang="zh-CN" altLang="en-US" sz="2400" b="1">
              <a:solidFill>
                <a:srgbClr val="7030A0"/>
              </a:solidFill>
              <a:latin typeface="华文楷体" panose="02010600040101010101" charset="-122"/>
              <a:ea typeface="华文楷体" panose="02010600040101010101" charset="-122"/>
            </a:endParaRPr>
          </a:p>
        </p:txBody>
      </p:sp>
      <p:sp>
        <p:nvSpPr>
          <p:cNvPr id="40996" name="文本框 36" title=""/>
          <p:cNvSpPr txBox="1"/>
          <p:nvPr>
            <p:custDataLst>
              <p:tags r:id="rId36"/>
            </p:custDataLst>
          </p:nvPr>
        </p:nvSpPr>
        <p:spPr>
          <a:xfrm>
            <a:off x="8261033" y="1785620"/>
            <a:ext cx="3238500" cy="398780"/>
          </a:xfrm>
          <a:prstGeom prst="rect">
            <a:avLst/>
          </a:prstGeom>
          <a:noFill/>
          <a:ln w="9525">
            <a:noFill/>
          </a:ln>
        </p:spPr>
        <p:txBody>
          <a:bodyPr wrap="none" anchor="t">
            <a:spAutoFit/>
          </a:bodyPr>
          <a:lstStyle/>
          <a:p>
            <a:r>
              <a:rPr lang="zh-CN" altLang="en-US" sz="2000" b="1">
                <a:solidFill>
                  <a:srgbClr val="7030A0"/>
                </a:solidFill>
                <a:latin typeface="华文楷体" panose="02010600040101010101" charset="-122"/>
                <a:ea typeface="华文楷体" panose="02010600040101010101" charset="-122"/>
              </a:rPr>
              <a:t>（国家、社会、青少年等）</a:t>
            </a:r>
            <a:endParaRPr lang="zh-CN" altLang="en-US" sz="2000" b="1">
              <a:solidFill>
                <a:srgbClr val="7030A0"/>
              </a:solidFill>
              <a:latin typeface="华文楷体" panose="02010600040101010101" charset="-122"/>
              <a:ea typeface="华文楷体" panose="02010600040101010101" charset="-122"/>
            </a:endParaRPr>
          </a:p>
        </p:txBody>
      </p:sp>
      <p:sp>
        <p:nvSpPr>
          <p:cNvPr id="40997" name="文本框 37" title=""/>
          <p:cNvSpPr txBox="1"/>
          <p:nvPr>
            <p:custDataLst>
              <p:tags r:id="rId37"/>
            </p:custDataLst>
          </p:nvPr>
        </p:nvSpPr>
        <p:spPr>
          <a:xfrm>
            <a:off x="8275003" y="2228533"/>
            <a:ext cx="1965325" cy="398780"/>
          </a:xfrm>
          <a:prstGeom prst="rect">
            <a:avLst/>
          </a:prstGeom>
          <a:noFill/>
          <a:ln w="9525">
            <a:noFill/>
          </a:ln>
        </p:spPr>
        <p:txBody>
          <a:bodyPr wrap="none" anchor="t">
            <a:spAutoFit/>
          </a:bodyPr>
          <a:lstStyle/>
          <a:p>
            <a:r>
              <a:rPr lang="zh-CN" altLang="en-US" sz="2000" b="1">
                <a:solidFill>
                  <a:srgbClr val="7030A0"/>
                </a:solidFill>
                <a:latin typeface="华文楷体" panose="02010600040101010101" charset="-122"/>
                <a:ea typeface="华文楷体" panose="02010600040101010101" charset="-122"/>
              </a:rPr>
              <a:t>（正向、逆向）</a:t>
            </a:r>
            <a:endParaRPr lang="zh-CN" altLang="en-US" sz="2000" b="1">
              <a:solidFill>
                <a:srgbClr val="7030A0"/>
              </a:solidFill>
              <a:latin typeface="华文楷体" panose="02010600040101010101" charset="-122"/>
              <a:ea typeface="华文楷体" panose="02010600040101010101" charset="-122"/>
            </a:endParaRPr>
          </a:p>
        </p:txBody>
      </p:sp>
      <p:sp>
        <p:nvSpPr>
          <p:cNvPr id="40998" name="文本框 38" title=""/>
          <p:cNvSpPr txBox="1"/>
          <p:nvPr>
            <p:custDataLst>
              <p:tags r:id="rId38"/>
            </p:custDataLst>
          </p:nvPr>
        </p:nvSpPr>
        <p:spPr>
          <a:xfrm>
            <a:off x="8388033" y="1421130"/>
            <a:ext cx="2983865" cy="398780"/>
          </a:xfrm>
          <a:prstGeom prst="rect">
            <a:avLst/>
          </a:prstGeom>
          <a:noFill/>
          <a:ln w="9525">
            <a:noFill/>
          </a:ln>
        </p:spPr>
        <p:txBody>
          <a:bodyPr wrap="none" anchor="t">
            <a:spAutoFit/>
          </a:bodyPr>
          <a:lstStyle/>
          <a:p>
            <a:r>
              <a:rPr lang="zh-CN" altLang="en-US" sz="2000" b="1">
                <a:solidFill>
                  <a:srgbClr val="7030A0"/>
                </a:solidFill>
                <a:latin typeface="华文楷体" panose="02010600040101010101" charset="-122"/>
                <a:ea typeface="华文楷体" panose="02010600040101010101" charset="-122"/>
              </a:rPr>
              <a:t>（根本、核心、影响等）</a:t>
            </a:r>
            <a:endParaRPr lang="zh-CN" altLang="en-US" sz="2000" b="1">
              <a:solidFill>
                <a:srgbClr val="7030A0"/>
              </a:solidFill>
              <a:latin typeface="华文楷体" panose="02010600040101010101" charset="-122"/>
              <a:ea typeface="华文楷体" panose="02010600040101010101" charset="-122"/>
            </a:endParaRPr>
          </a:p>
        </p:txBody>
      </p:sp>
      <p:sp>
        <p:nvSpPr>
          <p:cNvPr id="40999" name="文本框 39" title=""/>
          <p:cNvSpPr txBox="1"/>
          <p:nvPr>
            <p:custDataLst>
              <p:tags r:id="rId39"/>
            </p:custDataLst>
          </p:nvPr>
        </p:nvSpPr>
        <p:spPr>
          <a:xfrm>
            <a:off x="7792720" y="531495"/>
            <a:ext cx="2931795"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关键信息、明确主旨</a:t>
            </a:r>
            <a:endParaRPr lang="zh-CN" altLang="en-US" sz="2400" b="1">
              <a:solidFill>
                <a:srgbClr val="7030A0"/>
              </a:solidFill>
              <a:latin typeface="华文楷体" panose="02010600040101010101" charset="-122"/>
              <a:ea typeface="华文楷体" panose="02010600040101010101" charset="-122"/>
            </a:endParaRPr>
          </a:p>
        </p:txBody>
      </p:sp>
      <p:sp>
        <p:nvSpPr>
          <p:cNvPr id="41" name="左大括号 40" title=""/>
          <p:cNvSpPr/>
          <p:nvPr>
            <p:custDataLst>
              <p:tags r:id="rId40"/>
            </p:custDataLst>
          </p:nvPr>
        </p:nvSpPr>
        <p:spPr>
          <a:xfrm>
            <a:off x="7499350" y="577215"/>
            <a:ext cx="161925" cy="7340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b="1" strike="noStrike" noProof="1">
              <a:solidFill>
                <a:srgbClr val="7030A0"/>
              </a:solidFill>
              <a:latin typeface="华文楷体" panose="02010600040101010101" charset="-122"/>
              <a:ea typeface="华文楷体" panose="02010600040101010101" charset="-122"/>
            </a:endParaRPr>
          </a:p>
        </p:txBody>
      </p:sp>
      <p:sp>
        <p:nvSpPr>
          <p:cNvPr id="41001" name="文本框 41" title=""/>
          <p:cNvSpPr txBox="1"/>
          <p:nvPr>
            <p:custDataLst>
              <p:tags r:id="rId41"/>
            </p:custDataLst>
          </p:nvPr>
        </p:nvSpPr>
        <p:spPr>
          <a:xfrm>
            <a:off x="7792720" y="930275"/>
            <a:ext cx="2931795"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回归教材、知识关联</a:t>
            </a:r>
            <a:endParaRPr lang="zh-CN" altLang="en-US" sz="2400" b="1">
              <a:solidFill>
                <a:srgbClr val="7030A0"/>
              </a:solidFill>
              <a:latin typeface="华文楷体" panose="02010600040101010101" charset="-122"/>
              <a:ea typeface="华文楷体" panose="02010600040101010101" charset="-122"/>
            </a:endParaRPr>
          </a:p>
        </p:txBody>
      </p:sp>
      <p:sp>
        <p:nvSpPr>
          <p:cNvPr id="41002" name="文本框 42" title=""/>
          <p:cNvSpPr txBox="1"/>
          <p:nvPr>
            <p:custDataLst>
              <p:tags r:id="rId42"/>
            </p:custDataLst>
          </p:nvPr>
        </p:nvSpPr>
        <p:spPr>
          <a:xfrm>
            <a:off x="6880225" y="5780405"/>
            <a:ext cx="201549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（关系颠倒）</a:t>
            </a:r>
            <a:endParaRPr lang="zh-CN" altLang="en-US" sz="2400" b="1">
              <a:solidFill>
                <a:srgbClr val="7030A0"/>
              </a:solidFill>
              <a:latin typeface="华文楷体" panose="02010600040101010101" charset="-122"/>
              <a:ea typeface="华文楷体" panose="02010600040101010101" charset="-122"/>
            </a:endParaRPr>
          </a:p>
        </p:txBody>
      </p:sp>
      <p:sp>
        <p:nvSpPr>
          <p:cNvPr id="41004" name="文本框 57" title=""/>
          <p:cNvSpPr txBox="1"/>
          <p:nvPr>
            <p:custDataLst>
              <p:tags r:id="rId43"/>
            </p:custDataLst>
          </p:nvPr>
        </p:nvSpPr>
        <p:spPr>
          <a:xfrm>
            <a:off x="6878638" y="5307013"/>
            <a:ext cx="384810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（观点正确、与题干无关）</a:t>
            </a:r>
            <a:endParaRPr lang="zh-CN" altLang="en-US" sz="2400" b="1">
              <a:solidFill>
                <a:srgbClr val="7030A0"/>
              </a:solidFill>
              <a:latin typeface="华文楷体" panose="02010600040101010101" charset="-122"/>
              <a:ea typeface="华文楷体" panose="02010600040101010101" charset="-122"/>
            </a:endParaRPr>
          </a:p>
        </p:txBody>
      </p:sp>
      <p:sp>
        <p:nvSpPr>
          <p:cNvPr id="41005" name="文本框 59" title=""/>
          <p:cNvSpPr txBox="1"/>
          <p:nvPr>
            <p:custDataLst>
              <p:tags r:id="rId44"/>
            </p:custDataLst>
          </p:nvPr>
        </p:nvSpPr>
        <p:spPr>
          <a:xfrm>
            <a:off x="647700" y="1668145"/>
            <a:ext cx="736600" cy="3538220"/>
          </a:xfrm>
          <a:prstGeom prst="rect">
            <a:avLst/>
          </a:prstGeom>
          <a:noFill/>
          <a:ln w="9525">
            <a:noFill/>
          </a:ln>
        </p:spPr>
        <p:txBody>
          <a:bodyPr vert="eaVert" wrap="square" anchor="t">
            <a:spAutoFit/>
          </a:bodyPr>
          <a:lstStyle/>
          <a:p>
            <a:r>
              <a:rPr lang="zh-CN" altLang="en-US" sz="3600" b="1">
                <a:solidFill>
                  <a:schemeClr val="bg1"/>
                </a:solidFill>
                <a:latin typeface="华文楷体" panose="02010600040101010101" charset="-122"/>
                <a:ea typeface="华文楷体" panose="02010600040101010101" charset="-122"/>
              </a:rPr>
              <a:t>选择题答题建议</a:t>
            </a:r>
            <a:endParaRPr lang="zh-CN" altLang="en-US" sz="3600" b="1">
              <a:solidFill>
                <a:schemeClr val="bg1"/>
              </a:solidFill>
              <a:latin typeface="华文楷体" panose="02010600040101010101" charset="-122"/>
              <a:ea typeface="华文楷体" panose="02010600040101010101" charset="-122"/>
            </a:endParaRPr>
          </a:p>
        </p:txBody>
      </p:sp>
      <p:sp>
        <p:nvSpPr>
          <p:cNvPr id="41008" name="文本框 5" title=""/>
          <p:cNvSpPr txBox="1"/>
          <p:nvPr>
            <p:custDataLst>
              <p:tags r:id="rId45"/>
            </p:custDataLst>
          </p:nvPr>
        </p:nvSpPr>
        <p:spPr>
          <a:xfrm>
            <a:off x="4584700" y="4241800"/>
            <a:ext cx="1099185"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直选法</a:t>
            </a:r>
            <a:endParaRPr lang="zh-CN" altLang="en-US" sz="2400" b="1">
              <a:solidFill>
                <a:srgbClr val="7030A0"/>
              </a:solidFill>
              <a:latin typeface="华文楷体" panose="02010600040101010101" charset="-122"/>
              <a:ea typeface="华文楷体" panose="02010600040101010101" charset="-122"/>
            </a:endParaRPr>
          </a:p>
        </p:txBody>
      </p:sp>
      <p:sp>
        <p:nvSpPr>
          <p:cNvPr id="41009" name="文本框 5" title=""/>
          <p:cNvSpPr txBox="1"/>
          <p:nvPr>
            <p:custDataLst>
              <p:tags r:id="rId46"/>
            </p:custDataLst>
          </p:nvPr>
        </p:nvSpPr>
        <p:spPr>
          <a:xfrm>
            <a:off x="4658995" y="5267960"/>
            <a:ext cx="1099185"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排除法</a:t>
            </a:r>
            <a:endParaRPr lang="zh-CN" altLang="en-US" sz="2400" b="1">
              <a:solidFill>
                <a:srgbClr val="7030A0"/>
              </a:solidFill>
              <a:latin typeface="华文楷体" panose="02010600040101010101" charset="-122"/>
              <a:ea typeface="华文楷体" panose="02010600040101010101" charset="-122"/>
            </a:endParaRPr>
          </a:p>
        </p:txBody>
      </p:sp>
      <p:sp>
        <p:nvSpPr>
          <p:cNvPr id="7" name="文本框 3" title=""/>
          <p:cNvSpPr txBox="1"/>
          <p:nvPr>
            <p:custDataLst>
              <p:tags r:id="rId47"/>
            </p:custDataLst>
          </p:nvPr>
        </p:nvSpPr>
        <p:spPr>
          <a:xfrm>
            <a:off x="6169343" y="4792663"/>
            <a:ext cx="79375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排错</a:t>
            </a:r>
            <a:endParaRPr lang="zh-CN" altLang="en-US" sz="2400" b="1">
              <a:solidFill>
                <a:srgbClr val="7030A0"/>
              </a:solidFill>
              <a:latin typeface="华文楷体" panose="02010600040101010101" charset="-122"/>
              <a:ea typeface="华文楷体" panose="02010600040101010101" charset="-122"/>
            </a:endParaRPr>
          </a:p>
        </p:txBody>
      </p:sp>
      <p:sp>
        <p:nvSpPr>
          <p:cNvPr id="14" name="文本框 43" title=""/>
          <p:cNvSpPr txBox="1"/>
          <p:nvPr>
            <p:custDataLst>
              <p:tags r:id="rId48"/>
            </p:custDataLst>
          </p:nvPr>
        </p:nvSpPr>
        <p:spPr>
          <a:xfrm>
            <a:off x="6769735" y="4770438"/>
            <a:ext cx="5069840" cy="460375"/>
          </a:xfrm>
          <a:prstGeom prst="rect">
            <a:avLst/>
          </a:prstGeom>
          <a:noFill/>
          <a:ln w="9525">
            <a:noFill/>
          </a:ln>
        </p:spPr>
        <p:txBody>
          <a:bodyPr wrap="none" anchor="t">
            <a:spAutoFit/>
          </a:bodyPr>
          <a:lstStyle/>
          <a:p>
            <a:r>
              <a:rPr lang="zh-CN" altLang="en-US" sz="2400" b="1">
                <a:solidFill>
                  <a:srgbClr val="7030A0"/>
                </a:solidFill>
                <a:latin typeface="华文楷体" panose="02010600040101010101" charset="-122"/>
                <a:ea typeface="华文楷体" panose="02010600040101010101" charset="-122"/>
              </a:rPr>
              <a:t>（观点错误，注意过于绝对的表达）</a:t>
            </a:r>
            <a:endParaRPr lang="zh-CN" altLang="en-US" sz="2400" b="1">
              <a:solidFill>
                <a:srgbClr val="7030A0"/>
              </a:solidFill>
              <a:latin typeface="华文楷体" panose="02010600040101010101" charset="-122"/>
              <a:ea typeface="华文楷体" panose="02010600040101010101" charset="-122"/>
            </a:endParaRPr>
          </a:p>
        </p:txBody>
      </p:sp>
      <p:sp>
        <p:nvSpPr>
          <p:cNvPr id="16" name="左大括号 15" title=""/>
          <p:cNvSpPr/>
          <p:nvPr>
            <p:custDataLst>
              <p:tags r:id="rId49"/>
            </p:custDataLst>
          </p:nvPr>
        </p:nvSpPr>
        <p:spPr>
          <a:xfrm>
            <a:off x="5835968" y="4920298"/>
            <a:ext cx="333375" cy="11557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b="1" strike="noStrike" noProof="1">
              <a:solidFill>
                <a:srgbClr val="7030A0"/>
              </a:solidFill>
              <a:latin typeface="华文楷体" panose="02010600040101010101" charset="-122"/>
              <a:ea typeface="华文楷体" panose="02010600040101010101" charset="-122"/>
            </a:endParaRPr>
          </a:p>
        </p:txBody>
      </p:sp>
      <p:pic>
        <p:nvPicPr>
          <p:cNvPr id="18" name="图片 17" title=""/>
          <p:cNvPicPr>
            <a:picLocks noChangeAspect="1"/>
          </p:cNvPicPr>
          <p:nvPr userDrawn="1">
            <p:custDataLst>
              <p:tags r:id="rId51"/>
            </p:custDataLst>
          </p:nvPr>
        </p:nvPicPr>
        <p:blipFill>
          <a:blip r:embed="rId50"/>
          <a:stretch>
            <a:fillRect/>
          </a:stretch>
        </p:blipFill>
        <p:spPr>
          <a:xfrm flipH="1">
            <a:off x="9144000" y="4281170"/>
            <a:ext cx="3048000" cy="2604135"/>
          </a:xfrm>
          <a:prstGeom prst="rect">
            <a:avLst/>
          </a:prstGeom>
        </p:spPr>
      </p:pic>
    </p:spTree>
    <p:custDataLst>
      <p:tags r:id="rId53"/>
    </p:custData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4"/>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0" y="635"/>
            <a:ext cx="12192000" cy="6856730"/>
          </a:xfrm>
          <a:prstGeom prst="rect">
            <a:avLst/>
          </a:prstGeom>
          <a:solidFill>
            <a:schemeClr val="bg1">
              <a:alpha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solidFill>
                <a:srgbClr val="FFFF00"/>
              </a:solidFill>
              <a:latin typeface="华文楷体" panose="02010600040101010101" charset="-122"/>
              <a:ea typeface="华文楷体" panose="02010600040101010101" charset="-122"/>
            </a:endParaRPr>
          </a:p>
        </p:txBody>
      </p:sp>
      <p:sp>
        <p:nvSpPr>
          <p:cNvPr id="4" name="矩形 3" title=""/>
          <p:cNvSpPr/>
          <p:nvPr>
            <p:custDataLst>
              <p:tags r:id="rId4"/>
            </p:custDataLst>
          </p:nvPr>
        </p:nvSpPr>
        <p:spPr>
          <a:xfrm>
            <a:off x="433070" y="756920"/>
            <a:ext cx="11338560" cy="5857240"/>
          </a:xfrm>
          <a:prstGeom prst="rect">
            <a:avLst/>
          </a:prstGeom>
          <a:noFill/>
          <a:ln w="41275">
            <a:solidFill>
              <a:schemeClr val="accent5">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00">
              <a:latin typeface="黑体" charset="0"/>
              <a:ea typeface="黑体" charset="0"/>
            </a:endParaRPr>
          </a:p>
        </p:txBody>
      </p:sp>
      <p:sp>
        <p:nvSpPr>
          <p:cNvPr id="5" name="文本框 4" title=""/>
          <p:cNvSpPr txBox="1"/>
          <p:nvPr>
            <p:custDataLst>
              <p:tags r:id="rId5"/>
            </p:custDataLst>
          </p:nvPr>
        </p:nvSpPr>
        <p:spPr>
          <a:xfrm>
            <a:off x="5400675" y="1863725"/>
            <a:ext cx="4493895" cy="3784600"/>
          </a:xfrm>
          <a:prstGeom prst="rect">
            <a:avLst/>
          </a:prstGeom>
          <a:noFill/>
          <a:ln w="28575" cmpd="sng">
            <a:solidFill>
              <a:schemeClr val="accent1">
                <a:shade val="50000"/>
              </a:schemeClr>
            </a:solidFill>
            <a:prstDash val="sysDot"/>
          </a:ln>
        </p:spPr>
        <p:txBody>
          <a:bodyPr wrap="square" rtlCol="0">
            <a:spAutoFit/>
          </a:bodyPr>
          <a:lstStyle/>
          <a:p>
            <a:pPr algn="ctr" fontAlgn="auto">
              <a:lnSpc>
                <a:spcPct val="150000"/>
              </a:lnSpc>
            </a:pPr>
            <a:r>
              <a:rPr lang="zh-CN" sz="3200" b="1" noProof="1">
                <a:solidFill>
                  <a:srgbClr val="002060"/>
                </a:solidFill>
                <a:effectLst/>
                <a:latin typeface="华文楷体" panose="02010600040101010101" charset="-122"/>
                <a:ea typeface="华文楷体" panose="02010600040101010101" charset="-122"/>
                <a:cs typeface="华文楷体" panose="02010600040101010101" charset="-122"/>
              </a:rPr>
              <a:t>审关键词  明确设问 </a:t>
            </a:r>
            <a:endParaRPr lang="zh-CN" sz="3200" b="1" noProof="1">
              <a:solidFill>
                <a:srgbClr val="002060"/>
              </a:solidFill>
              <a:effectLst/>
              <a:latin typeface="华文楷体" panose="02010600040101010101" charset="-122"/>
              <a:ea typeface="华文楷体" panose="02010600040101010101" charset="-122"/>
              <a:cs typeface="华文楷体" panose="02010600040101010101" charset="-122"/>
            </a:endParaRPr>
          </a:p>
          <a:p>
            <a:pPr algn="ctr" fontAlgn="auto">
              <a:lnSpc>
                <a:spcPct val="150000"/>
              </a:lnSpc>
            </a:pPr>
            <a:r>
              <a:rPr lang="zh-CN" sz="3200" b="1" noProof="1">
                <a:solidFill>
                  <a:srgbClr val="002060"/>
                </a:solidFill>
                <a:effectLst/>
                <a:latin typeface="华文楷体" panose="02010600040101010101" charset="-122"/>
                <a:ea typeface="华文楷体" panose="02010600040101010101" charset="-122"/>
                <a:cs typeface="华文楷体" panose="02010600040101010101" charset="-122"/>
                <a:sym typeface="+mn-ea"/>
              </a:rPr>
              <a:t>围绕材料  关联</a:t>
            </a:r>
            <a:r>
              <a:rPr lang="zh-CN" sz="3200" b="1" noProof="1">
                <a:solidFill>
                  <a:srgbClr val="002060"/>
                </a:solidFill>
                <a:effectLst/>
                <a:latin typeface="华文楷体" panose="02010600040101010101" charset="-122"/>
                <a:ea typeface="华文楷体" panose="02010600040101010101" charset="-122"/>
                <a:cs typeface="华文楷体" panose="02010600040101010101" charset="-122"/>
              </a:rPr>
              <a:t>教材  </a:t>
            </a:r>
            <a:endParaRPr sz="3200" b="1" noProof="1">
              <a:solidFill>
                <a:srgbClr val="002060"/>
              </a:solidFill>
              <a:effectLst/>
              <a:latin typeface="华文楷体" panose="02010600040101010101" charset="-122"/>
              <a:ea typeface="华文楷体" panose="02010600040101010101" charset="-122"/>
              <a:cs typeface="华文楷体" panose="02010600040101010101" charset="-122"/>
            </a:endParaRPr>
          </a:p>
          <a:p>
            <a:pPr algn="ctr" fontAlgn="auto">
              <a:lnSpc>
                <a:spcPct val="150000"/>
              </a:lnSpc>
            </a:pPr>
            <a:r>
              <a:rPr sz="3200" b="1" noProof="1">
                <a:solidFill>
                  <a:srgbClr val="002060"/>
                </a:solidFill>
                <a:effectLst/>
                <a:latin typeface="华文楷体" panose="02010600040101010101" charset="-122"/>
                <a:ea typeface="华文楷体" panose="02010600040101010101" charset="-122"/>
                <a:cs typeface="华文楷体" panose="02010600040101010101" charset="-122"/>
              </a:rPr>
              <a:t>自己谈起  联系</a:t>
            </a:r>
            <a:r>
              <a:rPr lang="zh-CN" sz="3200" b="1" noProof="1">
                <a:solidFill>
                  <a:srgbClr val="002060"/>
                </a:solidFill>
                <a:effectLst/>
                <a:latin typeface="华文楷体" panose="02010600040101010101" charset="-122"/>
                <a:ea typeface="华文楷体" panose="02010600040101010101" charset="-122"/>
                <a:cs typeface="华文楷体" panose="02010600040101010101" charset="-122"/>
              </a:rPr>
              <a:t>家国</a:t>
            </a:r>
            <a:r>
              <a:rPr sz="3200" b="1" noProof="1">
                <a:solidFill>
                  <a:srgbClr val="002060"/>
                </a:solidFill>
                <a:effectLst/>
                <a:latin typeface="华文楷体" panose="02010600040101010101" charset="-122"/>
                <a:ea typeface="华文楷体" panose="02010600040101010101" charset="-122"/>
                <a:cs typeface="华文楷体" panose="02010600040101010101" charset="-122"/>
              </a:rPr>
              <a:t> </a:t>
            </a:r>
            <a:endParaRPr sz="3200" b="1" noProof="1">
              <a:solidFill>
                <a:srgbClr val="002060"/>
              </a:solidFill>
              <a:effectLst/>
              <a:latin typeface="华文楷体" panose="02010600040101010101" charset="-122"/>
              <a:ea typeface="华文楷体" panose="02010600040101010101" charset="-122"/>
              <a:cs typeface="华文楷体" panose="02010600040101010101" charset="-122"/>
            </a:endParaRPr>
          </a:p>
          <a:p>
            <a:pPr algn="ctr" fontAlgn="auto">
              <a:lnSpc>
                <a:spcPct val="150000"/>
              </a:lnSpc>
            </a:pPr>
            <a:r>
              <a:rPr lang="zh-CN" sz="3200" b="1" noProof="1">
                <a:solidFill>
                  <a:srgbClr val="002060"/>
                </a:solidFill>
                <a:effectLst/>
                <a:latin typeface="华文楷体" panose="02010600040101010101" charset="-122"/>
                <a:ea typeface="华文楷体" panose="02010600040101010101" charset="-122"/>
                <a:cs typeface="华文楷体" panose="02010600040101010101" charset="-122"/>
              </a:rPr>
              <a:t>由小及大  </a:t>
            </a:r>
            <a:r>
              <a:rPr lang="zh-CN" sz="3200" b="1">
                <a:solidFill>
                  <a:srgbClr val="002060"/>
                </a:solidFill>
                <a:effectLst/>
                <a:latin typeface="华文楷体" panose="02010600040101010101" charset="-122"/>
                <a:ea typeface="华文楷体" panose="02010600040101010101" charset="-122"/>
                <a:cs typeface="华文楷体" panose="02010600040101010101" charset="-122"/>
                <a:sym typeface="+mn-ea"/>
              </a:rPr>
              <a:t>层次分明</a:t>
            </a:r>
            <a:r>
              <a:rPr sz="3200" b="1">
                <a:solidFill>
                  <a:srgbClr val="002060"/>
                </a:solidFill>
                <a:effectLst/>
                <a:latin typeface="华文楷体" panose="02010600040101010101" charset="-122"/>
                <a:ea typeface="华文楷体" panose="02010600040101010101" charset="-122"/>
                <a:cs typeface="华文楷体" panose="02010600040101010101" charset="-122"/>
                <a:sym typeface="+mn-ea"/>
              </a:rPr>
              <a:t> </a:t>
            </a:r>
            <a:endParaRPr sz="3200" b="1">
              <a:solidFill>
                <a:srgbClr val="002060"/>
              </a:solidFill>
              <a:effectLst/>
              <a:latin typeface="华文楷体" panose="02010600040101010101" charset="-122"/>
              <a:ea typeface="华文楷体" panose="02010600040101010101" charset="-122"/>
              <a:cs typeface="华文楷体" panose="02010600040101010101" charset="-122"/>
              <a:sym typeface="+mn-ea"/>
            </a:endParaRPr>
          </a:p>
          <a:p>
            <a:pPr algn="ctr" fontAlgn="auto">
              <a:lnSpc>
                <a:spcPct val="150000"/>
              </a:lnSpc>
            </a:pPr>
            <a:r>
              <a:rPr lang="zh-CN" sz="3200" b="1">
                <a:solidFill>
                  <a:srgbClr val="002060"/>
                </a:solidFill>
                <a:effectLst/>
                <a:latin typeface="华文楷体" panose="02010600040101010101" charset="-122"/>
                <a:ea typeface="华文楷体" panose="02010600040101010101" charset="-122"/>
                <a:cs typeface="华文楷体" panose="02010600040101010101" charset="-122"/>
                <a:sym typeface="+mn-ea"/>
              </a:rPr>
              <a:t>不同角度  要点俱到</a:t>
            </a:r>
            <a:endParaRPr lang="zh-CN" sz="3200" b="1" noProof="1">
              <a:solidFill>
                <a:srgbClr val="002060"/>
              </a:solidFill>
              <a:effectLst/>
              <a:latin typeface="华文楷体" panose="02010600040101010101" charset="-122"/>
              <a:ea typeface="华文楷体" panose="02010600040101010101" charset="-122"/>
              <a:cs typeface="华文楷体" panose="02010600040101010101" charset="-122"/>
            </a:endParaRPr>
          </a:p>
        </p:txBody>
      </p:sp>
      <p:grpSp>
        <p:nvGrpSpPr>
          <p:cNvPr id="6" name="组合 5" title=""/>
          <p:cNvGrpSpPr/>
          <p:nvPr>
            <p:custDataLst>
              <p:tags r:id="rId6"/>
            </p:custDataLst>
          </p:nvPr>
        </p:nvGrpSpPr>
        <p:grpSpPr>
          <a:xfrm>
            <a:off x="2870200" y="297180"/>
            <a:ext cx="6935470" cy="864870"/>
            <a:chOff x="128" y="4722"/>
            <a:chExt cx="9472" cy="1356"/>
          </a:xfrm>
        </p:grpSpPr>
        <p:sp>
          <p:nvSpPr>
            <p:cNvPr id="10" name="矩形 9"/>
            <p:cNvSpPr/>
            <p:nvPr>
              <p:custDataLst>
                <p:tags r:id="rId7"/>
              </p:custDataLst>
            </p:nvPr>
          </p:nvSpPr>
          <p:spPr>
            <a:xfrm>
              <a:off x="274" y="4844"/>
              <a:ext cx="9326" cy="1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2" name="矩形 11"/>
            <p:cNvSpPr/>
            <p:nvPr>
              <p:custDataLst>
                <p:tags r:id="rId8"/>
              </p:custDataLst>
            </p:nvPr>
          </p:nvSpPr>
          <p:spPr>
            <a:xfrm>
              <a:off x="128" y="4722"/>
              <a:ext cx="9341" cy="125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8" name="文本框 7"/>
            <p:cNvSpPr txBox="1"/>
            <p:nvPr>
              <p:custDataLst>
                <p:tags r:id="rId9"/>
              </p:custDataLst>
            </p:nvPr>
          </p:nvSpPr>
          <p:spPr>
            <a:xfrm>
              <a:off x="340" y="4845"/>
              <a:ext cx="8858" cy="1108"/>
            </a:xfrm>
            <a:prstGeom prst="rect">
              <a:avLst/>
            </a:prstGeom>
            <a:noFill/>
          </p:spPr>
          <p:txBody>
            <a:bodyPr wrap="square" rtlCol="0">
              <a:spAutoFit/>
            </a:bodyPr>
            <a:lstStyle/>
            <a:p>
              <a:pPr marR="0" indent="0" algn="dist" defTabSz="914400" fontAlgn="base">
                <a:lnSpc>
                  <a:spcPct val="100000"/>
                </a:lnSpc>
                <a:spcBef>
                  <a:spcPct val="0"/>
                </a:spcBef>
                <a:spcAft>
                  <a:spcPct val="0"/>
                </a:spcAft>
                <a:buClrTx/>
                <a:buFont typeface="Arial" panose="020b0604020202090204" pitchFamily="34" charset="0"/>
                <a:buNone/>
              </a:pPr>
              <a:r>
                <a:rPr lang="zh-CN" altLang="en-US" sz="4000" b="1">
                  <a:solidFill>
                    <a:srgbClr val="FFFF00"/>
                  </a:solidFill>
                  <a:latin typeface="华文楷体" panose="02010600040101010101" charset="-122"/>
                  <a:ea typeface="华文楷体" panose="02010600040101010101" charset="-122"/>
                  <a:cs typeface="华文楷体" panose="02010600040101010101" charset="-122"/>
                  <a:sym typeface="+mn-ea"/>
                </a:rPr>
                <a:t>主 观 题 答 题 建 议</a:t>
              </a:r>
              <a:endParaRPr lang="zh-CN" altLang="en-US" sz="4000" b="1">
                <a:solidFill>
                  <a:srgbClr val="FFFF00"/>
                </a:solidFill>
                <a:latin typeface="华文楷体" panose="02010600040101010101" charset="-122"/>
                <a:ea typeface="华文楷体" panose="02010600040101010101" charset="-122"/>
                <a:cs typeface="华文楷体" panose="02010600040101010101" charset="-122"/>
                <a:sym typeface="+mn-ea"/>
              </a:endParaRPr>
            </a:p>
          </p:txBody>
        </p:sp>
      </p:grpSp>
      <p:pic>
        <p:nvPicPr>
          <p:cNvPr id="17" name="图片 16" title=""/>
          <p:cNvPicPr>
            <a:picLocks noChangeAspect="1"/>
          </p:cNvPicPr>
          <p:nvPr>
            <p:custDataLst>
              <p:tags r:id="rId11"/>
            </p:custDataLst>
          </p:nvPr>
        </p:nvPicPr>
        <p:blipFill>
          <a:blip r:embed="rId10"/>
          <a:stretch>
            <a:fillRect/>
          </a:stretch>
        </p:blipFill>
        <p:spPr>
          <a:xfrm>
            <a:off x="1223645" y="1146810"/>
            <a:ext cx="2814955" cy="5387975"/>
          </a:xfrm>
          <a:prstGeom prst="rect">
            <a:avLst/>
          </a:prstGeom>
        </p:spPr>
      </p:pic>
      <p:pic>
        <p:nvPicPr>
          <p:cNvPr id="2" name="Picture 2"/>
          <p:cNvPicPr>
            <a:picLocks noChangeAspect="1"/>
          </p:cNvPicPr>
          <p:nvPr>
            <p:custDataLst>
              <p:tags r:id="rId13"/>
            </p:custDataLst>
          </p:nvPr>
        </p:nvPicPr>
        <p:blipFill>
          <a:blip r:embed="rId12"/>
          <a:stretch>
            <a:fillRect/>
          </a:stretch>
        </p:blipFill>
        <p:spPr>
          <a:xfrm flipH="1">
            <a:off x="11087100" y="12217400"/>
            <a:ext cx="0" cy="0"/>
          </a:xfrm>
          <a:prstGeom prst="rect">
            <a:avLst/>
          </a:prstGeom>
          <a:ln>
            <a:noFill/>
          </a:ln>
        </p:spPr>
      </p:pic>
    </p:spTree>
    <p:custDataLst>
      <p:tags r:id="rId15"/>
    </p:custData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0"/>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793750" y="1403985"/>
            <a:ext cx="10865485" cy="4139565"/>
          </a:xfrm>
          <a:prstGeom prst="rect">
            <a:avLst/>
          </a:prstGeom>
          <a:solidFill>
            <a:srgbClr val="215B74">
              <a:alpha val="75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7" name="组合 6" title=""/>
          <p:cNvGrpSpPr/>
          <p:nvPr>
            <p:custDataLst>
              <p:tags r:id="rId4"/>
            </p:custDataLst>
          </p:nvPr>
        </p:nvGrpSpPr>
        <p:grpSpPr>
          <a:xfrm>
            <a:off x="1055370" y="1772920"/>
            <a:ext cx="10425430" cy="2625725"/>
            <a:chOff x="2655" y="2954"/>
            <a:chExt cx="16418" cy="4135"/>
          </a:xfrm>
        </p:grpSpPr>
        <p:sp>
          <p:nvSpPr>
            <p:cNvPr id="4" name="文本框 3"/>
            <p:cNvSpPr txBox="1"/>
            <p:nvPr>
              <p:custDataLst>
                <p:tags r:id="rId5"/>
              </p:custDataLst>
            </p:nvPr>
          </p:nvSpPr>
          <p:spPr>
            <a:xfrm>
              <a:off x="2655" y="3068"/>
              <a:ext cx="16418" cy="4021"/>
            </a:xfrm>
            <a:prstGeom prst="rect">
              <a:avLst/>
            </a:prstGeom>
            <a:noFill/>
          </p:spPr>
          <p:txBody>
            <a:bodyPr wrap="square" rtlCol="0" anchor="t">
              <a:spAutoFit/>
            </a:bodyPr>
            <a:lstStyle/>
            <a:p>
              <a:pPr algn="ctr"/>
              <a:r>
                <a:rPr lang="zh-CN" altLang="en-US" sz="8000" b="1">
                  <a:solidFill>
                    <a:schemeClr val="tx1"/>
                  </a:solidFill>
                  <a:latin typeface="楷体" charset="0"/>
                  <a:ea typeface="楷体" charset="0"/>
                  <a:cs typeface="楷体" charset="0"/>
                  <a:sym typeface="+mn-ea"/>
                </a:rPr>
                <a:t>第三部分</a:t>
              </a:r>
              <a:br>
                <a:rPr lang="zh-CN" altLang="en-US" sz="8000" b="1">
                  <a:solidFill>
                    <a:schemeClr val="tx1"/>
                  </a:solidFill>
                  <a:latin typeface="楷体" charset="0"/>
                  <a:ea typeface="楷体" charset="0"/>
                  <a:cs typeface="楷体" charset="0"/>
                  <a:sym typeface="+mn-ea"/>
                </a:rPr>
              </a:br>
              <a:r>
                <a:rPr lang="zh-CN" altLang="en-US" sz="8000" b="1">
                  <a:solidFill>
                    <a:schemeClr val="tx1"/>
                  </a:solidFill>
                  <a:latin typeface="楷体" charset="0"/>
                  <a:ea typeface="楷体" charset="0"/>
                  <a:cs typeface="楷体" charset="0"/>
                  <a:sym typeface="+mn-ea"/>
                </a:rPr>
                <a:t>典例引领·即时检测</a:t>
              </a:r>
              <a:endParaRPr lang="zh-CN" altLang="en-US" sz="8000" b="1">
                <a:solidFill>
                  <a:schemeClr val="tx1"/>
                </a:solidFill>
                <a:effectLst/>
                <a:latin typeface="楷体" charset="0"/>
                <a:ea typeface="楷体" charset="0"/>
                <a:cs typeface="楷体" charset="0"/>
                <a:sym typeface="+mn-ea"/>
              </a:endParaRPr>
            </a:p>
          </p:txBody>
        </p:sp>
        <p:sp>
          <p:nvSpPr>
            <p:cNvPr id="6" name="文本框 5"/>
            <p:cNvSpPr txBox="1"/>
            <p:nvPr>
              <p:custDataLst>
                <p:tags r:id="rId6"/>
              </p:custDataLst>
            </p:nvPr>
          </p:nvSpPr>
          <p:spPr>
            <a:xfrm>
              <a:off x="2769" y="2954"/>
              <a:ext cx="16244" cy="4021"/>
            </a:xfrm>
            <a:prstGeom prst="rect">
              <a:avLst/>
            </a:prstGeom>
            <a:noFill/>
          </p:spPr>
          <p:txBody>
            <a:bodyPr wrap="square" rtlCol="0" anchor="t">
              <a:spAutoFit/>
            </a:bodyPr>
            <a:lstStyle/>
            <a:p>
              <a:pPr algn="ctr"/>
              <a:r>
                <a:rPr lang="zh-CN" altLang="en-US" sz="8000" b="1">
                  <a:solidFill>
                    <a:srgbClr val="FFFF00"/>
                  </a:solidFill>
                  <a:latin typeface="楷体" charset="0"/>
                  <a:ea typeface="楷体" charset="0"/>
                  <a:cs typeface="楷体" charset="0"/>
                  <a:sym typeface="+mn-ea"/>
                </a:rPr>
                <a:t>第三部分</a:t>
              </a:r>
              <a:br>
                <a:rPr lang="zh-CN" altLang="en-US" sz="8000" b="1">
                  <a:solidFill>
                    <a:srgbClr val="FFFF00"/>
                  </a:solidFill>
                  <a:latin typeface="楷体" charset="0"/>
                  <a:ea typeface="楷体" charset="0"/>
                  <a:cs typeface="楷体" charset="0"/>
                  <a:sym typeface="+mn-ea"/>
                </a:rPr>
              </a:br>
              <a:r>
                <a:rPr lang="zh-CN" altLang="en-US" sz="8000" b="1">
                  <a:solidFill>
                    <a:srgbClr val="FFFF00"/>
                  </a:solidFill>
                  <a:latin typeface="楷体" charset="0"/>
                  <a:ea typeface="楷体" charset="0"/>
                  <a:cs typeface="楷体" charset="0"/>
                  <a:sym typeface="+mn-ea"/>
                </a:rPr>
                <a:t>典例引领·即时检测</a:t>
              </a:r>
              <a:endParaRPr lang="zh-CN" altLang="en-US" sz="8000" b="1">
                <a:solidFill>
                  <a:srgbClr val="FFFF00"/>
                </a:solidFill>
                <a:effectLst/>
                <a:latin typeface="楷体" charset="0"/>
                <a:ea typeface="楷体" charset="0"/>
                <a:cs typeface="楷体" charset="0"/>
                <a:sym typeface="+mn-ea"/>
              </a:endParaRPr>
            </a:p>
          </p:txBody>
        </p:sp>
      </p:grpSp>
      <p:grpSp>
        <p:nvGrpSpPr>
          <p:cNvPr id="31" name="组合 30" title=""/>
          <p:cNvGrpSpPr/>
          <p:nvPr>
            <p:custDataLst>
              <p:tags r:id="rId7"/>
            </p:custDataLst>
          </p:nvPr>
        </p:nvGrpSpPr>
        <p:grpSpPr>
          <a:xfrm>
            <a:off x="1415415" y="4504901"/>
            <a:ext cx="9576435" cy="553509"/>
            <a:chOff x="2597" y="4251"/>
            <a:chExt cx="13428" cy="671"/>
          </a:xfrm>
        </p:grpSpPr>
        <p:cxnSp>
          <p:nvCxnSpPr>
            <p:cNvPr id="32" name="直接连接符 31"/>
            <p:cNvCxnSpPr/>
            <p:nvPr>
              <p:custDataLst>
                <p:tags r:id="rId8"/>
              </p:custDataLst>
            </p:nvPr>
          </p:nvCxnSpPr>
          <p:spPr>
            <a:xfrm>
              <a:off x="2597" y="4606"/>
              <a:ext cx="13428" cy="0"/>
            </a:xfrm>
            <a:prstGeom prst="line">
              <a:avLst/>
            </a:prstGeom>
            <a:ln w="28575" cmpd="sng">
              <a:solidFill>
                <a:schemeClr val="tx2">
                  <a:lumMod val="20000"/>
                  <a:lumOff val="80000"/>
                </a:schemeClr>
              </a:solidFill>
              <a:prstDash val="sysDot"/>
            </a:ln>
          </p:spPr>
          <p:style>
            <a:lnRef idx="2">
              <a:schemeClr val="accent1"/>
            </a:lnRef>
            <a:fillRef idx="0">
              <a:srgbClr val="FFFFFF"/>
            </a:fillRef>
            <a:effectRef idx="0">
              <a:srgbClr val="FFFFFF"/>
            </a:effectRef>
            <a:fontRef idx="minor">
              <a:schemeClr val="tx1"/>
            </a:fontRef>
          </p:style>
        </p:cxnSp>
        <p:sp>
          <p:nvSpPr>
            <p:cNvPr id="34" name="文本框 33"/>
            <p:cNvSpPr txBox="1"/>
            <p:nvPr>
              <p:custDataLst>
                <p:tags r:id="rId9"/>
              </p:custDataLst>
            </p:nvPr>
          </p:nvSpPr>
          <p:spPr>
            <a:xfrm>
              <a:off x="5738" y="4251"/>
              <a:ext cx="7379" cy="671"/>
            </a:xfrm>
            <a:prstGeom prst="rect">
              <a:avLst/>
            </a:prstGeom>
            <a:solidFill>
              <a:srgbClr val="005D80"/>
            </a:solid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rPr>
                <a:t>热血逐梦，不负青春时光</a:t>
              </a:r>
              <a:endPar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0984865" cy="298450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10000"/>
              </a:lnSpc>
              <a:spcBef>
                <a:spcPct val="0"/>
              </a:spcBef>
              <a:spcAft>
                <a:spcPct val="0"/>
              </a:spcAft>
            </a:pPr>
            <a:r>
              <a:rPr lang="en-US" altLang="zh-CN" sz="2400" b="1">
                <a:solidFill>
                  <a:srgbClr val="FF0000"/>
                </a:solidFill>
                <a:latin typeface="华文楷体" panose="02010600040101010101" charset="-122"/>
                <a:ea typeface="华文楷体" panose="02010600040101010101" charset="-122"/>
                <a:cs typeface="华文楷体" panose="02010600040101010101" charset="-122"/>
              </a:rPr>
              <a:t>1.</a:t>
            </a:r>
            <a:r>
              <a:rPr lang="zh-CN" altLang="en-US" sz="2400" b="1">
                <a:solidFill>
                  <a:srgbClr val="FF0000"/>
                </a:solidFill>
                <a:latin typeface="华文楷体" panose="02010600040101010101" charset="-122"/>
                <a:ea typeface="华文楷体" panose="02010600040101010101" charset="-122"/>
                <a:cs typeface="华文楷体" panose="02010600040101010101" charset="-122"/>
              </a:rPr>
              <a:t>（</a:t>
            </a:r>
            <a:r>
              <a:rPr lang="en-US" altLang="zh-CN" sz="2400" b="1">
                <a:solidFill>
                  <a:srgbClr val="FF0000"/>
                </a:solidFill>
                <a:latin typeface="华文楷体" panose="02010600040101010101" charset="-122"/>
                <a:ea typeface="华文楷体" panose="02010600040101010101" charset="-122"/>
                <a:cs typeface="华文楷体" panose="02010600040101010101" charset="-122"/>
              </a:rPr>
              <a:t>2024·</a:t>
            </a:r>
            <a:r>
              <a:rPr lang="zh-CN" altLang="en-US" sz="2400" b="1">
                <a:solidFill>
                  <a:srgbClr val="FF0000"/>
                </a:solidFill>
                <a:latin typeface="华文楷体" panose="02010600040101010101" charset="-122"/>
                <a:ea typeface="华文楷体" panose="02010600040101010101" charset="-122"/>
                <a:cs typeface="华文楷体" panose="02010600040101010101" charset="-122"/>
              </a:rPr>
              <a:t>河北</a:t>
            </a:r>
            <a:r>
              <a:rPr lang="en-US" altLang="zh-CN" sz="2400" b="1">
                <a:solidFill>
                  <a:srgbClr val="FF0000"/>
                </a:solidFill>
                <a:latin typeface="华文楷体" panose="02010600040101010101" charset="-122"/>
                <a:ea typeface="华文楷体" panose="02010600040101010101" charset="-122"/>
                <a:cs typeface="华文楷体" panose="02010600040101010101" charset="-122"/>
              </a:rPr>
              <a:t>·</a:t>
            </a:r>
            <a:r>
              <a:rPr lang="zh-CN" altLang="en-US" sz="2400" b="1">
                <a:solidFill>
                  <a:srgbClr val="FF0000"/>
                </a:solidFill>
                <a:latin typeface="华文楷体" panose="02010600040101010101" charset="-122"/>
                <a:ea typeface="华文楷体" panose="02010600040101010101" charset="-122"/>
                <a:cs typeface="华文楷体" panose="02010600040101010101" charset="-122"/>
              </a:rPr>
              <a:t>中考真题）</a:t>
            </a:r>
            <a:r>
              <a:rPr sz="2400" b="1">
                <a:latin typeface="华文楷体" panose="02010600040101010101" charset="-122"/>
                <a:ea typeface="华文楷体" panose="02010600040101010101" charset="-122"/>
                <a:cs typeface="华文楷体" panose="02010600040101010101" charset="-122"/>
              </a:rPr>
              <a:t>令人振奋的2024年，全年经济社会发展主要目标任务顺利完成，高质量发展扎实推进，新质生产力稳步发展，我国经济实力、科技实力、综合国力持续增强。这些成就表明（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A．中国式现代化迈出新的坚实步伐</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B．我国是世界上最大的发展中国家</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C．我国已基本实现社会主义现代化</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D．我国积极参与全球经济规则制定</a:t>
            </a:r>
            <a:endParaRPr sz="24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505" y="4220845"/>
            <a:ext cx="11389360" cy="2416175"/>
          </a:xfrm>
          <a:prstGeom prst="rect">
            <a:avLst/>
          </a:prstGeom>
        </p:spPr>
        <p:txBody>
          <a:bodyPr wrap="square">
            <a:spAutoFit/>
          </a:bodyPr>
          <a:lstStyle/>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lang="en-US" altLang="zh-CN" sz="1800" b="1">
                <a:solidFill>
                  <a:srgbClr val="C00000"/>
                </a:solidFill>
                <a:latin typeface="华文楷体" panose="02010600040101010101" charset="-122"/>
                <a:ea typeface="华文楷体" panose="02010600040101010101" charset="-122"/>
                <a:cs typeface="华文楷体" panose="02010600040101010101" charset="-122"/>
              </a:rPr>
              <a:t>A</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本题考查我国发展取得的成就。</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A：题文中列举了我国2024年高质量发展扎实推进、新质生产力稳步发展，经济实力、科技实力、综合国力持续增强，这些成就体现了中国式现代化迈出新的坚实步伐，故A说法正确；</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B：我国是世界上最大的发展中国家，观点正确，但题文未直接体现这一国情，故B不符合题意；</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C：“已基本实现”错误。到2035年我国基本实现社会主义现代化，故C说法错误；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D：题文未涉及我国积极参与全球经济规则的制定，故D不符合题意；故本题选A。</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8" name="文本框 7" title=""/>
          <p:cNvSpPr txBox="1"/>
          <p:nvPr>
            <p:custDataLst>
              <p:tags r:id="rId5"/>
            </p:custDataLst>
          </p:nvPr>
        </p:nvSpPr>
        <p:spPr>
          <a:xfrm>
            <a:off x="3575685" y="260350"/>
            <a:ext cx="548640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考点一：改革开放</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0984865" cy="298450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2．2024年是中华人民共和国成立75周年。这75年，中国从积贫积弱到世界第二大经济体、制造业第一大国、货物贸易第一大国、商品消费第二大国⋯⋯中国已成为全球经济增长的重要引擎。这说明（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A．改革开放彻底改变了世界各国的面貌</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B．我国经济实力、综合国力显著提升</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C．我国建成世界上规模最大的教育体系</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D．我国已经基本实现社会主义现代化</a:t>
            </a:r>
            <a:endParaRPr sz="24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148341"/>
            <a:ext cx="10855447" cy="2609215"/>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B</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本题考查改革开放的成就。</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B：分析题干可知，中华人民共和国成立75周年以来我国取得较大的成就，中国已成为全球经济增长的重要引擎，说明我国经济实力、综合国力显著提升，故B符合题意；</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A：改革开放彻底改变了中国，而不是世界各国的面貌，故A说法错误；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C：我国还没有建成世界上规模最大的教育体系，故C说法错误；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D：我国2035年基本实现社会主义现代化，故D说法错误；故本题选B。</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5" name="图片 100005" title=""/>
          <p:cNvPicPr>
            <a:picLocks noChangeAspect="1"/>
          </p:cNvPicPr>
          <p:nvPr>
            <p:custDataLst>
              <p:tags r:id="rId6"/>
            </p:custDataLst>
          </p:nvPr>
        </p:nvPicPr>
        <p:blipFill>
          <a:blip r:embed="rId5"/>
          <a:stretch>
            <a:fillRect/>
          </a:stretch>
        </p:blipFill>
        <p:spPr>
          <a:xfrm>
            <a:off x="5052695" y="231140"/>
            <a:ext cx="2526665" cy="6845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0984865" cy="320103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12000"/>
              </a:lnSpc>
              <a:spcBef>
                <a:spcPct val="0"/>
              </a:spcBef>
              <a:spcAft>
                <a:spcPct val="0"/>
              </a:spcAft>
            </a:pPr>
            <a:r>
              <a:rPr lang="en-US" sz="2000" b="1">
                <a:latin typeface="华文楷体" panose="02010600040101010101" charset="-122"/>
                <a:ea typeface="华文楷体" panose="02010600040101010101" charset="-122"/>
                <a:cs typeface="华文楷体" panose="02010600040101010101" charset="-122"/>
              </a:rPr>
              <a:t>3</a:t>
            </a:r>
            <a:r>
              <a:rPr sz="2000" b="1">
                <a:latin typeface="华文楷体" panose="02010600040101010101" charset="-122"/>
                <a:ea typeface="华文楷体" panose="02010600040101010101" charset="-122"/>
                <a:cs typeface="华文楷体" panose="02010600040101010101" charset="-122"/>
              </a:rPr>
              <a:t>．2024年11月26日，习近平会见新加坡国务资政李显龙时指出，今年是苏州工业园区开发建设30周年。30年间，苏州工业园区从“池塘洼地”变成“创新之城”，树立了两国合作的生动样板，也是新加坡深度参与中国改革开放的见证。中方愿同新方一道，践行真正的多边主义，顺应经济全球化潮流，维护国际公平正义。这表明（   ）</a:t>
            </a:r>
            <a:endParaRPr sz="20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①中国经济发展给世界带来积极影响</a:t>
            </a:r>
            <a:r>
              <a:rPr lang="en-US" sz="2000" b="1">
                <a:latin typeface="华文楷体" panose="02010600040101010101" charset="-122"/>
                <a:ea typeface="华文楷体" panose="02010600040101010101" charset="-122"/>
                <a:cs typeface="华文楷体" panose="02010600040101010101" charset="-122"/>
              </a:rPr>
              <a:t>       </a:t>
            </a:r>
            <a:endParaRPr lang="en-US" sz="20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②中国是维护世界和平的最重要力量</a:t>
            </a:r>
            <a:endParaRPr sz="20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③中国成为世界经济增长的主要稳定器和动力源</a:t>
            </a:r>
            <a:endParaRPr sz="20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④中国积极领导全球治理，是影响世界的重要力量</a:t>
            </a:r>
            <a:endParaRPr sz="2000" b="1">
              <a:latin typeface="华文楷体" panose="02010600040101010101" charset="-122"/>
              <a:ea typeface="华文楷体" panose="02010600040101010101" charset="-122"/>
              <a:cs typeface="华文楷体" panose="02010600040101010101" charset="-122"/>
            </a:endParaRPr>
          </a:p>
          <a:p>
            <a:pPr algn="l" defTabSz="266700" fontAlgn="ctr">
              <a:lnSpc>
                <a:spcPct val="112000"/>
              </a:lnSpc>
              <a:spcBef>
                <a:spcPct val="0"/>
              </a:spcBef>
              <a:spcAft>
                <a:spcPct val="0"/>
              </a:spcAft>
            </a:pPr>
            <a:r>
              <a:rPr sz="2000" b="1">
                <a:latin typeface="华文楷体" panose="02010600040101010101" charset="-122"/>
                <a:ea typeface="华文楷体" panose="02010600040101010101" charset="-122"/>
                <a:cs typeface="华文楷体" panose="02010600040101010101" charset="-122"/>
              </a:rPr>
              <a:t>A．①②	B．③④	C．①③	D．②④</a:t>
            </a:r>
            <a:endParaRPr sz="20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220731"/>
            <a:ext cx="10855447" cy="2491740"/>
          </a:xfrm>
          <a:prstGeom prst="rect">
            <a:avLst/>
          </a:prstGeom>
        </p:spPr>
        <p:txBody>
          <a:bodyPr wrap="square">
            <a:spAutoFit/>
          </a:bodyPr>
          <a:lstStyle/>
          <a:p>
            <a:pPr algn="l" defTabSz="266700" fontAlgn="ctr">
              <a:lnSpc>
                <a:spcPct val="13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【答案】</a:t>
            </a:r>
            <a:r>
              <a:rPr sz="20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lang="en-US" altLang="zh-CN"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【详解】</a:t>
            </a:r>
            <a:r>
              <a:rPr sz="2000" b="1">
                <a:solidFill>
                  <a:srgbClr val="C00000"/>
                </a:solidFill>
                <a:latin typeface="华文楷体" panose="02010600040101010101" charset="-122"/>
                <a:ea typeface="华文楷体" panose="02010600040101010101" charset="-122"/>
                <a:cs typeface="华文楷体" panose="02010600040101010101" charset="-122"/>
              </a:rPr>
              <a:t>本题考查中国改革开放对世界的影响。</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①③：题文中习近平的讲话说明了中国经济发展给世界带来积极影响，中国成为世界经济增长的主要稳定器和动力源，故①③符合题意；</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②：中国是维护世界和平的重要力量，故②说法错误；</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④：中国积极参与全球治理，不是领导全球治理，故④说法错误；故本题选C。</a:t>
            </a:r>
            <a:endParaRPr sz="20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7" name="图片 100007" title=""/>
          <p:cNvPicPr>
            <a:picLocks noChangeAspect="1"/>
          </p:cNvPicPr>
          <p:nvPr>
            <p:custDataLst>
              <p:tags r:id="rId6"/>
            </p:custDataLst>
          </p:nvPr>
        </p:nvPicPr>
        <p:blipFill>
          <a:blip r:embed="rId5"/>
          <a:stretch>
            <a:fillRect/>
          </a:stretch>
        </p:blipFill>
        <p:spPr>
          <a:xfrm>
            <a:off x="4799965" y="260350"/>
            <a:ext cx="2343785" cy="681355"/>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0984865" cy="303276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0000"/>
              </a:lnSpc>
              <a:spcBef>
                <a:spcPct val="0"/>
              </a:spcBef>
              <a:spcAft>
                <a:spcPct val="0"/>
              </a:spcAft>
            </a:pPr>
            <a:r>
              <a:rPr lang="en-US" sz="2400" b="1">
                <a:latin typeface="华文楷体" panose="02010600040101010101" charset="-122"/>
                <a:ea typeface="华文楷体" panose="02010600040101010101" charset="-122"/>
                <a:cs typeface="华文楷体" panose="02010600040101010101" charset="-122"/>
              </a:rPr>
              <a:t>5</a:t>
            </a:r>
            <a:r>
              <a:rPr sz="2400" b="1">
                <a:latin typeface="华文楷体" panose="02010600040101010101" charset="-122"/>
                <a:ea typeface="华文楷体" panose="02010600040101010101" charset="-122"/>
                <a:cs typeface="华文楷体" panose="02010600040101010101" charset="-122"/>
              </a:rPr>
              <a:t>．下列选项能正确反映事件内在逻辑和时间顺序的是（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A．坚持中国特色新型城镇化道路→推动城乡融合发展→有利于实现共同富裕</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B．坚持改革开放不动摇→中华民族站起来了→中国发生了翻天覆地的变化</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C．坚持公有制经济为主体→经济由高质量转向高速发展阶段→建立现代化经济体系</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D．坚持中国特色社会主义道路→实现中华民族伟大复兴→全面建成小康社会</a:t>
            </a:r>
            <a:endParaRPr sz="24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148341"/>
            <a:ext cx="10855447" cy="2249170"/>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lang="en-US" altLang="zh-CN" sz="1800" b="1">
                <a:solidFill>
                  <a:srgbClr val="C00000"/>
                </a:solidFill>
                <a:latin typeface="华文楷体" panose="02010600040101010101" charset="-122"/>
                <a:ea typeface="华文楷体" panose="02010600040101010101" charset="-122"/>
                <a:cs typeface="华文楷体" panose="02010600040101010101" charset="-122"/>
              </a:rPr>
              <a:t>A</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本题考查改革开放的开启和辉煌成就、实现共同富裕。</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A：坚持中国特色新型城镇化道路，推动城乡融合发展，有利于实现共同富裕，故A说法正确；</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B：我国在1949年建立新中国，中华民族站起来了；1978年实行改革开放，中国发生了翻天覆地的变化，故B说法错误；C：我国经济由高速增长转向高质量发展阶段，故C说法错误；D：坚持中国特色社会主义道路，建成全面小康社会，为实现中华民族伟大复兴奠定了坚实基础，故D说法错误；故本题选A。</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9" name="图片 100009" title=""/>
          <p:cNvPicPr>
            <a:picLocks noChangeAspect="1"/>
          </p:cNvPicPr>
          <p:nvPr>
            <p:custDataLst>
              <p:tags r:id="rId6"/>
            </p:custDataLst>
          </p:nvPr>
        </p:nvPicPr>
        <p:blipFill>
          <a:blip r:embed="rId5"/>
          <a:stretch>
            <a:fillRect/>
          </a:stretch>
        </p:blipFill>
        <p:spPr>
          <a:xfrm>
            <a:off x="4799965" y="260350"/>
            <a:ext cx="2197735" cy="6464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8" name="文本框 7" title=""/>
          <p:cNvSpPr txBox="1"/>
          <p:nvPr>
            <p:custDataLst>
              <p:tags r:id="rId3"/>
            </p:custDataLst>
          </p:nvPr>
        </p:nvSpPr>
        <p:spPr>
          <a:xfrm>
            <a:off x="3575685" y="188595"/>
            <a:ext cx="548640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考点二：共同富裕</a:t>
            </a:r>
            <a:endParaRPr lang="zh-CN" altLang="en-US" sz="2800" b="1">
              <a:solidFill>
                <a:schemeClr val="bg1"/>
              </a:solidFill>
              <a:latin typeface="华文楷体" panose="02010600040101010101" charset="-122"/>
              <a:ea typeface="华文楷体" panose="02010600040101010101" charset="-122"/>
            </a:endParaRPr>
          </a:p>
        </p:txBody>
      </p:sp>
      <p:sp>
        <p:nvSpPr>
          <p:cNvPr id="7" name="文本框 6" title=""/>
          <p:cNvSpPr txBox="1"/>
          <p:nvPr>
            <p:custDataLst>
              <p:tags r:id="rId4"/>
            </p:custDataLst>
          </p:nvPr>
        </p:nvSpPr>
        <p:spPr>
          <a:xfrm>
            <a:off x="411480" y="4293235"/>
            <a:ext cx="11029950" cy="2223135"/>
          </a:xfrm>
          <a:prstGeom prst="rect">
            <a:avLst/>
          </a:prstGeom>
          <a:noFill/>
        </p:spPr>
        <p:txBody>
          <a:bodyPr wrap="square" rtlCol="0" anchor="t">
            <a:spAutoFit/>
          </a:bodyPr>
          <a:lstStyle/>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sym typeface="+mn-ea"/>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sym typeface="+mn-ea"/>
              </a:rPr>
              <a:t>【详解】</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本题考查实现共同富裕。</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1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sym typeface="+mn-ea"/>
              </a:rPr>
              <a:t>②③④：分析题文，统筹文化元素，串联景点规划骑行路线，融合自然景观与民宿业态，这实现了对当地资源合理开发和利用；自然景色与民宿等新业态完美融合，以新业态带动产业转型，这体现了转变发展方式建设和美乡村；覆盖两镇70余村，串点成线促进区域协同，形成规模效应，带动多村产业共同发展，这体现了通过协同发展助推共同富裕，故②③④说法正确；①：示范片区起示范作用，而非“主导”全市治理格局，这夸大了示范片区的作用，故①说法错误；故本题选D。</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p:txBody>
      </p:sp>
      <p:sp>
        <p:nvSpPr>
          <p:cNvPr id="11" name="文本框 10" title=""/>
          <p:cNvSpPr txBox="1"/>
          <p:nvPr>
            <p:custDataLst>
              <p:tags r:id="rId5"/>
            </p:custDataLst>
          </p:nvPr>
        </p:nvSpPr>
        <p:spPr>
          <a:xfrm>
            <a:off x="479425" y="908685"/>
            <a:ext cx="10415905" cy="333819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spAutoFit/>
          </a:bodyPr>
          <a:lstStyle/>
          <a:p>
            <a:pPr algn="l" defTabSz="266700" fontAlgn="ctr">
              <a:lnSpc>
                <a:spcPct val="120000"/>
              </a:lnSpc>
              <a:spcBef>
                <a:spcPct val="0"/>
              </a:spcBef>
              <a:spcAft>
                <a:spcPct val="0"/>
              </a:spcAft>
            </a:pP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1.</a:t>
            </a:r>
            <a:r>
              <a:rPr lang="zh-CN" altLang="en-US" sz="2200" b="1">
                <a:solidFill>
                  <a:srgbClr val="FF0000"/>
                </a:solidFill>
                <a:latin typeface="华文楷体" panose="02010600040101010101" charset="-122"/>
                <a:ea typeface="华文楷体" panose="02010600040101010101" charset="-122"/>
                <a:cs typeface="华文楷体" panose="02010600040101010101" charset="-122"/>
              </a:rPr>
              <a:t>（</a:t>
            </a: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2025·</a:t>
            </a:r>
            <a:r>
              <a:rPr lang="zh-CN" altLang="en-US" sz="2200" b="1">
                <a:solidFill>
                  <a:srgbClr val="FF0000"/>
                </a:solidFill>
                <a:latin typeface="华文楷体" panose="02010600040101010101" charset="-122"/>
                <a:ea typeface="华文楷体" panose="02010600040101010101" charset="-122"/>
                <a:cs typeface="华文楷体" panose="02010600040101010101" charset="-122"/>
              </a:rPr>
              <a:t>重庆</a:t>
            </a: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a:t>
            </a:r>
            <a:r>
              <a:rPr lang="zh-CN" altLang="en-US" sz="2200" b="1">
                <a:solidFill>
                  <a:srgbClr val="FF0000"/>
                </a:solidFill>
                <a:latin typeface="华文楷体" panose="02010600040101010101" charset="-122"/>
                <a:ea typeface="华文楷体" panose="02010600040101010101" charset="-122"/>
                <a:cs typeface="华文楷体" panose="02010600040101010101" charset="-122"/>
              </a:rPr>
              <a:t>中考真题）</a:t>
            </a:r>
            <a:r>
              <a:rPr sz="2200" b="1">
                <a:latin typeface="华文楷体" panose="02010600040101010101" charset="-122"/>
                <a:ea typeface="华文楷体" panose="02010600040101010101" charset="-122"/>
                <a:cs typeface="华文楷体" panose="02010600040101010101" charset="-122"/>
              </a:rPr>
              <a:t>某市积极打造乡村振兴示范片区，推动和美乡村建设。A示范片区覆盖两个镇70多个村，串点成线、连线成片，促进协同发展。该片区成立规划委员会，统筹挖掘当地文化元素，规划出一条途经两个镇、串联20多个景点的骑行路。如今，片区内彩色步道穿村而过，自然景色与民宿等新业态完美融合，吸引了不少游客观光游玩。该示范片区（   ）</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①主导构建了该市治理新格局</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rPr>
              <a:t>②对当地资源合理开发和利用</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③转变发展方式建设和美乡村</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rPr>
              <a:t>④通过协同发展助推共同富裕</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A．①②③	B．①②④	C．①③④	D．②③④</a:t>
            </a:r>
            <a:endParaRPr sz="2200" b="1">
              <a:latin typeface="华文楷体" panose="02010600040101010101" charset="-122"/>
              <a:ea typeface="华文楷体" panose="02010600040101010101" charset="-122"/>
              <a:cs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701675" y="1052830"/>
            <a:ext cx="10384155" cy="230632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spAutoFit/>
          </a:bodyPr>
          <a:lstStyle/>
          <a:p>
            <a:pPr algn="l" defTabSz="266700" fontAlgn="ctr">
              <a:lnSpc>
                <a:spcPct val="120000"/>
              </a:lnSpc>
              <a:spcBef>
                <a:spcPct val="0"/>
              </a:spcBef>
              <a:spcAft>
                <a:spcPct val="0"/>
              </a:spcAft>
            </a:pPr>
            <a:r>
              <a:rPr lang="en-US" sz="2400" b="1">
                <a:latin typeface="华文楷体" panose="02010600040101010101" charset="-122"/>
                <a:ea typeface="华文楷体" panose="02010600040101010101" charset="-122"/>
                <a:cs typeface="华文楷体" panose="02010600040101010101" charset="-122"/>
              </a:rPr>
              <a:t>2.</a:t>
            </a:r>
            <a:r>
              <a:rPr sz="2400" b="1">
                <a:latin typeface="华文楷体" panose="02010600040101010101" charset="-122"/>
                <a:ea typeface="华文楷体" panose="02010600040101010101" charset="-122"/>
                <a:cs typeface="华文楷体" panose="02010600040101010101" charset="-122"/>
              </a:rPr>
              <a:t>亚布力镇青山村，被誉为“雪场山下第一村”。村里280多户人家，半数以上从事冰雪旅游相关行业，不少年轻人在雪场做教练，依靠冰雪资源，青山村几乎人人吃上了‘冰雪饭’，人均年收入节节高。因此，依靠冰雪资源，（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A．满足人民对美好生活的向往	B．实现了旅游行业的高质量发展</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C．完善了旅游产品的供给	</a:t>
            </a:r>
            <a:r>
              <a:rPr lang="en-US" sz="2400" b="1">
                <a:latin typeface="华文楷体" panose="02010600040101010101" charset="-122"/>
                <a:ea typeface="华文楷体" panose="02010600040101010101" charset="-122"/>
                <a:cs typeface="华文楷体" panose="02010600040101010101" charset="-122"/>
              </a:rPr>
              <a:t>       </a:t>
            </a:r>
            <a:r>
              <a:rPr sz="2400" b="1">
                <a:latin typeface="华文楷体" panose="02010600040101010101" charset="-122"/>
                <a:ea typeface="华文楷体" panose="02010600040101010101" charset="-122"/>
                <a:cs typeface="华文楷体" panose="02010600040101010101" charset="-122"/>
              </a:rPr>
              <a:t>D．提高人民生活水平，实现了同时富裕</a:t>
            </a:r>
            <a:endParaRPr sz="24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623570" y="3717290"/>
            <a:ext cx="10518140" cy="2748280"/>
          </a:xfrm>
          <a:prstGeom prst="rect">
            <a:avLst/>
          </a:prstGeom>
        </p:spPr>
        <p:txBody>
          <a:bodyPr wrap="square">
            <a:spAutoFit/>
          </a:bodyPr>
          <a:lstStyle/>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lang="en-US" altLang="zh-CN" sz="1800" b="1">
                <a:solidFill>
                  <a:srgbClr val="C00000"/>
                </a:solidFill>
                <a:latin typeface="华文楷体" panose="02010600040101010101" charset="-122"/>
                <a:ea typeface="华文楷体" panose="02010600040101010101" charset="-122"/>
                <a:cs typeface="华文楷体" panose="02010600040101010101" charset="-122"/>
              </a:rPr>
              <a:t>A</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本题考查共同富裕。</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A：青山村依靠冰雪资源，让村民人均年收入节节高，村民生活水平得到提升，这有助于满足人民对美好生活的向往，故A符合题意；</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B：仅从青山村一个村的情况不能得出实现了整个旅游行业高质量发展的结论，范围扩大了，故B说法错误；C：材料中主要强调的是村民从事冰雪旅游相关行业收入增加，没有具体涉及旅游产品供给的完善，故C不符合题意；D：共同富裕不是同时富裕，我国正在努力实现共同富裕，还未完全实现，故D说法错误；故本题选A。</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5" name="图片 100005" title=""/>
          <p:cNvPicPr>
            <a:picLocks noChangeAspect="1"/>
          </p:cNvPicPr>
          <p:nvPr>
            <p:custDataLst>
              <p:tags r:id="rId6"/>
            </p:custDataLst>
          </p:nvPr>
        </p:nvPicPr>
        <p:blipFill>
          <a:blip r:embed="rId5"/>
          <a:stretch>
            <a:fillRect/>
          </a:stretch>
        </p:blipFill>
        <p:spPr>
          <a:xfrm>
            <a:off x="5052695" y="231140"/>
            <a:ext cx="2526665" cy="6845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479425" y="942340"/>
            <a:ext cx="10751185" cy="319278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spAutoFit/>
          </a:bodyPr>
          <a:lstStyle/>
          <a:p>
            <a:pPr algn="l" defTabSz="266700" fontAlgn="ctr">
              <a:lnSpc>
                <a:spcPct val="120000"/>
              </a:lnSpc>
              <a:spcBef>
                <a:spcPct val="0"/>
              </a:spcBef>
              <a:spcAft>
                <a:spcPct val="0"/>
              </a:spcAft>
            </a:pPr>
            <a:r>
              <a:rPr lang="en-US" sz="2400" b="1">
                <a:latin typeface="华文楷体" panose="02010600040101010101" charset="-122"/>
                <a:ea typeface="华文楷体" panose="02010600040101010101" charset="-122"/>
                <a:cs typeface="华文楷体" panose="02010600040101010101" charset="-122"/>
              </a:rPr>
              <a:t>3</a:t>
            </a:r>
            <a:r>
              <a:rPr sz="2400" b="1">
                <a:latin typeface="华文楷体" panose="02010600040101010101" charset="-122"/>
                <a:ea typeface="华文楷体" panose="02010600040101010101" charset="-122"/>
                <a:cs typeface="华文楷体" panose="02010600040101010101" charset="-122"/>
              </a:rPr>
              <a:t>．从“大江两岸”到“大桥两端”，深中通道一桥飞架珠江两岸，大幅缩短了深圳、中山两地的交通时间。通过与周边高速路网进一步衔接，深中通道辐射带动广州、深圳、珠江口西岸三大都市圈联动发展。由此可见，深中通道的开通（   ）</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A．加快两地联动，推进区域协调发展</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B．促进城乡融合发展，推动交通强国建设</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C．便利人民生活，消除两地收入差异</a:t>
            </a:r>
            <a:endParaRPr sz="2400" b="1">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400" b="1">
                <a:latin typeface="华文楷体" panose="02010600040101010101" charset="-122"/>
                <a:ea typeface="华文楷体" panose="02010600040101010101" charset="-122"/>
                <a:cs typeface="华文楷体" panose="02010600040101010101" charset="-122"/>
              </a:rPr>
              <a:t>D．落实开放理念，助力两地经济高速发展</a:t>
            </a:r>
            <a:endParaRPr sz="2400" b="1">
              <a:latin typeface="华文楷体" panose="02010600040101010101" charset="-122"/>
              <a:ea typeface="华文楷体" panose="02010600040101010101" charset="-122"/>
              <a:cs typeface="华文楷体" panose="02010600040101010101" charset="-122"/>
            </a:endParaRPr>
          </a:p>
        </p:txBody>
      </p:sp>
      <p:sp>
        <p:nvSpPr>
          <p:cNvPr id="5" name="文本框 4" title=""/>
          <p:cNvSpPr txBox="1"/>
          <p:nvPr>
            <p:custDataLst>
              <p:tags r:id="rId4"/>
            </p:custDataLst>
          </p:nvPr>
        </p:nvSpPr>
        <p:spPr>
          <a:xfrm>
            <a:off x="327660" y="4149090"/>
            <a:ext cx="10977245" cy="2223135"/>
          </a:xfrm>
          <a:prstGeom prst="rect">
            <a:avLst/>
          </a:prstGeom>
        </p:spPr>
        <p:txBody>
          <a:bodyPr wrap="square">
            <a:spAutoFit/>
          </a:bodyPr>
          <a:lstStyle/>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lang="zh-CN" altLang="en-US" sz="1800" b="1">
                <a:solidFill>
                  <a:srgbClr val="C00000"/>
                </a:solidFill>
                <a:latin typeface="华文楷体" panose="02010600040101010101" charset="-122"/>
                <a:ea typeface="华文楷体" panose="02010600040101010101" charset="-122"/>
                <a:cs typeface="华文楷体" panose="02010600040101010101" charset="-122"/>
                <a:sym typeface="+mn-ea"/>
              </a:rPr>
              <a:t>A</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【详解】本题考查共同富裕。</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A：题文中“深中通道辐射带动广州、深圳、珠江口西岸三大都市圈联动发展”，表明深中通道的开通加快两地联动，推动区域协调发展，故A符合题意；</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B：城乡融合发展在题文中没有体现，故B不符合题意；</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C：两地收入差距可以缩小，但不会消除，故C说法错误；</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1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D：我国经济已经由高速发展阶段转向高质量发展阶段，故D说法错误；故本题选A。</a:t>
            </a:r>
            <a:endParaRPr lang="zh-CN" altLang="en-US"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7" name="图片 100007" title=""/>
          <p:cNvPicPr>
            <a:picLocks noChangeAspect="1"/>
          </p:cNvPicPr>
          <p:nvPr>
            <p:custDataLst>
              <p:tags r:id="rId6"/>
            </p:custDataLst>
          </p:nvPr>
        </p:nvPicPr>
        <p:blipFill>
          <a:blip r:embed="rId5"/>
          <a:stretch>
            <a:fillRect/>
          </a:stretch>
        </p:blipFill>
        <p:spPr>
          <a:xfrm>
            <a:off x="5015865" y="116840"/>
            <a:ext cx="2343785" cy="681355"/>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695960" y="1052830"/>
            <a:ext cx="10763250" cy="295402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20000"/>
              </a:lnSpc>
              <a:spcBef>
                <a:spcPct val="0"/>
              </a:spcBef>
              <a:spcAft>
                <a:spcPct val="0"/>
              </a:spcAft>
            </a:pPr>
            <a:r>
              <a:rPr lang="en-US" altLang="zh-CN" sz="2200" b="1">
                <a:solidFill>
                  <a:schemeClr val="tx1"/>
                </a:solidFill>
                <a:latin typeface="华文楷体" panose="02010600040101010101" charset="-122"/>
                <a:ea typeface="华文楷体" panose="02010600040101010101" charset="-122"/>
                <a:cs typeface="华文楷体" panose="02010600040101010101" charset="-122"/>
              </a:rPr>
              <a:t>4.</a:t>
            </a:r>
            <a:r>
              <a:rPr sz="2200" b="1">
                <a:solidFill>
                  <a:schemeClr val="tx1"/>
                </a:solidFill>
                <a:latin typeface="华文楷体" panose="02010600040101010101" charset="-122"/>
                <a:ea typeface="华文楷体" panose="02010600040101010101" charset="-122"/>
                <a:cs typeface="华文楷体" panose="02010600040101010101" charset="-122"/>
              </a:rPr>
              <a:t>习近平总书记指出,抓改革、促发展,归根到底就是为了让人民过上更好的日子。下列举措有利于实现人民对美好生活向往的合理传导路径的是（   ）</a:t>
            </a:r>
            <a:endParaRPr sz="2200" b="1">
              <a:solidFill>
                <a:schemeClr val="tx1"/>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solidFill>
                  <a:schemeClr val="tx1"/>
                </a:solidFill>
                <a:latin typeface="华文楷体" panose="02010600040101010101" charset="-122"/>
                <a:ea typeface="华文楷体" panose="02010600040101010101" charset="-122"/>
                <a:cs typeface="华文楷体" panose="02010600040101010101" charset="-122"/>
              </a:rPr>
              <a:t>①坚持社会主义市场经济体制→激发各类市场主体活力→满足人民各种生活需求</a:t>
            </a:r>
            <a:endParaRPr sz="2200" b="1">
              <a:solidFill>
                <a:schemeClr val="tx1"/>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solidFill>
                  <a:schemeClr val="tx1"/>
                </a:solidFill>
                <a:latin typeface="华文楷体" panose="02010600040101010101" charset="-122"/>
                <a:ea typeface="华文楷体" panose="02010600040101010101" charset="-122"/>
                <a:cs typeface="华文楷体" panose="02010600040101010101" charset="-122"/>
              </a:rPr>
              <a:t>②加强社会保障体系建设一→增强人民幸福感和获得感-➢逐步实现发展的根本目的</a:t>
            </a:r>
            <a:endParaRPr sz="2200" b="1">
              <a:solidFill>
                <a:schemeClr val="tx1"/>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solidFill>
                  <a:schemeClr val="tx1"/>
                </a:solidFill>
                <a:latin typeface="华文楷体" panose="02010600040101010101" charset="-122"/>
                <a:ea typeface="华文楷体" panose="02010600040101010101" charset="-122"/>
                <a:cs typeface="华文楷体" panose="02010600040101010101" charset="-122"/>
              </a:rPr>
              <a:t>③走中国特色新型城镇化道路一&gt;进一步推动城乡融合发展→让人民共享发展成果</a:t>
            </a:r>
            <a:endParaRPr sz="2200" b="1">
              <a:solidFill>
                <a:schemeClr val="tx1"/>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solidFill>
                  <a:schemeClr val="tx1"/>
                </a:solidFill>
                <a:latin typeface="华文楷体" panose="02010600040101010101" charset="-122"/>
                <a:ea typeface="华文楷体" panose="02010600040101010101" charset="-122"/>
                <a:cs typeface="华文楷体" panose="02010600040101010101" charset="-122"/>
              </a:rPr>
              <a:t>④积极融入世界经济全球化进程→协调签订了国际合作协议→主导全球化的进程</a:t>
            </a:r>
            <a:endParaRPr sz="2200" b="1">
              <a:solidFill>
                <a:schemeClr val="tx1"/>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200" b="1">
                <a:solidFill>
                  <a:schemeClr val="tx1"/>
                </a:solidFill>
                <a:latin typeface="华文楷体" panose="02010600040101010101" charset="-122"/>
                <a:ea typeface="华文楷体" panose="02010600040101010101" charset="-122"/>
                <a:cs typeface="华文楷体" panose="02010600040101010101" charset="-122"/>
              </a:rPr>
              <a:t>A．①②	B．①④	C．②③	D．③④</a:t>
            </a:r>
            <a:endParaRPr sz="2200" b="1">
              <a:solidFill>
                <a:schemeClr val="tx1"/>
              </a:solidFill>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551815" y="4152900"/>
            <a:ext cx="11412220" cy="2416175"/>
          </a:xfrm>
          <a:prstGeom prst="rect">
            <a:avLst/>
          </a:prstGeom>
        </p:spPr>
        <p:txBody>
          <a:bodyPr wrap="square">
            <a:spAutoFit/>
          </a:bodyPr>
          <a:lstStyle/>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本题考查共享发展。</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①：坚持社会主义市场经济体制，有利于激发各类市场主体的活力，不断满足人民美好生活需求，而不是各种生活需求，故①说法错误；</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②：加强社会保障体系建设，有利于增强人民的幸福感和获得感，逐步实现发展的根本目的，即增进民生福祉，故②说法正确；③：走中国特色新型城镇化道路，有利于进一步推动城乡一体化建设，让人民共享发展成果，故③说法正确；④：我国没有主导全球化进程，故④说法错误；故本题选C。</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pic>
        <p:nvPicPr>
          <p:cNvPr id="100009" name="图片 100009" title=""/>
          <p:cNvPicPr>
            <a:picLocks noChangeAspect="1"/>
          </p:cNvPicPr>
          <p:nvPr>
            <p:custDataLst>
              <p:tags r:id="rId6"/>
            </p:custDataLst>
          </p:nvPr>
        </p:nvPicPr>
        <p:blipFill>
          <a:blip r:embed="rId5"/>
          <a:stretch>
            <a:fillRect/>
          </a:stretch>
        </p:blipFill>
        <p:spPr>
          <a:xfrm>
            <a:off x="4799965" y="260350"/>
            <a:ext cx="2197735" cy="6464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1124585"/>
            <a:ext cx="10989945" cy="258191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0000"/>
              </a:lnSpc>
              <a:spcBef>
                <a:spcPct val="0"/>
              </a:spcBef>
              <a:spcAft>
                <a:spcPct val="0"/>
              </a:spcAft>
            </a:pPr>
            <a:r>
              <a:rPr lang="en-US" sz="2400" b="1">
                <a:solidFill>
                  <a:srgbClr val="03504C"/>
                </a:solidFill>
                <a:latin typeface="华文楷体" panose="02010600040101010101" charset="-122"/>
                <a:ea typeface="华文楷体" panose="02010600040101010101" charset="-122"/>
                <a:cs typeface="华文楷体" panose="02010600040101010101" charset="-122"/>
                <a:sym typeface="+mn-ea"/>
              </a:rPr>
              <a:t>1.</a:t>
            </a:r>
            <a:r>
              <a:rPr lang="zh-CN" altLang="en-US" sz="2400" b="1">
                <a:solidFill>
                  <a:srgbClr val="FF0000"/>
                </a:solidFill>
                <a:latin typeface="华文楷体" panose="02010600040101010101" charset="-122"/>
                <a:ea typeface="华文楷体" panose="02010600040101010101" charset="-122"/>
                <a:cs typeface="华文楷体" panose="02010600040101010101" charset="-122"/>
                <a:sym typeface="+mn-ea"/>
              </a:rPr>
              <a:t>（</a:t>
            </a:r>
            <a:r>
              <a:rPr lang="en-US" altLang="zh-CN" sz="2400" b="1">
                <a:solidFill>
                  <a:srgbClr val="FF0000"/>
                </a:solidFill>
                <a:latin typeface="华文楷体" panose="02010600040101010101" charset="-122"/>
                <a:ea typeface="华文楷体" panose="02010600040101010101" charset="-122"/>
                <a:cs typeface="华文楷体" panose="02010600040101010101" charset="-122"/>
                <a:sym typeface="+mn-ea"/>
              </a:rPr>
              <a:t>2025·</a:t>
            </a:r>
            <a:r>
              <a:rPr lang="zh-CN" altLang="en-US" sz="2400" b="1">
                <a:solidFill>
                  <a:srgbClr val="FF0000"/>
                </a:solidFill>
                <a:latin typeface="华文楷体" panose="02010600040101010101" charset="-122"/>
                <a:ea typeface="华文楷体" panose="02010600040101010101" charset="-122"/>
                <a:cs typeface="华文楷体" panose="02010600040101010101" charset="-122"/>
                <a:sym typeface="+mn-ea"/>
              </a:rPr>
              <a:t>天津</a:t>
            </a:r>
            <a:r>
              <a:rPr lang="en-US" altLang="zh-CN" sz="2400" b="1">
                <a:solidFill>
                  <a:srgbClr val="FF0000"/>
                </a:solidFill>
                <a:latin typeface="华文楷体" panose="02010600040101010101" charset="-122"/>
                <a:ea typeface="华文楷体" panose="02010600040101010101" charset="-122"/>
                <a:cs typeface="华文楷体" panose="02010600040101010101" charset="-122"/>
                <a:sym typeface="+mn-ea"/>
              </a:rPr>
              <a:t>·</a:t>
            </a:r>
            <a:r>
              <a:rPr lang="zh-CN" altLang="en-US" sz="2400" b="1">
                <a:solidFill>
                  <a:srgbClr val="FF0000"/>
                </a:solidFill>
                <a:latin typeface="华文楷体" panose="02010600040101010101" charset="-122"/>
                <a:ea typeface="华文楷体" panose="02010600040101010101" charset="-122"/>
                <a:cs typeface="华文楷体" panose="02010600040101010101" charset="-122"/>
                <a:sym typeface="+mn-ea"/>
              </a:rPr>
              <a:t>中考真题）</a:t>
            </a:r>
            <a:r>
              <a:rPr sz="2400" b="1">
                <a:solidFill>
                  <a:srgbClr val="03504C"/>
                </a:solidFill>
                <a:latin typeface="华文楷体" panose="02010600040101010101" charset="-122"/>
                <a:ea typeface="华文楷体" panose="02010600040101010101" charset="-122"/>
                <a:cs typeface="华文楷体" panose="02010600040101010101" charset="-122"/>
                <a:sym typeface="+mn-ea"/>
              </a:rPr>
              <a:t>建成教育强国是近代以来中华民族梦寐以求的美好愿望，是实现以中国式现代化全面推进强国建设的战略支撑。这体现了教育(</a:t>
            </a:r>
            <a:r>
              <a:rPr lang="en-US" sz="24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400" b="1">
                <a:solidFill>
                  <a:srgbClr val="03504C"/>
                </a:solidFill>
                <a:latin typeface="华文楷体" panose="02010600040101010101" charset="-122"/>
                <a:ea typeface="华文楷体" panose="02010600040101010101" charset="-122"/>
                <a:cs typeface="华文楷体" panose="02010600040101010101" charset="-122"/>
                <a:sym typeface="+mn-ea"/>
              </a:rPr>
              <a:t>)</a:t>
            </a:r>
            <a:endParaRPr sz="24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400" b="1">
                <a:solidFill>
                  <a:srgbClr val="03504C"/>
                </a:solidFill>
                <a:latin typeface="华文楷体" panose="02010600040101010101" charset="-122"/>
                <a:ea typeface="华文楷体" panose="02010600040101010101" charset="-122"/>
                <a:cs typeface="华文楷体" panose="02010600040101010101" charset="-122"/>
                <a:sym typeface="+mn-ea"/>
              </a:rPr>
              <a:t>①能够成就民族和国家的未来</a:t>
            </a:r>
            <a:r>
              <a:rPr lang="en-US" sz="24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400" b="1">
                <a:solidFill>
                  <a:srgbClr val="03504C"/>
                </a:solidFill>
                <a:latin typeface="华文楷体" panose="02010600040101010101" charset="-122"/>
                <a:ea typeface="华文楷体" panose="02010600040101010101" charset="-122"/>
                <a:cs typeface="华文楷体" panose="02010600040101010101" charset="-122"/>
                <a:sym typeface="+mn-ea"/>
              </a:rPr>
              <a:t>②是综合国力竞争的决定性因素</a:t>
            </a:r>
            <a:endParaRPr sz="24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400" b="1">
                <a:solidFill>
                  <a:srgbClr val="03504C"/>
                </a:solidFill>
                <a:latin typeface="华文楷体" panose="02010600040101010101" charset="-122"/>
                <a:ea typeface="华文楷体" panose="02010600040101010101" charset="-122"/>
                <a:cs typeface="华文楷体" panose="02010600040101010101" charset="-122"/>
                <a:sym typeface="+mn-ea"/>
              </a:rPr>
              <a:t>③是民族振兴和社会进步的基石</a:t>
            </a:r>
            <a:r>
              <a:rPr lang="en-US" sz="24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400" b="1">
                <a:solidFill>
                  <a:srgbClr val="03504C"/>
                </a:solidFill>
                <a:latin typeface="华文楷体" panose="02010600040101010101" charset="-122"/>
                <a:ea typeface="华文楷体" panose="02010600040101010101" charset="-122"/>
                <a:cs typeface="华文楷体" panose="02010600040101010101" charset="-122"/>
                <a:sym typeface="+mn-ea"/>
              </a:rPr>
              <a:t>④是一个国家、一个民族的灵魂</a:t>
            </a:r>
            <a:endParaRPr sz="24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400" b="1">
                <a:solidFill>
                  <a:srgbClr val="03504C"/>
                </a:solidFill>
                <a:latin typeface="华文楷体" panose="02010600040101010101" charset="-122"/>
                <a:ea typeface="华文楷体" panose="02010600040101010101" charset="-122"/>
                <a:cs typeface="华文楷体" panose="02010600040101010101" charset="-122"/>
                <a:sym typeface="+mn-ea"/>
              </a:rPr>
              <a:t>A.①②</a:t>
            </a:r>
            <a:r>
              <a:rPr lang="en-US" sz="24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400" b="1">
                <a:solidFill>
                  <a:srgbClr val="03504C"/>
                </a:solidFill>
                <a:latin typeface="华文楷体" panose="02010600040101010101" charset="-122"/>
                <a:ea typeface="华文楷体" panose="02010600040101010101" charset="-122"/>
                <a:cs typeface="华文楷体" panose="02010600040101010101" charset="-122"/>
                <a:sym typeface="+mn-ea"/>
              </a:rPr>
              <a:t>B.①③</a:t>
            </a:r>
            <a:r>
              <a:rPr lang="en-US" sz="2400" b="1">
                <a:solidFill>
                  <a:srgbClr val="03504C"/>
                </a:solidFill>
                <a:latin typeface="华文楷体" panose="02010600040101010101" charset="-122"/>
                <a:ea typeface="华文楷体" panose="02010600040101010101" charset="-122"/>
                <a:cs typeface="华文楷体" panose="02010600040101010101" charset="-122"/>
                <a:sym typeface="+mn-ea"/>
              </a:rPr>
              <a:t>   C.</a:t>
            </a:r>
            <a:r>
              <a:rPr sz="2400" b="1">
                <a:solidFill>
                  <a:srgbClr val="03504C"/>
                </a:solidFill>
                <a:latin typeface="华文楷体" panose="02010600040101010101" charset="-122"/>
                <a:ea typeface="华文楷体" panose="02010600040101010101" charset="-122"/>
                <a:cs typeface="华文楷体" panose="02010600040101010101" charset="-122"/>
                <a:sym typeface="+mn-ea"/>
              </a:rPr>
              <a:t>②④</a:t>
            </a:r>
            <a:r>
              <a:rPr lang="en-US" sz="24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400" b="1">
                <a:solidFill>
                  <a:srgbClr val="03504C"/>
                </a:solidFill>
                <a:latin typeface="华文楷体" panose="02010600040101010101" charset="-122"/>
                <a:ea typeface="华文楷体" panose="02010600040101010101" charset="-122"/>
                <a:cs typeface="华文楷体" panose="02010600040101010101" charset="-122"/>
                <a:sym typeface="+mn-ea"/>
              </a:rPr>
              <a:t>D.③④</a:t>
            </a:r>
            <a:endParaRPr sz="2400" b="1">
              <a:solidFill>
                <a:srgbClr val="03504C"/>
              </a:solidFill>
              <a:latin typeface="华文楷体" panose="02010600040101010101" charset="-122"/>
              <a:ea typeface="华文楷体" panose="02010600040101010101" charset="-122"/>
              <a:cs typeface="华文楷体" panose="02010600040101010101" charset="-122"/>
              <a:sym typeface="+mn-ea"/>
            </a:endParaRPr>
          </a:p>
        </p:txBody>
      </p:sp>
      <p:sp>
        <p:nvSpPr>
          <p:cNvPr id="3" name="文本框 2" title=""/>
          <p:cNvSpPr txBox="1"/>
          <p:nvPr>
            <p:custDataLst>
              <p:tags r:id="rId4"/>
            </p:custDataLst>
          </p:nvPr>
        </p:nvSpPr>
        <p:spPr>
          <a:xfrm>
            <a:off x="3575685" y="332740"/>
            <a:ext cx="548640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考点三：教育</a:t>
            </a:r>
            <a:endParaRPr lang="zh-CN" altLang="en-US" sz="2800" b="1">
              <a:solidFill>
                <a:schemeClr val="bg1"/>
              </a:solidFill>
              <a:latin typeface="华文楷体" panose="02010600040101010101" charset="-122"/>
              <a:ea typeface="华文楷体" panose="02010600040101010101" charset="-122"/>
            </a:endParaRPr>
          </a:p>
        </p:txBody>
      </p:sp>
      <p:sp>
        <p:nvSpPr>
          <p:cNvPr id="5" name="文本框 4" title=""/>
          <p:cNvSpPr txBox="1"/>
          <p:nvPr>
            <p:custDataLst>
              <p:tags r:id="rId5"/>
            </p:custDataLst>
          </p:nvPr>
        </p:nvSpPr>
        <p:spPr>
          <a:xfrm>
            <a:off x="551815" y="4077335"/>
            <a:ext cx="11412220" cy="2306955"/>
          </a:xfrm>
          <a:prstGeom prst="rect">
            <a:avLst/>
          </a:prstGeom>
        </p:spPr>
        <p:txBody>
          <a:bodyPr wrap="square">
            <a:spAutoFit/>
          </a:bodyPr>
          <a:lstStyle/>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【答案】</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B</a:t>
            </a:r>
            <a:endParaRPr lang="en-US" altLang="zh-CN"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【详解】</a:t>
            </a:r>
            <a:r>
              <a:rPr sz="2000" b="1">
                <a:solidFill>
                  <a:srgbClr val="03504C"/>
                </a:solidFill>
                <a:latin typeface="华文楷体" panose="02010600040101010101" charset="-122"/>
                <a:ea typeface="华文楷体" panose="02010600040101010101" charset="-122"/>
                <a:cs typeface="华文楷体" panose="02010600040101010101" charset="-122"/>
              </a:rPr>
              <a:t>本题考查教育的重要性。</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故①说法符合题意;教育通过培养人才为国家发展提供支撑，能够成就民族和国家的未来，1:综合国力竞争的决定性因素是科技创新能力，而非教育，故②说法错误;2):教育是提高国民素质、促进社会进步的根本途径，是民族振兴和社会进步的基石，故③说法符合题意;3):④:文化是一个国家、一个民族的灵魂，而非教育，故④说法错误。故本题选B。</a:t>
            </a:r>
            <a:endParaRPr sz="2000" b="1">
              <a:solidFill>
                <a:srgbClr val="03504C"/>
              </a:solidFill>
              <a:latin typeface="华文楷体" panose="02010600040101010101" charset="-122"/>
              <a:ea typeface="华文楷体" panose="02010600040101010101" charset="-122"/>
              <a:cs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1124585"/>
            <a:ext cx="10989945" cy="273304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0000"/>
              </a:lnSpc>
              <a:spcBef>
                <a:spcPct val="0"/>
              </a:spcBef>
              <a:spcAft>
                <a:spcPct val="0"/>
              </a:spcAft>
            </a:pP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2.</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2024年3月5日，李强总理在第十四届全国人民代表大会第二次会议上作政府工作报告中提出、要加强高质量教育体系建设，全面贯彻党的教育方针，坚持把高质量发展作为各级各类教育的生命线。国家重视教育质量，是因为(</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a:t>
            </a:r>
            <a:endParaRPr sz="22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200" b="1">
                <a:solidFill>
                  <a:srgbClr val="03504C"/>
                </a:solidFill>
                <a:latin typeface="华文楷体" panose="02010600040101010101" charset="-122"/>
                <a:ea typeface="华文楷体" panose="02010600040101010101" charset="-122"/>
                <a:cs typeface="华文楷体" panose="02010600040101010101" charset="-122"/>
                <a:sym typeface="+mn-ea"/>
              </a:rPr>
              <a:t>①教育是促进人全面发展的根本途径</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②教育是综合国力竞争的决定性因素</a:t>
            </a:r>
            <a:endParaRPr sz="22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200" b="1">
                <a:solidFill>
                  <a:srgbClr val="03504C"/>
                </a:solidFill>
                <a:latin typeface="华文楷体" panose="02010600040101010101" charset="-122"/>
                <a:ea typeface="华文楷体" panose="02010600040101010101" charset="-122"/>
                <a:cs typeface="华文楷体" panose="02010600040101010101" charset="-122"/>
                <a:sym typeface="+mn-ea"/>
              </a:rPr>
              <a:t>③教育是民族振兴、社会进步的基石</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④教育是第一动力，人才是第一资源</a:t>
            </a:r>
            <a:endParaRPr sz="22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200" b="1">
                <a:solidFill>
                  <a:srgbClr val="03504C"/>
                </a:solidFill>
                <a:latin typeface="华文楷体" panose="02010600040101010101" charset="-122"/>
                <a:ea typeface="华文楷体" panose="02010600040101010101" charset="-122"/>
                <a:cs typeface="华文楷体" panose="02010600040101010101" charset="-122"/>
                <a:sym typeface="+mn-ea"/>
              </a:rPr>
              <a:t>A.①②</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B.②④</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C.①③</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D. ③④</a:t>
            </a:r>
            <a:endParaRPr sz="2200" b="1">
              <a:solidFill>
                <a:srgbClr val="03504C"/>
              </a:solidFill>
              <a:latin typeface="华文楷体" panose="02010600040101010101" charset="-122"/>
              <a:ea typeface="华文楷体" panose="02010600040101010101" charset="-122"/>
              <a:cs typeface="华文楷体" panose="02010600040101010101" charset="-122"/>
              <a:sym typeface="+mn-ea"/>
            </a:endParaRPr>
          </a:p>
        </p:txBody>
      </p:sp>
      <p:sp>
        <p:nvSpPr>
          <p:cNvPr id="5" name="文本框 4" title=""/>
          <p:cNvSpPr txBox="1"/>
          <p:nvPr>
            <p:custDataLst>
              <p:tags r:id="rId4"/>
            </p:custDataLst>
          </p:nvPr>
        </p:nvSpPr>
        <p:spPr>
          <a:xfrm>
            <a:off x="551815" y="4004945"/>
            <a:ext cx="11412220" cy="2416175"/>
          </a:xfrm>
          <a:prstGeom prst="rect">
            <a:avLst/>
          </a:prstGeom>
        </p:spPr>
        <p:txBody>
          <a:bodyPr wrap="square">
            <a:spAutoFit/>
          </a:bodyPr>
          <a:lstStyle/>
          <a:p>
            <a:pPr algn="l" defTabSz="266700" fontAlgn="ctr">
              <a:lnSpc>
                <a:spcPct val="120000"/>
              </a:lnSpc>
              <a:spcBef>
                <a:spcPct val="0"/>
              </a:spcBef>
              <a:spcAft>
                <a:spcPct val="0"/>
              </a:spcAft>
            </a:pPr>
            <a:r>
              <a:rPr lang="zh-CN" altLang="en-US" sz="1800" b="1">
                <a:solidFill>
                  <a:srgbClr val="03504C"/>
                </a:solidFill>
                <a:latin typeface="华文楷体" panose="02010600040101010101" charset="-122"/>
                <a:ea typeface="华文楷体" panose="02010600040101010101" charset="-122"/>
                <a:cs typeface="华文楷体" panose="02010600040101010101" charset="-122"/>
              </a:rPr>
              <a:t>【答案】</a:t>
            </a:r>
            <a:r>
              <a:rPr sz="1800" b="1">
                <a:solidFill>
                  <a:srgbClr val="03504C"/>
                </a:solidFill>
                <a:latin typeface="华文楷体" panose="02010600040101010101" charset="-122"/>
                <a:ea typeface="华文楷体" panose="02010600040101010101" charset="-122"/>
                <a:cs typeface="华文楷体" panose="02010600040101010101" charset="-122"/>
                <a:sym typeface="+mn-ea"/>
              </a:rPr>
              <a:t>C</a:t>
            </a:r>
            <a:endParaRPr lang="en-US" altLang="zh-CN" sz="18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1800" b="1">
                <a:solidFill>
                  <a:srgbClr val="03504C"/>
                </a:solidFill>
                <a:latin typeface="华文楷体" panose="02010600040101010101" charset="-122"/>
                <a:ea typeface="华文楷体" panose="02010600040101010101" charset="-122"/>
                <a:cs typeface="华文楷体" panose="02010600040101010101" charset="-122"/>
              </a:rPr>
              <a:t>【详解】</a:t>
            </a:r>
            <a:r>
              <a:rPr sz="1800" b="1">
                <a:solidFill>
                  <a:srgbClr val="03504C"/>
                </a:solidFill>
                <a:latin typeface="华文楷体" panose="02010600040101010101" charset="-122"/>
                <a:ea typeface="华文楷体" panose="02010600040101010101" charset="-122"/>
                <a:cs typeface="华文楷体" panose="02010600040101010101" charset="-122"/>
              </a:rPr>
              <a:t>本题考查教育的重要性。</a:t>
            </a:r>
            <a:endParaRPr sz="18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03504C"/>
                </a:solidFill>
                <a:latin typeface="华文楷体" panose="02010600040101010101" charset="-122"/>
                <a:ea typeface="华文楷体" panose="02010600040101010101" charset="-122"/>
                <a:cs typeface="华文楷体" panose="02010600040101010101" charset="-122"/>
              </a:rPr>
              <a:t>①:教育是促进人全面发展的根本途径。通过教育，可以提高人的思想道德素质、科学文化素质等各方面素质，促进人的全面发展，所以这是国家重视教育质量的原因之一。故①符合题意;</a:t>
            </a:r>
            <a:endParaRPr sz="18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03504C"/>
                </a:solidFill>
                <a:latin typeface="华文楷体" panose="02010600040101010101" charset="-122"/>
                <a:ea typeface="华文楷体" panose="02010600040101010101" charset="-122"/>
                <a:cs typeface="华文楷体" panose="02010600040101010101" charset="-122"/>
              </a:rPr>
              <a:t>②:科技创新能力是综合国力竞争的决定性因素，而不是教育，故②错误③:教育是民族振兴、社会进步的基石。高质量的教育能够为国家的发展提供大量的人才，推动社会的进步，这体现了国家重视教育质量的必要性。故③符合题意;④:创新是第一动力，人才是第一资源，而不是教育是第一动力，故④错误;故本题选C。</a:t>
            </a:r>
            <a:endParaRPr sz="1800" b="1">
              <a:solidFill>
                <a:srgbClr val="03504C"/>
              </a:solidFill>
              <a:latin typeface="华文楷体" panose="02010600040101010101" charset="-122"/>
              <a:ea typeface="华文楷体" panose="02010600040101010101" charset="-122"/>
              <a:cs typeface="华文楷体" panose="02010600040101010101" charset="-122"/>
            </a:endParaRPr>
          </a:p>
        </p:txBody>
      </p:sp>
      <p:pic>
        <p:nvPicPr>
          <p:cNvPr id="100005" name="图片 100005" title=""/>
          <p:cNvPicPr>
            <a:picLocks noChangeAspect="1"/>
          </p:cNvPicPr>
          <p:nvPr>
            <p:custDataLst>
              <p:tags r:id="rId6"/>
            </p:custDataLst>
          </p:nvPr>
        </p:nvPicPr>
        <p:blipFill>
          <a:blip r:embed="rId5"/>
          <a:stretch>
            <a:fillRect/>
          </a:stretch>
        </p:blipFill>
        <p:spPr>
          <a:xfrm>
            <a:off x="5052695" y="231140"/>
            <a:ext cx="2526665" cy="6845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980440"/>
            <a:ext cx="10989945" cy="293814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0000"/>
              </a:lnSpc>
              <a:spcBef>
                <a:spcPct val="0"/>
              </a:spcBef>
              <a:spcAft>
                <a:spcPct val="0"/>
              </a:spcAft>
            </a:pP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3.</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2023年9月10日是我国第39个教师节，也是党的二十大胜利召开后的第一个教师节。教育部发出通知，要求采取多种形式传播和弘扬中华民族尊师传统，让尊师重教在全社会深入人心，蔚然成风。全社会重视教育，是因为(</a:t>
            </a: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A.我国实现了教育均衡持续发展，质量稳步提升</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B.教育是世界各国综合国力竞争中的决定性因素</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C.教育是社会进步的基石、实现全面创新的核心</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D.教育是培养人才、促进人全面发展的根本途径</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p:txBody>
      </p:sp>
      <p:sp>
        <p:nvSpPr>
          <p:cNvPr id="5" name="文本框 4" title=""/>
          <p:cNvSpPr txBox="1"/>
          <p:nvPr>
            <p:custDataLst>
              <p:tags r:id="rId4"/>
            </p:custDataLst>
          </p:nvPr>
        </p:nvSpPr>
        <p:spPr>
          <a:xfrm>
            <a:off x="551815" y="4077335"/>
            <a:ext cx="11412220" cy="2306955"/>
          </a:xfrm>
          <a:prstGeom prst="rect">
            <a:avLst/>
          </a:prstGeom>
        </p:spPr>
        <p:txBody>
          <a:bodyPr wrap="square">
            <a:spAutoFit/>
          </a:bodyPr>
          <a:lstStyle/>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【答案】</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D</a:t>
            </a:r>
            <a:endParaRPr lang="en-US" altLang="zh-CN"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【详解】</a:t>
            </a:r>
            <a:r>
              <a:rPr sz="2000" b="1">
                <a:solidFill>
                  <a:srgbClr val="03504C"/>
                </a:solidFill>
                <a:latin typeface="华文楷体" panose="02010600040101010101" charset="-122"/>
                <a:ea typeface="华文楷体" panose="02010600040101010101" charset="-122"/>
                <a:cs typeface="华文楷体" panose="02010600040101010101" charset="-122"/>
              </a:rPr>
              <a:t>本题考查教育的重要性。</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A:“实现了”i说法不符合实际，故A说法错误;B:科技创新能力是世界各国综合国力竞争中的决定性因素，故B说法错误实现全面创新的核心是科技创新，故C说法错误;故本题选D。</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D;全社会重视教育，是因为教育的重要性，教育是培养人才、促进人全面发展的根本途径，</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故D说法正确</a:t>
            </a:r>
            <a:r>
              <a:rPr lang="zh-CN" sz="2000" b="1">
                <a:solidFill>
                  <a:srgbClr val="03504C"/>
                </a:solidFill>
                <a:latin typeface="华文楷体" panose="02010600040101010101" charset="-122"/>
                <a:ea typeface="华文楷体" panose="02010600040101010101" charset="-122"/>
                <a:cs typeface="华文楷体" panose="02010600040101010101" charset="-122"/>
              </a:rPr>
              <a:t>。</a:t>
            </a:r>
            <a:endParaRPr lang="zh-CN" sz="2000" b="1">
              <a:solidFill>
                <a:srgbClr val="03504C"/>
              </a:solidFill>
              <a:latin typeface="华文楷体" panose="02010600040101010101" charset="-122"/>
              <a:ea typeface="华文楷体" panose="02010600040101010101" charset="-122"/>
              <a:cs typeface="华文楷体" panose="02010600040101010101" charset="-122"/>
            </a:endParaRPr>
          </a:p>
        </p:txBody>
      </p:sp>
      <p:pic>
        <p:nvPicPr>
          <p:cNvPr id="100007" name="图片 100007" title=""/>
          <p:cNvPicPr>
            <a:picLocks noChangeAspect="1"/>
          </p:cNvPicPr>
          <p:nvPr>
            <p:custDataLst>
              <p:tags r:id="rId6"/>
            </p:custDataLst>
          </p:nvPr>
        </p:nvPicPr>
        <p:blipFill>
          <a:blip r:embed="rId5"/>
          <a:stretch>
            <a:fillRect/>
          </a:stretch>
        </p:blipFill>
        <p:spPr>
          <a:xfrm>
            <a:off x="5015865" y="188595"/>
            <a:ext cx="2343785" cy="681355"/>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1052830"/>
            <a:ext cx="10989945" cy="294132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0000"/>
              </a:lnSpc>
              <a:spcBef>
                <a:spcPct val="0"/>
              </a:spcBef>
              <a:spcAft>
                <a:spcPct val="0"/>
              </a:spcAft>
            </a:pP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4.</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2023年9月10日是我国第39个教师节，也是党的二十大胜利召开后的第一个教师节。教育部发出通知，要求采取多种形式传播和弘扬中华民族尊师传统，让尊师重教在全社会深入人心，蔚然成风。全社会重视教育，是因为(</a:t>
            </a: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A.我国实现了教育均衡持续发展，质量稳步提升</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B.教育是世界各国综合国力竞争中的决定性因素</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C.教育是社会进步的基石、实现全面创新的核心</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D.教育是培养人才、促进人全面发展的根本途径</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p:txBody>
      </p:sp>
      <p:sp>
        <p:nvSpPr>
          <p:cNvPr id="5" name="文本框 4" title=""/>
          <p:cNvSpPr txBox="1"/>
          <p:nvPr>
            <p:custDataLst>
              <p:tags r:id="rId4"/>
            </p:custDataLst>
          </p:nvPr>
        </p:nvSpPr>
        <p:spPr>
          <a:xfrm>
            <a:off x="551815" y="4077335"/>
            <a:ext cx="11412220" cy="1938020"/>
          </a:xfrm>
          <a:prstGeom prst="rect">
            <a:avLst/>
          </a:prstGeom>
        </p:spPr>
        <p:txBody>
          <a:bodyPr wrap="square">
            <a:spAutoFit/>
          </a:bodyPr>
          <a:lstStyle/>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【答案】</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D</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【详解】</a:t>
            </a:r>
            <a:r>
              <a:rPr sz="2000" b="1">
                <a:solidFill>
                  <a:srgbClr val="03504C"/>
                </a:solidFill>
                <a:latin typeface="华文楷体" panose="02010600040101010101" charset="-122"/>
                <a:ea typeface="华文楷体" panose="02010600040101010101" charset="-122"/>
                <a:cs typeface="华文楷体" panose="02010600040101010101" charset="-122"/>
              </a:rPr>
              <a:t>本题考查教育的重要性。</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A:“实现了”说法不符合实际，故A说法错误</a:t>
            </a:r>
            <a:r>
              <a:rPr lang="zh-CN" sz="2000" b="1">
                <a:solidFill>
                  <a:srgbClr val="03504C"/>
                </a:solidFill>
                <a:latin typeface="华文楷体" panose="02010600040101010101" charset="-122"/>
                <a:ea typeface="华文楷体" panose="02010600040101010101" charset="-122"/>
                <a:cs typeface="华文楷体" panose="02010600040101010101" charset="-122"/>
              </a:rPr>
              <a:t>；</a:t>
            </a:r>
            <a:r>
              <a:rPr sz="2000" b="1">
                <a:solidFill>
                  <a:srgbClr val="03504C"/>
                </a:solidFill>
                <a:latin typeface="华文楷体" panose="02010600040101010101" charset="-122"/>
                <a:ea typeface="华文楷体" panose="02010600040101010101" charset="-122"/>
                <a:cs typeface="华文楷体" panose="02010600040101010101" charset="-122"/>
              </a:rPr>
              <a:t>B:科技创新能力是世界各国综合国力竞争中的决定性因素，故B说法错误</a:t>
            </a:r>
            <a:r>
              <a:rPr lang="zh-CN" sz="2000" b="1">
                <a:solidFill>
                  <a:srgbClr val="03504C"/>
                </a:solidFill>
                <a:latin typeface="华文楷体" panose="02010600040101010101" charset="-122"/>
                <a:ea typeface="华文楷体" panose="02010600040101010101" charset="-122"/>
                <a:cs typeface="华文楷体" panose="02010600040101010101" charset="-122"/>
              </a:rPr>
              <a:t>；</a:t>
            </a:r>
            <a:r>
              <a:rPr sz="2000" b="1">
                <a:solidFill>
                  <a:srgbClr val="03504C"/>
                </a:solidFill>
                <a:latin typeface="华文楷体" panose="02010600040101010101" charset="-122"/>
                <a:ea typeface="华文楷体" panose="02010600040101010101" charset="-122"/>
                <a:cs typeface="华文楷体" panose="02010600040101010101" charset="-122"/>
              </a:rPr>
              <a:t>实现全面创新的核心是科技创新，故C说法错误</a:t>
            </a:r>
            <a:r>
              <a:rPr lang="zh-CN" sz="2000" b="1">
                <a:solidFill>
                  <a:srgbClr val="03504C"/>
                </a:solidFill>
                <a:latin typeface="华文楷体" panose="02010600040101010101" charset="-122"/>
                <a:ea typeface="华文楷体" panose="02010600040101010101" charset="-122"/>
                <a:cs typeface="华文楷体" panose="02010600040101010101" charset="-122"/>
              </a:rPr>
              <a:t>；</a:t>
            </a:r>
            <a:r>
              <a:rPr sz="2000" b="1">
                <a:solidFill>
                  <a:srgbClr val="03504C"/>
                </a:solidFill>
                <a:latin typeface="华文楷体" panose="02010600040101010101" charset="-122"/>
                <a:ea typeface="华文楷体" panose="02010600040101010101" charset="-122"/>
                <a:cs typeface="华文楷体" panose="02010600040101010101" charset="-122"/>
              </a:rPr>
              <a:t>故本题选D。</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D</a:t>
            </a:r>
            <a:r>
              <a:rPr lang="zh-CN" sz="2000" b="1">
                <a:solidFill>
                  <a:srgbClr val="03504C"/>
                </a:solidFill>
                <a:latin typeface="华文楷体" panose="02010600040101010101" charset="-122"/>
                <a:ea typeface="华文楷体" panose="02010600040101010101" charset="-122"/>
                <a:cs typeface="华文楷体" panose="02010600040101010101" charset="-122"/>
              </a:rPr>
              <a:t>；</a:t>
            </a:r>
            <a:r>
              <a:rPr sz="2000" b="1">
                <a:solidFill>
                  <a:srgbClr val="03504C"/>
                </a:solidFill>
                <a:latin typeface="华文楷体" panose="02010600040101010101" charset="-122"/>
                <a:ea typeface="华文楷体" panose="02010600040101010101" charset="-122"/>
                <a:cs typeface="华文楷体" panose="02010600040101010101" charset="-122"/>
              </a:rPr>
              <a:t>全社会重视教育，是因为教育的重要性，教育是培养人才、促进人全面发展的根本途径</a:t>
            </a:r>
            <a:r>
              <a:rPr lang="zh-CN" sz="2000" b="1">
                <a:solidFill>
                  <a:srgbClr val="03504C"/>
                </a:solidFill>
                <a:latin typeface="华文楷体" panose="02010600040101010101" charset="-122"/>
                <a:ea typeface="华文楷体" panose="02010600040101010101" charset="-122"/>
                <a:cs typeface="华文楷体" panose="02010600040101010101" charset="-122"/>
              </a:rPr>
              <a:t>。</a:t>
            </a:r>
            <a:endParaRPr lang="zh-CN" sz="2000" b="1">
              <a:solidFill>
                <a:srgbClr val="03504C"/>
              </a:solidFill>
              <a:latin typeface="华文楷体" panose="02010600040101010101" charset="-122"/>
              <a:ea typeface="华文楷体" panose="02010600040101010101" charset="-122"/>
              <a:cs typeface="华文楷体" panose="02010600040101010101" charset="-122"/>
            </a:endParaRPr>
          </a:p>
        </p:txBody>
      </p:sp>
      <p:pic>
        <p:nvPicPr>
          <p:cNvPr id="100009" name="图片 100009" title=""/>
          <p:cNvPicPr>
            <a:picLocks noChangeAspect="1"/>
          </p:cNvPicPr>
          <p:nvPr>
            <p:custDataLst>
              <p:tags r:id="rId6"/>
            </p:custDataLst>
          </p:nvPr>
        </p:nvPicPr>
        <p:blipFill>
          <a:blip r:embed="rId5"/>
          <a:stretch>
            <a:fillRect/>
          </a:stretch>
        </p:blipFill>
        <p:spPr>
          <a:xfrm>
            <a:off x="4799965" y="260350"/>
            <a:ext cx="2197735" cy="6464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1124585"/>
            <a:ext cx="10989945" cy="290385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0000"/>
              </a:lnSpc>
              <a:spcBef>
                <a:spcPct val="0"/>
              </a:spcBef>
              <a:spcAft>
                <a:spcPct val="0"/>
              </a:spcAft>
            </a:pPr>
            <a:r>
              <a:rPr lang="en-US" sz="2300" b="1">
                <a:solidFill>
                  <a:srgbClr val="03504C"/>
                </a:solidFill>
                <a:latin typeface="华文楷体" panose="02010600040101010101" charset="-122"/>
                <a:ea typeface="华文楷体" panose="02010600040101010101" charset="-122"/>
                <a:cs typeface="华文楷体" panose="02010600040101010101" charset="-122"/>
                <a:sym typeface="+mn-ea"/>
              </a:rPr>
              <a:t>1.</a:t>
            </a:r>
            <a:r>
              <a:rPr lang="zh-CN" altLang="en-US" sz="2300" b="1">
                <a:solidFill>
                  <a:srgbClr val="FF0000"/>
                </a:solidFill>
                <a:latin typeface="华文楷体" panose="02010600040101010101" charset="-122"/>
                <a:ea typeface="华文楷体" panose="02010600040101010101" charset="-122"/>
                <a:cs typeface="华文楷体" panose="02010600040101010101" charset="-122"/>
                <a:sym typeface="+mn-ea"/>
              </a:rPr>
              <a:t>（</a:t>
            </a:r>
            <a:r>
              <a:rPr lang="en-US" altLang="zh-CN" sz="2300" b="1">
                <a:solidFill>
                  <a:srgbClr val="FF0000"/>
                </a:solidFill>
                <a:latin typeface="华文楷体" panose="02010600040101010101" charset="-122"/>
                <a:ea typeface="华文楷体" panose="02010600040101010101" charset="-122"/>
                <a:cs typeface="华文楷体" panose="02010600040101010101" charset="-122"/>
                <a:sym typeface="+mn-ea"/>
              </a:rPr>
              <a:t>2025·</a:t>
            </a:r>
            <a:r>
              <a:rPr lang="zh-CN" altLang="en-US" sz="2300" b="1">
                <a:solidFill>
                  <a:srgbClr val="FF0000"/>
                </a:solidFill>
                <a:latin typeface="华文楷体" panose="02010600040101010101" charset="-122"/>
                <a:ea typeface="华文楷体" panose="02010600040101010101" charset="-122"/>
                <a:cs typeface="华文楷体" panose="02010600040101010101" charset="-122"/>
                <a:sym typeface="+mn-ea"/>
              </a:rPr>
              <a:t>山东</a:t>
            </a:r>
            <a:r>
              <a:rPr lang="en-US" altLang="zh-CN" sz="2300" b="1">
                <a:solidFill>
                  <a:srgbClr val="FF0000"/>
                </a:solidFill>
                <a:latin typeface="华文楷体" panose="02010600040101010101" charset="-122"/>
                <a:ea typeface="华文楷体" panose="02010600040101010101" charset="-122"/>
                <a:cs typeface="华文楷体" panose="02010600040101010101" charset="-122"/>
                <a:sym typeface="+mn-ea"/>
              </a:rPr>
              <a:t>·</a:t>
            </a:r>
            <a:r>
              <a:rPr lang="zh-CN" altLang="en-US" sz="2300" b="1">
                <a:solidFill>
                  <a:srgbClr val="FF0000"/>
                </a:solidFill>
                <a:latin typeface="华文楷体" panose="02010600040101010101" charset="-122"/>
                <a:ea typeface="华文楷体" panose="02010600040101010101" charset="-122"/>
                <a:cs typeface="华文楷体" panose="02010600040101010101" charset="-122"/>
                <a:sym typeface="+mn-ea"/>
              </a:rPr>
              <a:t>中考真题）</a:t>
            </a:r>
            <a:r>
              <a:rPr sz="2300" b="1">
                <a:solidFill>
                  <a:srgbClr val="03504C"/>
                </a:solidFill>
                <a:latin typeface="华文楷体" panose="02010600040101010101" charset="-122"/>
                <a:ea typeface="华文楷体" panose="02010600040101010101" charset="-122"/>
                <a:cs typeface="华文楷体" panose="02010600040101010101" charset="-122"/>
                <a:sym typeface="+mn-ea"/>
              </a:rPr>
              <a:t>2025年1月，全球首列实现工程化应用、商业化运营的碳纤维地铁列车在山东投入使用。碳纤维一体化设计技术、碳纤维成型制造能力等方面的突破，造就了安全、节能、舒适且低成本的新一代轨道交通车辆。由此可见(</a:t>
            </a:r>
            <a:r>
              <a:rPr lang="en-US" sz="23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300" b="1">
                <a:solidFill>
                  <a:srgbClr val="03504C"/>
                </a:solidFill>
                <a:latin typeface="华文楷体" panose="02010600040101010101" charset="-122"/>
                <a:ea typeface="华文楷体" panose="02010600040101010101" charset="-122"/>
                <a:cs typeface="华文楷体" panose="02010600040101010101" charset="-122"/>
                <a:sym typeface="+mn-ea"/>
              </a:rPr>
              <a:t>)</a:t>
            </a:r>
            <a:endParaRPr sz="23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300" b="1">
                <a:solidFill>
                  <a:srgbClr val="03504C"/>
                </a:solidFill>
                <a:latin typeface="华文楷体" panose="02010600040101010101" charset="-122"/>
                <a:ea typeface="华文楷体" panose="02010600040101010101" charset="-122"/>
                <a:cs typeface="华文楷体" panose="02010600040101010101" charset="-122"/>
                <a:sym typeface="+mn-ea"/>
              </a:rPr>
              <a:t>①教育是社会进步的基石</a:t>
            </a:r>
            <a:r>
              <a:rPr lang="en-US" sz="23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300" b="1">
                <a:solidFill>
                  <a:srgbClr val="03504C"/>
                </a:solidFill>
                <a:latin typeface="华文楷体" panose="02010600040101010101" charset="-122"/>
                <a:ea typeface="华文楷体" panose="02010600040101010101" charset="-122"/>
                <a:cs typeface="华文楷体" panose="02010600040101010101" charset="-122"/>
                <a:sym typeface="+mn-ea"/>
              </a:rPr>
              <a:t>②发展新质生产力前景广阔</a:t>
            </a:r>
            <a:endParaRPr sz="23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300" b="1">
                <a:solidFill>
                  <a:srgbClr val="03504C"/>
                </a:solidFill>
                <a:latin typeface="华文楷体" panose="02010600040101010101" charset="-122"/>
                <a:ea typeface="华文楷体" panose="02010600040101010101" charset="-122"/>
                <a:cs typeface="华文楷体" panose="02010600040101010101" charset="-122"/>
                <a:sym typeface="+mn-ea"/>
              </a:rPr>
              <a:t>③技术创新推动产业升级</a:t>
            </a:r>
            <a:r>
              <a:rPr lang="en-US" sz="23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300" b="1">
                <a:solidFill>
                  <a:srgbClr val="03504C"/>
                </a:solidFill>
                <a:latin typeface="华文楷体" panose="02010600040101010101" charset="-122"/>
                <a:ea typeface="华文楷体" panose="02010600040101010101" charset="-122"/>
                <a:cs typeface="华文楷体" panose="02010600040101010101" charset="-122"/>
                <a:sym typeface="+mn-ea"/>
              </a:rPr>
              <a:t>④制度创新促进社会公平正义</a:t>
            </a:r>
            <a:endParaRPr sz="23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300" b="1">
                <a:solidFill>
                  <a:srgbClr val="03504C"/>
                </a:solidFill>
                <a:latin typeface="华文楷体" panose="02010600040101010101" charset="-122"/>
                <a:ea typeface="华文楷体" panose="02010600040101010101" charset="-122"/>
                <a:cs typeface="华文楷体" panose="02010600040101010101" charset="-122"/>
                <a:sym typeface="+mn-ea"/>
              </a:rPr>
              <a:t>A.①②</a:t>
            </a:r>
            <a:r>
              <a:rPr lang="en-US" sz="23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300" b="1">
                <a:solidFill>
                  <a:srgbClr val="03504C"/>
                </a:solidFill>
                <a:latin typeface="华文楷体" panose="02010600040101010101" charset="-122"/>
                <a:ea typeface="华文楷体" panose="02010600040101010101" charset="-122"/>
                <a:cs typeface="华文楷体" panose="02010600040101010101" charset="-122"/>
                <a:sym typeface="+mn-ea"/>
              </a:rPr>
              <a:t>B.①④</a:t>
            </a:r>
            <a:r>
              <a:rPr lang="en-US" sz="2300" b="1">
                <a:solidFill>
                  <a:srgbClr val="03504C"/>
                </a:solidFill>
                <a:latin typeface="华文楷体" panose="02010600040101010101" charset="-122"/>
                <a:ea typeface="华文楷体" panose="02010600040101010101" charset="-122"/>
                <a:cs typeface="华文楷体" panose="02010600040101010101" charset="-122"/>
                <a:sym typeface="+mn-ea"/>
              </a:rPr>
              <a:t>   C.</a:t>
            </a:r>
            <a:r>
              <a:rPr sz="2300" b="1">
                <a:solidFill>
                  <a:srgbClr val="03504C"/>
                </a:solidFill>
                <a:latin typeface="华文楷体" panose="02010600040101010101" charset="-122"/>
                <a:ea typeface="华文楷体" panose="02010600040101010101" charset="-122"/>
                <a:cs typeface="华文楷体" panose="02010600040101010101" charset="-122"/>
                <a:sym typeface="+mn-ea"/>
              </a:rPr>
              <a:t>②③</a:t>
            </a:r>
            <a:r>
              <a:rPr lang="en-US" sz="23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300" b="1">
                <a:solidFill>
                  <a:srgbClr val="03504C"/>
                </a:solidFill>
                <a:latin typeface="华文楷体" panose="02010600040101010101" charset="-122"/>
                <a:ea typeface="华文楷体" panose="02010600040101010101" charset="-122"/>
                <a:cs typeface="华文楷体" panose="02010600040101010101" charset="-122"/>
                <a:sym typeface="+mn-ea"/>
              </a:rPr>
              <a:t>D.③④</a:t>
            </a:r>
            <a:endParaRPr sz="2300" b="1">
              <a:solidFill>
                <a:srgbClr val="03504C"/>
              </a:solidFill>
              <a:latin typeface="华文楷体" panose="02010600040101010101" charset="-122"/>
              <a:ea typeface="华文楷体" panose="02010600040101010101" charset="-122"/>
              <a:cs typeface="华文楷体" panose="02010600040101010101" charset="-122"/>
              <a:sym typeface="+mn-ea"/>
            </a:endParaRPr>
          </a:p>
        </p:txBody>
      </p:sp>
      <p:sp>
        <p:nvSpPr>
          <p:cNvPr id="3" name="文本框 2" title=""/>
          <p:cNvSpPr txBox="1"/>
          <p:nvPr>
            <p:custDataLst>
              <p:tags r:id="rId4"/>
            </p:custDataLst>
          </p:nvPr>
        </p:nvSpPr>
        <p:spPr>
          <a:xfrm>
            <a:off x="3575685" y="332740"/>
            <a:ext cx="548640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考点四：创新</a:t>
            </a:r>
            <a:endParaRPr lang="zh-CN" altLang="en-US" sz="2800" b="1">
              <a:solidFill>
                <a:schemeClr val="bg1"/>
              </a:solidFill>
              <a:latin typeface="华文楷体" panose="02010600040101010101" charset="-122"/>
              <a:ea typeface="华文楷体" panose="02010600040101010101" charset="-122"/>
            </a:endParaRPr>
          </a:p>
        </p:txBody>
      </p:sp>
      <p:sp>
        <p:nvSpPr>
          <p:cNvPr id="5" name="文本框 4" title=""/>
          <p:cNvSpPr txBox="1"/>
          <p:nvPr>
            <p:custDataLst>
              <p:tags r:id="rId5"/>
            </p:custDataLst>
          </p:nvPr>
        </p:nvSpPr>
        <p:spPr>
          <a:xfrm>
            <a:off x="551815" y="4220845"/>
            <a:ext cx="11412220" cy="2306955"/>
          </a:xfrm>
          <a:prstGeom prst="rect">
            <a:avLst/>
          </a:prstGeom>
        </p:spPr>
        <p:txBody>
          <a:bodyPr wrap="square">
            <a:spAutoFit/>
          </a:bodyPr>
          <a:lstStyle/>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【答案】</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B</a:t>
            </a:r>
            <a:endParaRPr lang="en-US" altLang="zh-CN"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【详解】</a:t>
            </a:r>
            <a:r>
              <a:rPr sz="2000" b="1">
                <a:solidFill>
                  <a:srgbClr val="03504C"/>
                </a:solidFill>
                <a:latin typeface="华文楷体" panose="02010600040101010101" charset="-122"/>
                <a:ea typeface="华文楷体" panose="02010600040101010101" charset="-122"/>
                <a:cs typeface="华文楷体" panose="02010600040101010101" charset="-122"/>
              </a:rPr>
              <a:t>本题考查教育的重要性。</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故①说法符合题意;教育通过培养人才为国家发展提供支撑，能够成就民族和国家的未来，1:综合国力竞争的决定性因素是科技创新能力，而非教育，故②说法错误;2):教育是提高国民素质、促进社会进步的根本途径，是民族振兴和社会进步的基石，故③说法符合题意;3):④:文化是一个国家、一个民族的灵魂，而非教育，故④说法错误。故本题选B。</a:t>
            </a:r>
            <a:endParaRPr sz="2000" b="1">
              <a:solidFill>
                <a:srgbClr val="03504C"/>
              </a:solidFill>
              <a:latin typeface="华文楷体" panose="02010600040101010101" charset="-122"/>
              <a:ea typeface="华文楷体" panose="02010600040101010101" charset="-122"/>
              <a:cs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1124585"/>
            <a:ext cx="10989945" cy="273304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0000"/>
              </a:lnSpc>
              <a:spcBef>
                <a:spcPct val="0"/>
              </a:spcBef>
              <a:spcAft>
                <a:spcPct val="0"/>
              </a:spcAft>
            </a:pP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2.</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2025年新学期伊始，上海教育智算服务平台全面接入DepSeek大模型。平台借助DeepSek强大的学习和推理能力，结合“数智大脑”对教育数据价值的深度挖掘，在学习、教学、备课、管理等核心教育实践创新变革。这一新举动表明( </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a:t>
            </a:r>
            <a:endParaRPr sz="22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200" b="1">
                <a:solidFill>
                  <a:srgbClr val="03504C"/>
                </a:solidFill>
                <a:latin typeface="华文楷体" panose="02010600040101010101" charset="-122"/>
                <a:ea typeface="华文楷体" panose="02010600040101010101" charset="-122"/>
                <a:cs typeface="华文楷体" panose="02010600040101010101" charset="-122"/>
                <a:sym typeface="+mn-ea"/>
              </a:rPr>
              <a:t>①技术助力变革，突破教育瓶颈</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②创新增进福祉，提升教育质量</a:t>
            </a:r>
            <a:endParaRPr sz="22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200" b="1">
                <a:solidFill>
                  <a:srgbClr val="03504C"/>
                </a:solidFill>
                <a:latin typeface="华文楷体" panose="02010600040101010101" charset="-122"/>
                <a:ea typeface="华文楷体" panose="02010600040101010101" charset="-122"/>
                <a:cs typeface="华文楷体" panose="02010600040101010101" charset="-122"/>
                <a:sym typeface="+mn-ea"/>
              </a:rPr>
              <a:t>③升级人工智能，促进社会进步</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④创新驱动发展，推动制度革新</a:t>
            </a:r>
            <a:endParaRPr sz="22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200" b="1">
                <a:solidFill>
                  <a:srgbClr val="03504C"/>
                </a:solidFill>
                <a:latin typeface="华文楷体" panose="02010600040101010101" charset="-122"/>
                <a:ea typeface="华文楷体" panose="02010600040101010101" charset="-122"/>
                <a:cs typeface="华文楷体" panose="02010600040101010101" charset="-122"/>
                <a:sym typeface="+mn-ea"/>
              </a:rPr>
              <a:t>A.①③</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B.①④</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C.</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②③</a:t>
            </a:r>
            <a:r>
              <a:rPr lang="en-US" sz="22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200" b="1">
                <a:solidFill>
                  <a:srgbClr val="03504C"/>
                </a:solidFill>
                <a:latin typeface="华文楷体" panose="02010600040101010101" charset="-122"/>
                <a:ea typeface="华文楷体" panose="02010600040101010101" charset="-122"/>
                <a:cs typeface="华文楷体" panose="02010600040101010101" charset="-122"/>
                <a:sym typeface="+mn-ea"/>
              </a:rPr>
              <a:t>D.②④</a:t>
            </a:r>
            <a:endParaRPr sz="2200" b="1">
              <a:solidFill>
                <a:srgbClr val="03504C"/>
              </a:solidFill>
              <a:latin typeface="华文楷体" panose="02010600040101010101" charset="-122"/>
              <a:ea typeface="华文楷体" panose="02010600040101010101" charset="-122"/>
              <a:cs typeface="华文楷体" panose="02010600040101010101" charset="-122"/>
              <a:sym typeface="+mn-ea"/>
            </a:endParaRPr>
          </a:p>
        </p:txBody>
      </p:sp>
      <p:sp>
        <p:nvSpPr>
          <p:cNvPr id="5" name="文本框 4" title=""/>
          <p:cNvSpPr txBox="1"/>
          <p:nvPr>
            <p:custDataLst>
              <p:tags r:id="rId4"/>
            </p:custDataLst>
          </p:nvPr>
        </p:nvSpPr>
        <p:spPr>
          <a:xfrm>
            <a:off x="551815" y="4004945"/>
            <a:ext cx="11412220" cy="2748280"/>
          </a:xfrm>
          <a:prstGeom prst="rect">
            <a:avLst/>
          </a:prstGeom>
        </p:spPr>
        <p:txBody>
          <a:bodyPr wrap="square">
            <a:spAutoFit/>
          </a:bodyPr>
          <a:lstStyle/>
          <a:p>
            <a:pPr algn="l" defTabSz="266700" fontAlgn="ctr">
              <a:lnSpc>
                <a:spcPct val="120000"/>
              </a:lnSpc>
              <a:spcBef>
                <a:spcPct val="0"/>
              </a:spcBef>
              <a:spcAft>
                <a:spcPct val="0"/>
              </a:spcAft>
            </a:pPr>
            <a:r>
              <a:rPr lang="zh-CN" altLang="en-US" sz="1800" b="1">
                <a:solidFill>
                  <a:srgbClr val="03504C"/>
                </a:solidFill>
                <a:latin typeface="华文楷体" panose="02010600040101010101" charset="-122"/>
                <a:ea typeface="华文楷体" panose="02010600040101010101" charset="-122"/>
                <a:cs typeface="华文楷体" panose="02010600040101010101" charset="-122"/>
              </a:rPr>
              <a:t>【答案】</a:t>
            </a:r>
            <a:r>
              <a:rPr sz="1800" b="1">
                <a:solidFill>
                  <a:srgbClr val="03504C"/>
                </a:solidFill>
                <a:latin typeface="华文楷体" panose="02010600040101010101" charset="-122"/>
                <a:ea typeface="华文楷体" panose="02010600040101010101" charset="-122"/>
                <a:cs typeface="华文楷体" panose="02010600040101010101" charset="-122"/>
                <a:sym typeface="+mn-ea"/>
              </a:rPr>
              <a:t>C</a:t>
            </a:r>
            <a:endParaRPr lang="en-US" altLang="zh-CN" sz="18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1800" b="1">
                <a:solidFill>
                  <a:srgbClr val="03504C"/>
                </a:solidFill>
                <a:latin typeface="华文楷体" panose="02010600040101010101" charset="-122"/>
                <a:ea typeface="华文楷体" panose="02010600040101010101" charset="-122"/>
                <a:cs typeface="华文楷体" panose="02010600040101010101" charset="-122"/>
              </a:rPr>
              <a:t>【详解】</a:t>
            </a:r>
            <a:r>
              <a:rPr sz="1800" b="1">
                <a:solidFill>
                  <a:srgbClr val="03504C"/>
                </a:solidFill>
                <a:latin typeface="华文楷体" panose="02010600040101010101" charset="-122"/>
                <a:ea typeface="华文楷体" panose="02010600040101010101" charset="-122"/>
                <a:cs typeface="华文楷体" panose="02010600040101010101" charset="-122"/>
              </a:rPr>
              <a:t>本题考查创新让生活更美好。</a:t>
            </a:r>
            <a:endParaRPr sz="18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03504C"/>
                </a:solidFill>
                <a:latin typeface="华文楷体" panose="02010600040101010101" charset="-122"/>
                <a:ea typeface="华文楷体" panose="02010600040101010101" charset="-122"/>
                <a:cs typeface="华文楷体" panose="02010600040101010101" charset="-122"/>
              </a:rPr>
              <a:t>虽然题干提到技术(如DeepSeek)助力教育变革，但突破教育瓶颈，夸大了这一新举动的作用，说法错误;①:②:接入AI大模型属于技术创新，通过优化教育实践(如备课、教学等)，直接提升了教育质量和效率，从而增进了学生和教师的福祉(如学习体验改善、教学负担减轻)，②说法正确;</a:t>
            </a:r>
            <a:endParaRPr sz="18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1800" b="1">
                <a:solidFill>
                  <a:srgbClr val="03504C"/>
                </a:solidFill>
                <a:latin typeface="华文楷体" panose="02010600040101010101" charset="-122"/>
                <a:ea typeface="华文楷体" panose="02010600040101010101" charset="-122"/>
                <a:cs typeface="华文楷体" panose="02010600040101010101" charset="-122"/>
              </a:rPr>
              <a:t>③:平台接入先进AI大模型，属于教育领域人工智能应用的“升级”;教育创新有助于培养人才、提高全民素质，间接推动社会整体进步，③说法正确</a:t>
            </a:r>
            <a:r>
              <a:rPr lang="zh-CN" sz="1800" b="1">
                <a:solidFill>
                  <a:srgbClr val="03504C"/>
                </a:solidFill>
                <a:latin typeface="华文楷体" panose="02010600040101010101" charset="-122"/>
                <a:ea typeface="华文楷体" panose="02010600040101010101" charset="-122"/>
                <a:cs typeface="华文楷体" panose="02010600040101010101" charset="-122"/>
              </a:rPr>
              <a:t>；</a:t>
            </a:r>
            <a:r>
              <a:rPr sz="1800" b="1">
                <a:solidFill>
                  <a:srgbClr val="03504C"/>
                </a:solidFill>
                <a:latin typeface="华文楷体" panose="02010600040101010101" charset="-122"/>
                <a:ea typeface="华文楷体" panose="02010600040101010101" charset="-122"/>
                <a:cs typeface="华文楷体" panose="02010600040101010101" charset="-122"/>
                <a:sym typeface="+mn-ea"/>
              </a:rPr>
              <a:t>④</a:t>
            </a:r>
            <a:r>
              <a:rPr lang="zh-CN" sz="1800" b="1">
                <a:solidFill>
                  <a:srgbClr val="03504C"/>
                </a:solidFill>
                <a:latin typeface="华文楷体" panose="02010600040101010101" charset="-122"/>
                <a:ea typeface="华文楷体" panose="02010600040101010101" charset="-122"/>
                <a:cs typeface="华文楷体" panose="02010600040101010101" charset="-122"/>
                <a:sym typeface="+mn-ea"/>
              </a:rPr>
              <a:t>题干</a:t>
            </a:r>
            <a:r>
              <a:rPr sz="1800" b="1">
                <a:solidFill>
                  <a:srgbClr val="03504C"/>
                </a:solidFill>
                <a:latin typeface="华文楷体" panose="02010600040101010101" charset="-122"/>
                <a:ea typeface="华文楷体" panose="02010600040101010101" charset="-122"/>
                <a:cs typeface="华文楷体" panose="02010600040101010101" charset="-122"/>
              </a:rPr>
              <a:t>未涉及教育制度(如政策、法规)的革新，④不符合题意;④:题干仅涉及教育“实践”创新(如教学方法、管理效率)故本题选C。</a:t>
            </a:r>
            <a:endParaRPr sz="1800" b="1">
              <a:solidFill>
                <a:srgbClr val="03504C"/>
              </a:solidFill>
              <a:latin typeface="华文楷体" panose="02010600040101010101" charset="-122"/>
              <a:ea typeface="华文楷体" panose="02010600040101010101" charset="-122"/>
              <a:cs typeface="华文楷体" panose="02010600040101010101" charset="-122"/>
            </a:endParaRPr>
          </a:p>
        </p:txBody>
      </p:sp>
      <p:pic>
        <p:nvPicPr>
          <p:cNvPr id="100005" name="图片 100005" title=""/>
          <p:cNvPicPr>
            <a:picLocks noChangeAspect="1"/>
          </p:cNvPicPr>
          <p:nvPr>
            <p:custDataLst>
              <p:tags r:id="rId6"/>
            </p:custDataLst>
          </p:nvPr>
        </p:nvPicPr>
        <p:blipFill>
          <a:blip r:embed="rId5"/>
          <a:stretch>
            <a:fillRect/>
          </a:stretch>
        </p:blipFill>
        <p:spPr>
          <a:xfrm>
            <a:off x="5052695" y="231140"/>
            <a:ext cx="2526665" cy="6845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980440"/>
            <a:ext cx="10989945" cy="293814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0000"/>
              </a:lnSpc>
              <a:spcBef>
                <a:spcPct val="0"/>
              </a:spcBef>
              <a:spcAft>
                <a:spcPct val="0"/>
              </a:spcAft>
            </a:pP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3.</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2024年10月，农业农村部最新农情调度显示，为确保实现粮食稳产增产，春管工作开展以来，通过组织农技专家深入田间麦地。用绕济水施肥、除草、病虫防控及小麦春苗管理等方面提供全方位的现场技术指导，确保今年夏粮丰收。这表明(</a:t>
            </a: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A.农业科技发展确保了我国粮食安全</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B.农村经济体制改革推动了粮食增产</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C.科技创新让我国农业发展更有保障</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D.我国已成功实现农业现代化的目标</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p:txBody>
      </p:sp>
      <p:sp>
        <p:nvSpPr>
          <p:cNvPr id="5" name="文本框 4" title=""/>
          <p:cNvSpPr txBox="1"/>
          <p:nvPr>
            <p:custDataLst>
              <p:tags r:id="rId4"/>
            </p:custDataLst>
          </p:nvPr>
        </p:nvSpPr>
        <p:spPr>
          <a:xfrm>
            <a:off x="551815" y="4029075"/>
            <a:ext cx="11412220" cy="2676525"/>
          </a:xfrm>
          <a:prstGeom prst="rect">
            <a:avLst/>
          </a:prstGeom>
        </p:spPr>
        <p:txBody>
          <a:bodyPr wrap="square">
            <a:spAutoFit/>
          </a:bodyPr>
          <a:lstStyle/>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【答案】</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C</a:t>
            </a:r>
            <a:endParaRPr lang="en-US" altLang="zh-CN"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lang="zh-CN" altLang="en-US" sz="2000" b="1">
                <a:solidFill>
                  <a:srgbClr val="03504C"/>
                </a:solidFill>
                <a:latin typeface="华文楷体" panose="02010600040101010101" charset="-122"/>
                <a:ea typeface="华文楷体" panose="02010600040101010101" charset="-122"/>
                <a:cs typeface="华文楷体" panose="02010600040101010101" charset="-122"/>
              </a:rPr>
              <a:t>【详解】</a:t>
            </a:r>
            <a:r>
              <a:rPr sz="2000" b="1">
                <a:solidFill>
                  <a:srgbClr val="03504C"/>
                </a:solidFill>
                <a:latin typeface="华文楷体" panose="02010600040101010101" charset="-122"/>
                <a:ea typeface="华文楷体" panose="02010600040101010101" charset="-122"/>
                <a:cs typeface="华文楷体" panose="02010600040101010101" charset="-122"/>
              </a:rPr>
              <a:t>本题考查科技创新的作用。</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A:确保了，观点绝对化，农业科技发展有利于保障我国粮食安全，故A说法错误:</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B:村经济体制改革在题干中没有体现，题文主旨强调科技应用于农业生产，故B不符合题意;</a:t>
            </a:r>
            <a:endParaRPr sz="20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rPr>
              <a:t>C:依据教材知识，结合题文内容可知组织农技专家深入田间麦地，围绕病虫防控及小麦春苗管理等方面提供全方位的现场技术指导，确保今年夏粮丰收，表明发挥科技创新的作用，科技创新让我国农业发展更有保障，故C说法正确;D:我国还没有实现农业现代化的目标，故D说法错误</a:t>
            </a:r>
            <a:r>
              <a:rPr lang="zh-CN" sz="2000" b="1">
                <a:solidFill>
                  <a:srgbClr val="03504C"/>
                </a:solidFill>
                <a:latin typeface="华文楷体" panose="02010600040101010101" charset="-122"/>
                <a:ea typeface="华文楷体" panose="02010600040101010101" charset="-122"/>
                <a:cs typeface="华文楷体" panose="02010600040101010101" charset="-122"/>
              </a:rPr>
              <a:t>；</a:t>
            </a:r>
            <a:r>
              <a:rPr sz="2000" b="1">
                <a:solidFill>
                  <a:srgbClr val="03504C"/>
                </a:solidFill>
                <a:latin typeface="华文楷体" panose="02010600040101010101" charset="-122"/>
                <a:ea typeface="华文楷体" panose="02010600040101010101" charset="-122"/>
                <a:cs typeface="华文楷体" panose="02010600040101010101" charset="-122"/>
              </a:rPr>
              <a:t>故本题选C。</a:t>
            </a:r>
            <a:endParaRPr sz="2000" b="1">
              <a:solidFill>
                <a:srgbClr val="03504C"/>
              </a:solidFill>
              <a:latin typeface="华文楷体" panose="02010600040101010101" charset="-122"/>
              <a:ea typeface="华文楷体" panose="02010600040101010101" charset="-122"/>
              <a:cs typeface="华文楷体" panose="02010600040101010101" charset="-122"/>
            </a:endParaRPr>
          </a:p>
        </p:txBody>
      </p:sp>
      <p:pic>
        <p:nvPicPr>
          <p:cNvPr id="100007" name="图片 100007" title=""/>
          <p:cNvPicPr>
            <a:picLocks noChangeAspect="1"/>
          </p:cNvPicPr>
          <p:nvPr>
            <p:custDataLst>
              <p:tags r:id="rId6"/>
            </p:custDataLst>
          </p:nvPr>
        </p:nvPicPr>
        <p:blipFill>
          <a:blip r:embed="rId5"/>
          <a:stretch>
            <a:fillRect/>
          </a:stretch>
        </p:blipFill>
        <p:spPr>
          <a:xfrm>
            <a:off x="5015865" y="188595"/>
            <a:ext cx="2343785" cy="681355"/>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1052830"/>
            <a:ext cx="10989945" cy="322072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0000"/>
              </a:lnSpc>
              <a:spcBef>
                <a:spcPct val="0"/>
              </a:spcBef>
              <a:spcAft>
                <a:spcPct val="0"/>
              </a:spcAft>
            </a:pP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4.</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从DeepSeek横空出世，到登上春晚舞台扭起秧歌的宇树机器人，从以动画技术革新领跑电影票房的《哪吒之魔童闹海》，到“神农”“天问”等楚才系列人形机器人集中亮相，这些科技创新为中国人在乙已蛇年万象更新的时刻增添志气锐气底气。对此，以下观点正确的有(</a:t>
            </a: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 )</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①我国加快推进科技自立自强，成功进入世界科技创新强国行列</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②科技是第一生产力、创新是第一资源、人才是第一动力</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③自主创新是我们攀登世界科技高峰的必由之路</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④推进中国式现代化，科学技术要打头阵，科技创新是必由之路</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sz="2000" b="1">
                <a:solidFill>
                  <a:srgbClr val="03504C"/>
                </a:solidFill>
                <a:latin typeface="华文楷体" panose="02010600040101010101" charset="-122"/>
                <a:ea typeface="华文楷体" panose="02010600040101010101" charset="-122"/>
                <a:cs typeface="华文楷体" panose="02010600040101010101" charset="-122"/>
                <a:sym typeface="+mn-ea"/>
              </a:rPr>
              <a:t>A.①②</a:t>
            </a: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B.①③</a:t>
            </a: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   C.</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②③</a:t>
            </a:r>
            <a:r>
              <a:rPr lang="en-US" sz="2000" b="1">
                <a:solidFill>
                  <a:srgbClr val="03504C"/>
                </a:solidFill>
                <a:latin typeface="华文楷体" panose="02010600040101010101" charset="-122"/>
                <a:ea typeface="华文楷体" panose="02010600040101010101" charset="-122"/>
                <a:cs typeface="华文楷体" panose="02010600040101010101" charset="-122"/>
                <a:sym typeface="+mn-ea"/>
              </a:rPr>
              <a:t>     </a:t>
            </a:r>
            <a:r>
              <a:rPr sz="2000" b="1">
                <a:solidFill>
                  <a:srgbClr val="03504C"/>
                </a:solidFill>
                <a:latin typeface="华文楷体" panose="02010600040101010101" charset="-122"/>
                <a:ea typeface="华文楷体" panose="02010600040101010101" charset="-122"/>
                <a:cs typeface="华文楷体" panose="02010600040101010101" charset="-122"/>
                <a:sym typeface="+mn-ea"/>
              </a:rPr>
              <a:t>D.③④</a:t>
            </a:r>
            <a:endParaRPr sz="2000" b="1">
              <a:solidFill>
                <a:srgbClr val="03504C"/>
              </a:solidFill>
              <a:latin typeface="华文楷体" panose="02010600040101010101" charset="-122"/>
              <a:ea typeface="华文楷体" panose="02010600040101010101" charset="-122"/>
              <a:cs typeface="华文楷体" panose="02010600040101010101" charset="-122"/>
              <a:sym typeface="+mn-ea"/>
            </a:endParaRPr>
          </a:p>
        </p:txBody>
      </p:sp>
      <p:sp>
        <p:nvSpPr>
          <p:cNvPr id="5" name="文本框 4" title=""/>
          <p:cNvSpPr txBox="1"/>
          <p:nvPr>
            <p:custDataLst>
              <p:tags r:id="rId4"/>
            </p:custDataLst>
          </p:nvPr>
        </p:nvSpPr>
        <p:spPr>
          <a:xfrm>
            <a:off x="551180" y="4509135"/>
            <a:ext cx="11412220" cy="2084070"/>
          </a:xfrm>
          <a:prstGeom prst="rect">
            <a:avLst/>
          </a:prstGeom>
        </p:spPr>
        <p:txBody>
          <a:bodyPr wrap="square">
            <a:spAutoFit/>
          </a:bodyPr>
          <a:lstStyle/>
          <a:p>
            <a:pPr algn="l" defTabSz="266700" fontAlgn="ctr">
              <a:lnSpc>
                <a:spcPct val="120000"/>
              </a:lnSpc>
              <a:spcBef>
                <a:spcPct val="0"/>
              </a:spcBef>
              <a:spcAft>
                <a:spcPct val="0"/>
              </a:spcAft>
            </a:pPr>
            <a:r>
              <a:rPr lang="zh-CN" altLang="en-US" sz="1800" b="1">
                <a:solidFill>
                  <a:srgbClr val="03504C"/>
                </a:solidFill>
                <a:latin typeface="华文楷体" panose="02010600040101010101" charset="-122"/>
                <a:ea typeface="华文楷体" panose="02010600040101010101" charset="-122"/>
                <a:cs typeface="华文楷体" panose="02010600040101010101" charset="-122"/>
              </a:rPr>
              <a:t>【答案】</a:t>
            </a:r>
            <a:r>
              <a:rPr sz="1800" b="1">
                <a:solidFill>
                  <a:srgbClr val="03504C"/>
                </a:solidFill>
                <a:latin typeface="华文楷体" panose="02010600040101010101" charset="-122"/>
                <a:ea typeface="华文楷体" panose="02010600040101010101" charset="-122"/>
                <a:cs typeface="华文楷体" panose="02010600040101010101" charset="-122"/>
                <a:sym typeface="+mn-ea"/>
              </a:rPr>
              <a:t>D</a:t>
            </a:r>
            <a:endParaRPr sz="1800" b="1">
              <a:solidFill>
                <a:srgbClr val="03504C"/>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20000"/>
              </a:lnSpc>
              <a:spcBef>
                <a:spcPct val="0"/>
              </a:spcBef>
              <a:spcAft>
                <a:spcPct val="0"/>
              </a:spcAft>
            </a:pPr>
            <a:r>
              <a:rPr lang="zh-CN" altLang="en-US" sz="1800" b="1">
                <a:solidFill>
                  <a:srgbClr val="03504C"/>
                </a:solidFill>
                <a:latin typeface="华文楷体" panose="02010600040101010101" charset="-122"/>
                <a:ea typeface="华文楷体" panose="02010600040101010101" charset="-122"/>
                <a:cs typeface="华文楷体" panose="02010600040101010101" charset="-122"/>
              </a:rPr>
              <a:t>【详解】</a:t>
            </a:r>
            <a:r>
              <a:rPr sz="1800" b="1">
                <a:solidFill>
                  <a:srgbClr val="03504C"/>
                </a:solidFill>
                <a:latin typeface="华文楷体" panose="02010600040101010101" charset="-122"/>
                <a:ea typeface="华文楷体" panose="02010600040101010101" charset="-122"/>
                <a:cs typeface="华文楷体" panose="02010600040101010101" charset="-122"/>
              </a:rPr>
              <a:t>本题考查建设创新强国的要求、我国科技创新能力现状、创新的重要性。③④:分析题文可知，科技创新为中国人在乙已蛇年万象更新的时刻增添志气锐气底气，体现了科技创新的重要性，自主创新是我们攀登世界科技高峰的必由之路;推进中国式现代化，科学技术要打头阵，科技创新是必由之路，故③④说法正确;①:我国科技发展取得显著成就，但尚未“成功进入世界科技创新强国行列”，仍处于建设阶段，故说法错误;②:坚持科技是第一生产力、人才是第一资源、创新是第一动力，故②说法错误;故本题选D。</a:t>
            </a:r>
            <a:endParaRPr sz="1800" b="1">
              <a:solidFill>
                <a:srgbClr val="03504C"/>
              </a:solidFill>
              <a:latin typeface="华文楷体" panose="02010600040101010101" charset="-122"/>
              <a:ea typeface="华文楷体" panose="02010600040101010101" charset="-122"/>
              <a:cs typeface="华文楷体" panose="02010600040101010101" charset="-122"/>
            </a:endParaRPr>
          </a:p>
        </p:txBody>
      </p:sp>
      <p:pic>
        <p:nvPicPr>
          <p:cNvPr id="100009" name="图片 100009" title=""/>
          <p:cNvPicPr>
            <a:picLocks noChangeAspect="1"/>
          </p:cNvPicPr>
          <p:nvPr>
            <p:custDataLst>
              <p:tags r:id="rId6"/>
            </p:custDataLst>
          </p:nvPr>
        </p:nvPicPr>
        <p:blipFill>
          <a:blip r:embed="rId5"/>
          <a:stretch>
            <a:fillRect/>
          </a:stretch>
        </p:blipFill>
        <p:spPr>
          <a:xfrm>
            <a:off x="4996815" y="260350"/>
            <a:ext cx="2197735" cy="646430"/>
          </a:xfrm>
          <a:prstGeom prst="rect">
            <a:avLst/>
          </a:prstGeom>
        </p:spPr>
      </p:pic>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0"/>
          <a:stretch>
            <a:fillRect/>
          </a:stretch>
        </a:blipFill>
        <a:effectLst/>
      </p:bgPr>
    </p:bg>
    <p:spTree>
      <p:nvGrpSpPr>
        <p:cNvPr id="1" name=""/>
        <p:cNvGrpSpPr/>
        <p:nvPr>
          <p:custDataLst>
            <p:tags r:id="rId2"/>
          </p:custDataLst>
        </p:nvPr>
      </p:nvGrpSpPr>
      <p:grpSpPr>
        <a:xfrm>
          <a:off x="0" y="0"/>
          <a:ext cx="0" cy="0"/>
        </a:xfrm>
      </p:grpSpPr>
      <p:sp>
        <p:nvSpPr>
          <p:cNvPr id="3" name="矩形 2" title=""/>
          <p:cNvSpPr/>
          <p:nvPr>
            <p:custDataLst>
              <p:tags r:id="rId3"/>
            </p:custDataLst>
          </p:nvPr>
        </p:nvSpPr>
        <p:spPr>
          <a:xfrm>
            <a:off x="793750" y="1403985"/>
            <a:ext cx="10865485" cy="4139565"/>
          </a:xfrm>
          <a:prstGeom prst="rect">
            <a:avLst/>
          </a:prstGeom>
          <a:solidFill>
            <a:srgbClr val="215B74">
              <a:alpha val="75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7" name="组合 6" title=""/>
          <p:cNvGrpSpPr/>
          <p:nvPr>
            <p:custDataLst>
              <p:tags r:id="rId4"/>
            </p:custDataLst>
          </p:nvPr>
        </p:nvGrpSpPr>
        <p:grpSpPr>
          <a:xfrm>
            <a:off x="1055370" y="1700530"/>
            <a:ext cx="10425430" cy="2626360"/>
            <a:chOff x="2655" y="2953"/>
            <a:chExt cx="16418" cy="4136"/>
          </a:xfrm>
        </p:grpSpPr>
        <p:sp>
          <p:nvSpPr>
            <p:cNvPr id="4" name="文本框 3"/>
            <p:cNvSpPr txBox="1"/>
            <p:nvPr>
              <p:custDataLst>
                <p:tags r:id="rId5"/>
              </p:custDataLst>
            </p:nvPr>
          </p:nvSpPr>
          <p:spPr>
            <a:xfrm>
              <a:off x="2655" y="3068"/>
              <a:ext cx="16418" cy="4021"/>
            </a:xfrm>
            <a:prstGeom prst="rect">
              <a:avLst/>
            </a:prstGeom>
            <a:noFill/>
          </p:spPr>
          <p:txBody>
            <a:bodyPr wrap="square" rtlCol="0" anchor="t">
              <a:spAutoFit/>
            </a:bodyPr>
            <a:lstStyle/>
            <a:p>
              <a:pPr algn="ctr"/>
              <a:r>
                <a:rPr lang="zh-CN" altLang="en-US" sz="8000" b="1">
                  <a:solidFill>
                    <a:schemeClr val="tx1"/>
                  </a:solidFill>
                  <a:latin typeface="楷体" charset="0"/>
                  <a:ea typeface="楷体" charset="0"/>
                  <a:cs typeface="楷体" charset="0"/>
                  <a:sym typeface="+mn-ea"/>
                </a:rPr>
                <a:t>第四部分</a:t>
              </a:r>
              <a:br>
                <a:rPr lang="zh-CN" altLang="en-US" sz="8000" b="1">
                  <a:solidFill>
                    <a:schemeClr val="tx1"/>
                  </a:solidFill>
                  <a:latin typeface="楷体" charset="0"/>
                  <a:ea typeface="楷体" charset="0"/>
                  <a:cs typeface="楷体" charset="0"/>
                  <a:sym typeface="+mn-ea"/>
                </a:rPr>
              </a:br>
              <a:r>
                <a:rPr lang="zh-CN" altLang="en-US" sz="8000" b="1">
                  <a:solidFill>
                    <a:schemeClr val="tx1"/>
                  </a:solidFill>
                  <a:latin typeface="楷体" charset="0"/>
                  <a:ea typeface="楷体" charset="0"/>
                  <a:cs typeface="楷体" charset="0"/>
                  <a:sym typeface="+mn-ea"/>
                </a:rPr>
                <a:t>考场练兵·分层实战</a:t>
              </a:r>
              <a:endParaRPr lang="zh-CN" altLang="en-US" sz="8000" b="1">
                <a:solidFill>
                  <a:schemeClr val="tx1"/>
                </a:solidFill>
                <a:effectLst/>
                <a:latin typeface="楷体" charset="0"/>
                <a:ea typeface="楷体" charset="0"/>
                <a:cs typeface="楷体" charset="0"/>
                <a:sym typeface="+mn-ea"/>
              </a:endParaRPr>
            </a:p>
          </p:txBody>
        </p:sp>
        <p:sp>
          <p:nvSpPr>
            <p:cNvPr id="6" name="文本框 5"/>
            <p:cNvSpPr txBox="1"/>
            <p:nvPr>
              <p:custDataLst>
                <p:tags r:id="rId6"/>
              </p:custDataLst>
            </p:nvPr>
          </p:nvSpPr>
          <p:spPr>
            <a:xfrm>
              <a:off x="2769" y="2953"/>
              <a:ext cx="16244" cy="4021"/>
            </a:xfrm>
            <a:prstGeom prst="rect">
              <a:avLst/>
            </a:prstGeom>
            <a:noFill/>
          </p:spPr>
          <p:txBody>
            <a:bodyPr wrap="square" rtlCol="0" anchor="t">
              <a:spAutoFit/>
            </a:bodyPr>
            <a:lstStyle/>
            <a:p>
              <a:pPr algn="ctr"/>
              <a:r>
                <a:rPr lang="zh-CN" altLang="en-US" sz="8000" b="1">
                  <a:solidFill>
                    <a:srgbClr val="FFFF00"/>
                  </a:solidFill>
                  <a:latin typeface="楷体" charset="0"/>
                  <a:ea typeface="楷体" charset="0"/>
                  <a:cs typeface="楷体" charset="0"/>
                  <a:sym typeface="+mn-ea"/>
                </a:rPr>
                <a:t>第四部分</a:t>
              </a:r>
              <a:br>
                <a:rPr lang="zh-CN" altLang="en-US" sz="8000" b="1">
                  <a:solidFill>
                    <a:srgbClr val="FFFF00"/>
                  </a:solidFill>
                  <a:latin typeface="楷体" charset="0"/>
                  <a:ea typeface="楷体" charset="0"/>
                  <a:cs typeface="楷体" charset="0"/>
                  <a:sym typeface="+mn-ea"/>
                </a:rPr>
              </a:br>
              <a:r>
                <a:rPr lang="zh-CN" altLang="en-US" sz="8000" b="1">
                  <a:solidFill>
                    <a:srgbClr val="FFFF00"/>
                  </a:solidFill>
                  <a:latin typeface="楷体" charset="0"/>
                  <a:ea typeface="楷体" charset="0"/>
                  <a:cs typeface="楷体" charset="0"/>
                  <a:sym typeface="+mn-ea"/>
                </a:rPr>
                <a:t>考场练兵·分层实战</a:t>
              </a:r>
              <a:endParaRPr lang="zh-CN" altLang="en-US" sz="8000" b="1">
                <a:solidFill>
                  <a:srgbClr val="FFFF00"/>
                </a:solidFill>
                <a:effectLst/>
                <a:latin typeface="楷体" charset="0"/>
                <a:ea typeface="楷体" charset="0"/>
                <a:cs typeface="楷体" charset="0"/>
                <a:sym typeface="+mn-ea"/>
              </a:endParaRPr>
            </a:p>
          </p:txBody>
        </p:sp>
      </p:grpSp>
      <p:grpSp>
        <p:nvGrpSpPr>
          <p:cNvPr id="31" name="组合 30" title=""/>
          <p:cNvGrpSpPr/>
          <p:nvPr>
            <p:custDataLst>
              <p:tags r:id="rId7"/>
            </p:custDataLst>
          </p:nvPr>
        </p:nvGrpSpPr>
        <p:grpSpPr>
          <a:xfrm>
            <a:off x="1415415" y="4504901"/>
            <a:ext cx="9576435" cy="553509"/>
            <a:chOff x="2597" y="4251"/>
            <a:chExt cx="13428" cy="671"/>
          </a:xfrm>
        </p:grpSpPr>
        <p:cxnSp>
          <p:nvCxnSpPr>
            <p:cNvPr id="32" name="直接连接符 31"/>
            <p:cNvCxnSpPr/>
            <p:nvPr>
              <p:custDataLst>
                <p:tags r:id="rId8"/>
              </p:custDataLst>
            </p:nvPr>
          </p:nvCxnSpPr>
          <p:spPr>
            <a:xfrm>
              <a:off x="2597" y="4606"/>
              <a:ext cx="13428" cy="0"/>
            </a:xfrm>
            <a:prstGeom prst="line">
              <a:avLst/>
            </a:prstGeom>
            <a:ln w="28575" cmpd="sng">
              <a:solidFill>
                <a:schemeClr val="tx2">
                  <a:lumMod val="20000"/>
                  <a:lumOff val="80000"/>
                </a:schemeClr>
              </a:solidFill>
              <a:prstDash val="sysDot"/>
            </a:ln>
          </p:spPr>
          <p:style>
            <a:lnRef idx="2">
              <a:schemeClr val="accent1"/>
            </a:lnRef>
            <a:fillRef idx="0">
              <a:srgbClr val="FFFFFF"/>
            </a:fillRef>
            <a:effectRef idx="0">
              <a:srgbClr val="FFFFFF"/>
            </a:effectRef>
            <a:fontRef idx="minor">
              <a:schemeClr val="tx1"/>
            </a:fontRef>
          </p:style>
        </p:cxnSp>
        <p:sp>
          <p:nvSpPr>
            <p:cNvPr id="34" name="文本框 33"/>
            <p:cNvSpPr txBox="1"/>
            <p:nvPr>
              <p:custDataLst>
                <p:tags r:id="rId9"/>
              </p:custDataLst>
            </p:nvPr>
          </p:nvSpPr>
          <p:spPr>
            <a:xfrm>
              <a:off x="5738" y="4251"/>
              <a:ext cx="7379" cy="671"/>
            </a:xfrm>
            <a:prstGeom prst="rect">
              <a:avLst/>
            </a:prstGeom>
            <a:solidFill>
              <a:srgbClr val="005D80"/>
            </a:solidFill>
          </p:spPr>
          <p:txBody>
            <a:bodyPr wrap="square" rtlCol="0">
              <a:noAutofit/>
            </a:bodyPr>
            <a:lstStyle/>
            <a:p>
              <a:pPr algn="dist"/>
              <a:r>
                <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rPr>
                <a:t>热血逐梦，不负青春时光</a:t>
              </a:r>
              <a:endParaRPr lang="zh-CN" altLang="en-US" sz="2800" b="1">
                <a:solidFill>
                  <a:schemeClr val="bg1"/>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551180" y="1052830"/>
            <a:ext cx="10984865" cy="287655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23000"/>
              </a:lnSpc>
              <a:spcBef>
                <a:spcPct val="0"/>
              </a:spcBef>
              <a:spcAft>
                <a:spcPct val="0"/>
              </a:spcAft>
            </a:pPr>
            <a:r>
              <a:rPr lang="en-US" altLang="zh-CN" sz="2400" b="1">
                <a:solidFill>
                  <a:srgbClr val="03504C"/>
                </a:solidFill>
                <a:latin typeface="华文楷体" panose="02010600040101010101" charset="-122"/>
                <a:ea typeface="华文楷体" panose="02010600040101010101" charset="-122"/>
                <a:cs typeface="华文楷体" panose="02010600040101010101" charset="-122"/>
              </a:rPr>
              <a:t>1.</a:t>
            </a:r>
            <a:r>
              <a:rPr lang="zh-CN" altLang="en-US" sz="2400" b="1">
                <a:solidFill>
                  <a:srgbClr val="03504C"/>
                </a:solidFill>
                <a:latin typeface="华文楷体" panose="02010600040101010101" charset="-122"/>
                <a:ea typeface="华文楷体" panose="02010600040101010101" charset="-122"/>
                <a:cs typeface="华文楷体" panose="02010600040101010101" charset="-122"/>
              </a:rPr>
              <a:t>（</a:t>
            </a:r>
            <a:r>
              <a:rPr lang="en-US" altLang="zh-CN" sz="2400" b="1">
                <a:solidFill>
                  <a:srgbClr val="03504C"/>
                </a:solidFill>
                <a:latin typeface="华文楷体" panose="02010600040101010101" charset="-122"/>
                <a:ea typeface="华文楷体" panose="02010600040101010101" charset="-122"/>
                <a:cs typeface="华文楷体" panose="02010600040101010101" charset="-122"/>
              </a:rPr>
              <a:t>九年级上·广东广州·期中</a:t>
            </a:r>
            <a:r>
              <a:rPr lang="zh-CN" altLang="en-US" sz="2400" b="1">
                <a:solidFill>
                  <a:srgbClr val="03504C"/>
                </a:solidFill>
                <a:latin typeface="华文楷体" panose="02010600040101010101" charset="-122"/>
                <a:ea typeface="华文楷体" panose="02010600040101010101" charset="-122"/>
                <a:cs typeface="华文楷体" panose="02010600040101010101" charset="-122"/>
              </a:rPr>
              <a:t>）</a:t>
            </a:r>
            <a:r>
              <a:rPr sz="2400" b="1">
                <a:solidFill>
                  <a:srgbClr val="03504C"/>
                </a:solidFill>
                <a:latin typeface="华文楷体" panose="02010600040101010101" charset="-122"/>
                <a:ea typeface="华文楷体" panose="02010600040101010101" charset="-122"/>
                <a:cs typeface="华文楷体" panose="02010600040101010101" charset="-122"/>
              </a:rPr>
              <a:t>从深化医药卫生体制改革直击药价高、看病难等痛点难点，到户籍制度改革打破多年的城乡壁垒，再到教育改革不断缩小地区、城乡间差距.....我国秉承“老百姓关心什么、期盼什么，改革就要抓住什么、推进什么”。这体现党和政府( </a:t>
            </a:r>
            <a:r>
              <a:rPr lang="en-US" sz="2400" b="1">
                <a:solidFill>
                  <a:srgbClr val="03504C"/>
                </a:solidFill>
                <a:latin typeface="华文楷体" panose="02010600040101010101" charset="-122"/>
                <a:ea typeface="华文楷体" panose="02010600040101010101" charset="-122"/>
                <a:cs typeface="华文楷体" panose="02010600040101010101" charset="-122"/>
              </a:rPr>
              <a:t>  </a:t>
            </a:r>
            <a:r>
              <a:rPr sz="2400" b="1">
                <a:solidFill>
                  <a:srgbClr val="03504C"/>
                </a:solidFill>
                <a:latin typeface="华文楷体" panose="02010600040101010101" charset="-122"/>
                <a:ea typeface="华文楷体" panose="02010600040101010101" charset="-122"/>
                <a:cs typeface="华文楷体" panose="02010600040101010101" charset="-122"/>
              </a:rPr>
              <a:t>)</a:t>
            </a:r>
            <a:endParaRPr sz="24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400" b="1">
                <a:solidFill>
                  <a:srgbClr val="03504C"/>
                </a:solidFill>
                <a:latin typeface="华文楷体" panose="02010600040101010101" charset="-122"/>
                <a:ea typeface="华文楷体" panose="02010600040101010101" charset="-122"/>
                <a:cs typeface="华文楷体" panose="02010600040101010101" charset="-122"/>
              </a:rPr>
              <a:t>A.区域协调发展，城乡融合发展</a:t>
            </a:r>
            <a:r>
              <a:rPr lang="en-US" sz="2400" b="1">
                <a:solidFill>
                  <a:srgbClr val="03504C"/>
                </a:solidFill>
                <a:latin typeface="华文楷体" panose="02010600040101010101" charset="-122"/>
                <a:ea typeface="华文楷体" panose="02010600040101010101" charset="-122"/>
                <a:cs typeface="华文楷体" panose="02010600040101010101" charset="-122"/>
              </a:rPr>
              <a:t>   </a:t>
            </a:r>
            <a:r>
              <a:rPr sz="2400" b="1">
                <a:solidFill>
                  <a:srgbClr val="03504C"/>
                </a:solidFill>
                <a:latin typeface="华文楷体" panose="02010600040101010101" charset="-122"/>
                <a:ea typeface="华文楷体" panose="02010600040101010101" charset="-122"/>
                <a:cs typeface="华文楷体" panose="02010600040101010101" charset="-122"/>
              </a:rPr>
              <a:t>B.全面深化改革，推进乡村振兴</a:t>
            </a:r>
            <a:endParaRPr sz="2400" b="1">
              <a:solidFill>
                <a:srgbClr val="03504C"/>
              </a:solidFill>
              <a:latin typeface="华文楷体" panose="02010600040101010101" charset="-122"/>
              <a:ea typeface="华文楷体" panose="02010600040101010101" charset="-122"/>
              <a:cs typeface="华文楷体" panose="02010600040101010101" charset="-122"/>
            </a:endParaRPr>
          </a:p>
          <a:p>
            <a:pPr algn="l" defTabSz="266700" fontAlgn="ctr">
              <a:lnSpc>
                <a:spcPct val="123000"/>
              </a:lnSpc>
              <a:spcBef>
                <a:spcPct val="0"/>
              </a:spcBef>
              <a:spcAft>
                <a:spcPct val="0"/>
              </a:spcAft>
            </a:pPr>
            <a:r>
              <a:rPr sz="2400" b="1">
                <a:solidFill>
                  <a:srgbClr val="03504C"/>
                </a:solidFill>
                <a:latin typeface="华文楷体" panose="02010600040101010101" charset="-122"/>
                <a:ea typeface="华文楷体" panose="02010600040101010101" charset="-122"/>
                <a:cs typeface="华文楷体" panose="02010600040101010101" charset="-122"/>
              </a:rPr>
              <a:t>C.坚持以人民为中心的发展思想</a:t>
            </a:r>
            <a:r>
              <a:rPr lang="en-US" sz="2400" b="1">
                <a:solidFill>
                  <a:srgbClr val="03504C"/>
                </a:solidFill>
                <a:latin typeface="华文楷体" panose="02010600040101010101" charset="-122"/>
                <a:ea typeface="华文楷体" panose="02010600040101010101" charset="-122"/>
                <a:cs typeface="华文楷体" panose="02010600040101010101" charset="-122"/>
              </a:rPr>
              <a:t>   </a:t>
            </a:r>
            <a:r>
              <a:rPr sz="2400" b="1">
                <a:solidFill>
                  <a:srgbClr val="03504C"/>
                </a:solidFill>
                <a:latin typeface="华文楷体" panose="02010600040101010101" charset="-122"/>
                <a:ea typeface="华文楷体" panose="02010600040101010101" charset="-122"/>
                <a:cs typeface="华文楷体" panose="02010600040101010101" charset="-122"/>
              </a:rPr>
              <a:t>D.改善民生问题，实现同等富裕</a:t>
            </a:r>
            <a:endParaRPr sz="2400" b="1">
              <a:solidFill>
                <a:srgbClr val="03504C"/>
              </a:solidFill>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127386"/>
            <a:ext cx="10855447" cy="2609215"/>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lang="en-US" altLang="zh-CN"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本题考查以人民为中心的发展思想。</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C:题干中“老百姓关心什么、期盼什么，改革就要抓住什么、推进什么”直接体现了党和政府始终以人民需求为导向，故C符合题意</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A:区域协调发展和城乡融合是具体措施，但题干强调回应民生关切，而非直接描述区域或城乡政策，故A不符合题意</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B:全面深化改革和乡村振兴是改革的部分内容，但题干涵盖医疗、户籍、教育等多领域，未特指乡村振兴，故B不符合题意</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D:我国目标是共同富裕，而非同步或同等富裕，故D说法错误</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故本题选C</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8" name="文本框 7" title=""/>
          <p:cNvSpPr txBox="1"/>
          <p:nvPr>
            <p:custDataLst>
              <p:tags r:id="rId5"/>
            </p:custDataLst>
          </p:nvPr>
        </p:nvSpPr>
        <p:spPr>
          <a:xfrm>
            <a:off x="4295775" y="33274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基础训练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79425" y="869315"/>
            <a:ext cx="10984865" cy="313499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5000"/>
              </a:lnSpc>
              <a:spcBef>
                <a:spcPct val="0"/>
              </a:spcBef>
              <a:spcAft>
                <a:spcPct val="0"/>
              </a:spcAft>
            </a:pPr>
            <a:r>
              <a:rPr lang="en-US" altLang="zh-CN" sz="2400" b="1">
                <a:solidFill>
                  <a:srgbClr val="FF0000"/>
                </a:solidFill>
                <a:latin typeface="华文楷体" panose="02010600040101010101" charset="-122"/>
                <a:ea typeface="华文楷体" panose="02010600040101010101" charset="-122"/>
                <a:cs typeface="华文楷体" panose="02010600040101010101" charset="-122"/>
              </a:rPr>
              <a:t>2.</a:t>
            </a:r>
            <a:r>
              <a:rPr lang="zh-CN" altLang="en-US" sz="2400" b="1">
                <a:solidFill>
                  <a:srgbClr val="FF0000"/>
                </a:solidFill>
                <a:latin typeface="华文楷体" panose="02010600040101010101" charset="-122"/>
                <a:ea typeface="华文楷体" panose="02010600040101010101" charset="-122"/>
                <a:cs typeface="华文楷体" panose="02010600040101010101" charset="-122"/>
              </a:rPr>
              <a:t>（</a:t>
            </a:r>
            <a:r>
              <a:rPr sz="2400" b="1">
                <a:solidFill>
                  <a:srgbClr val="FF0000"/>
                </a:solidFill>
                <a:latin typeface="华文楷体" panose="02010600040101010101" charset="-122"/>
                <a:ea typeface="华文楷体" panose="02010600040101010101" charset="-122"/>
                <a:cs typeface="华文楷体" panose="02010600040101010101" charset="-122"/>
              </a:rPr>
              <a:t>九年级上·山东济南·期中</a:t>
            </a:r>
            <a:r>
              <a:rPr lang="zh-CN" altLang="en-US" sz="2400" b="1">
                <a:solidFill>
                  <a:srgbClr val="FF0000"/>
                </a:solidFill>
                <a:latin typeface="华文楷体" panose="02010600040101010101" charset="-122"/>
                <a:ea typeface="华文楷体" panose="02010600040101010101" charset="-122"/>
                <a:cs typeface="华文楷体" panose="02010600040101010101" charset="-122"/>
              </a:rPr>
              <a:t>）</a:t>
            </a:r>
            <a:r>
              <a:rPr lang="zh-CN" altLang="en-US" sz="2400" b="1">
                <a:latin typeface="华文楷体" panose="02010600040101010101" charset="-122"/>
                <a:ea typeface="华文楷体" panose="02010600040101010101" charset="-122"/>
                <a:cs typeface="华文楷体" panose="02010600040101010101" charset="-122"/>
                <a:sym typeface="+mn-ea"/>
              </a:rPr>
              <a:t>4.近年来，我国政府扎实推进全民参保计划，逐年上调养老金，全面建立实施残疾儿童康复救助制度.为人民群众筑起坚实的“保障网”，建成了世界上规模最大的社会保障体系。这体现我国政府(</a:t>
            </a:r>
            <a:r>
              <a:rPr lang="en-US" altLang="zh-CN" sz="2400" b="1">
                <a:latin typeface="华文楷体" panose="02010600040101010101" charset="-122"/>
                <a:ea typeface="华文楷体" panose="02010600040101010101" charset="-122"/>
                <a:cs typeface="华文楷体" panose="02010600040101010101" charset="-122"/>
                <a:sym typeface="+mn-ea"/>
              </a:rPr>
              <a:t>     </a:t>
            </a:r>
            <a:r>
              <a:rPr lang="zh-CN" altLang="en-US" sz="2400" b="1">
                <a:latin typeface="华文楷体" panose="02010600040101010101" charset="-122"/>
                <a:ea typeface="华文楷体" panose="02010600040101010101" charset="-122"/>
                <a:cs typeface="华文楷体" panose="02010600040101010101" charset="-122"/>
                <a:sym typeface="+mn-ea"/>
              </a:rPr>
              <a:t>)</a:t>
            </a:r>
            <a:endParaRPr lang="zh-CN" altLang="en-US" sz="2400" b="1">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5000"/>
              </a:lnSpc>
              <a:spcBef>
                <a:spcPct val="0"/>
              </a:spcBef>
              <a:spcAft>
                <a:spcPct val="0"/>
              </a:spcAft>
            </a:pPr>
            <a:r>
              <a:rPr lang="zh-CN" altLang="en-US" sz="2400" b="1">
                <a:latin typeface="华文楷体" panose="02010600040101010101" charset="-122"/>
                <a:ea typeface="华文楷体" panose="02010600040101010101" charset="-122"/>
                <a:cs typeface="华文楷体" panose="02010600040101010101" charset="-122"/>
                <a:sym typeface="+mn-ea"/>
              </a:rPr>
              <a:t>①坚持依法行政，推进政务公开</a:t>
            </a:r>
            <a:r>
              <a:rPr lang="en-US" altLang="zh-CN" sz="2400" b="1">
                <a:latin typeface="华文楷体" panose="02010600040101010101" charset="-122"/>
                <a:ea typeface="华文楷体" panose="02010600040101010101" charset="-122"/>
                <a:cs typeface="华文楷体" panose="02010600040101010101" charset="-122"/>
                <a:sym typeface="+mn-ea"/>
              </a:rPr>
              <a:t>     </a:t>
            </a:r>
            <a:r>
              <a:rPr lang="zh-CN" altLang="en-US" sz="2400" b="1">
                <a:latin typeface="华文楷体" panose="02010600040101010101" charset="-122"/>
                <a:ea typeface="华文楷体" panose="02010600040101010101" charset="-122"/>
                <a:cs typeface="华文楷体" panose="02010600040101010101" charset="-122"/>
                <a:sym typeface="+mn-ea"/>
              </a:rPr>
              <a:t>②努力建设人民满意的服务型政府</a:t>
            </a:r>
            <a:endParaRPr lang="zh-CN" altLang="en-US" sz="2400" b="1">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5000"/>
              </a:lnSpc>
              <a:spcBef>
                <a:spcPct val="0"/>
              </a:spcBef>
              <a:spcAft>
                <a:spcPct val="0"/>
              </a:spcAft>
            </a:pPr>
            <a:r>
              <a:rPr lang="zh-CN" altLang="en-US" sz="2400" b="1">
                <a:latin typeface="华文楷体" panose="02010600040101010101" charset="-122"/>
                <a:ea typeface="华文楷体" panose="02010600040101010101" charset="-122"/>
                <a:cs typeface="华文楷体" panose="02010600040101010101" charset="-122"/>
                <a:sym typeface="+mn-ea"/>
              </a:rPr>
              <a:t>③积极履行职责，维护公平正义</a:t>
            </a:r>
            <a:r>
              <a:rPr lang="en-US" altLang="zh-CN" sz="2400" b="1">
                <a:latin typeface="华文楷体" panose="02010600040101010101" charset="-122"/>
                <a:ea typeface="华文楷体" panose="02010600040101010101" charset="-122"/>
                <a:cs typeface="华文楷体" panose="02010600040101010101" charset="-122"/>
                <a:sym typeface="+mn-ea"/>
              </a:rPr>
              <a:t>     </a:t>
            </a:r>
            <a:r>
              <a:rPr lang="zh-CN" altLang="en-US" sz="2400" b="1">
                <a:latin typeface="华文楷体" panose="02010600040101010101" charset="-122"/>
                <a:ea typeface="华文楷体" panose="02010600040101010101" charset="-122"/>
                <a:cs typeface="华文楷体" panose="02010600040101010101" charset="-122"/>
                <a:sym typeface="+mn-ea"/>
              </a:rPr>
              <a:t>④努力保障全体社会成员的合法权益</a:t>
            </a:r>
            <a:endParaRPr lang="zh-CN" altLang="en-US" sz="2400" b="1">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5000"/>
              </a:lnSpc>
              <a:spcBef>
                <a:spcPct val="0"/>
              </a:spcBef>
              <a:spcAft>
                <a:spcPct val="0"/>
              </a:spcAft>
            </a:pPr>
            <a:r>
              <a:rPr lang="zh-CN" altLang="en-US" sz="2400" b="1">
                <a:latin typeface="华文楷体" panose="02010600040101010101" charset="-122"/>
                <a:ea typeface="华文楷体" panose="02010600040101010101" charset="-122"/>
                <a:cs typeface="华文楷体" panose="02010600040101010101" charset="-122"/>
                <a:sym typeface="+mn-ea"/>
              </a:rPr>
              <a:t>A.①②③</a:t>
            </a:r>
            <a:r>
              <a:rPr lang="en-US" altLang="zh-CN" sz="2400" b="1">
                <a:latin typeface="华文楷体" panose="02010600040101010101" charset="-122"/>
                <a:ea typeface="华文楷体" panose="02010600040101010101" charset="-122"/>
                <a:cs typeface="华文楷体" panose="02010600040101010101" charset="-122"/>
                <a:sym typeface="+mn-ea"/>
              </a:rPr>
              <a:t>        </a:t>
            </a:r>
            <a:r>
              <a:rPr lang="zh-CN" altLang="en-US" sz="2400" b="1">
                <a:latin typeface="华文楷体" panose="02010600040101010101" charset="-122"/>
                <a:ea typeface="华文楷体" panose="02010600040101010101" charset="-122"/>
                <a:cs typeface="华文楷体" panose="02010600040101010101" charset="-122"/>
                <a:sym typeface="+mn-ea"/>
              </a:rPr>
              <a:t>B.①②④</a:t>
            </a:r>
            <a:r>
              <a:rPr lang="en-US" altLang="zh-CN" sz="2400" b="1">
                <a:latin typeface="华文楷体" panose="02010600040101010101" charset="-122"/>
                <a:ea typeface="华文楷体" panose="02010600040101010101" charset="-122"/>
                <a:cs typeface="华文楷体" panose="02010600040101010101" charset="-122"/>
                <a:sym typeface="+mn-ea"/>
              </a:rPr>
              <a:t>      C. </a:t>
            </a:r>
            <a:r>
              <a:rPr lang="zh-CN" altLang="en-US" sz="2400" b="1">
                <a:latin typeface="华文楷体" panose="02010600040101010101" charset="-122"/>
                <a:ea typeface="华文楷体" panose="02010600040101010101" charset="-122"/>
                <a:cs typeface="华文楷体" panose="02010600040101010101" charset="-122"/>
                <a:sym typeface="+mn-ea"/>
              </a:rPr>
              <a:t>①③④</a:t>
            </a:r>
            <a:r>
              <a:rPr lang="en-US" altLang="zh-CN" sz="2400" b="1">
                <a:latin typeface="华文楷体" panose="02010600040101010101" charset="-122"/>
                <a:ea typeface="华文楷体" panose="02010600040101010101" charset="-122"/>
                <a:cs typeface="华文楷体" panose="02010600040101010101" charset="-122"/>
                <a:sym typeface="+mn-ea"/>
              </a:rPr>
              <a:t>       D.</a:t>
            </a:r>
            <a:r>
              <a:rPr lang="zh-CN" altLang="en-US" sz="2400" b="1">
                <a:latin typeface="华文楷体" panose="02010600040101010101" charset="-122"/>
                <a:ea typeface="华文楷体" panose="02010600040101010101" charset="-122"/>
                <a:cs typeface="华文楷体" panose="02010600040101010101" charset="-122"/>
                <a:sym typeface="+mn-ea"/>
              </a:rPr>
              <a:t>②③④</a:t>
            </a:r>
            <a:endParaRPr lang="en-US" altLang="zh-CN" sz="2400" b="1">
              <a:latin typeface="华文楷体" panose="02010600040101010101" charset="-122"/>
              <a:ea typeface="华文楷体" panose="02010600040101010101" charset="-122"/>
              <a:cs typeface="华文楷体" panose="02010600040101010101" charset="-122"/>
              <a:sym typeface="+mn-ea"/>
            </a:endParaRPr>
          </a:p>
        </p:txBody>
      </p:sp>
      <p:sp>
        <p:nvSpPr>
          <p:cNvPr id="3" name="文本框 2" title=""/>
          <p:cNvSpPr txBox="1"/>
          <p:nvPr>
            <p:custDataLst>
              <p:tags r:id="rId4"/>
            </p:custDataLst>
          </p:nvPr>
        </p:nvSpPr>
        <p:spPr>
          <a:xfrm>
            <a:off x="484505" y="4220845"/>
            <a:ext cx="11370945" cy="2491740"/>
          </a:xfrm>
          <a:prstGeom prst="rect">
            <a:avLst/>
          </a:prstGeom>
        </p:spPr>
        <p:txBody>
          <a:bodyPr wrap="square">
            <a:spAutoFit/>
          </a:bodyPr>
          <a:lstStyle/>
          <a:p>
            <a:pPr algn="l" defTabSz="266700" fontAlgn="ctr">
              <a:lnSpc>
                <a:spcPct val="13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【答案】</a:t>
            </a:r>
            <a:r>
              <a:rPr sz="20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lang="en-US" altLang="zh-CN"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【详解】</a:t>
            </a:r>
            <a:r>
              <a:rPr sz="2000" b="1">
                <a:solidFill>
                  <a:srgbClr val="C00000"/>
                </a:solidFill>
                <a:latin typeface="华文楷体" panose="02010600040101010101" charset="-122"/>
                <a:ea typeface="华文楷体" panose="02010600040101010101" charset="-122"/>
                <a:cs typeface="华文楷体" panose="02010600040101010101" charset="-122"/>
              </a:rPr>
              <a:t>本题考查走向共同富裕的相关知识。</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题干中未提及政务公开的具体措施，故①与题意无关</a:t>
            </a:r>
            <a:r>
              <a:rPr lang="zh-CN" sz="2000" b="1">
                <a:solidFill>
                  <a:srgbClr val="C00000"/>
                </a:solidFill>
                <a:latin typeface="华文楷体" panose="02010600040101010101" charset="-122"/>
                <a:ea typeface="华文楷体" panose="02010600040101010101" charset="-122"/>
                <a:cs typeface="华文楷体" panose="02010600040101010101" charset="-122"/>
              </a:rPr>
              <a:t>；</a:t>
            </a:r>
            <a:r>
              <a:rPr sz="2000" b="1">
                <a:solidFill>
                  <a:srgbClr val="C00000"/>
                </a:solidFill>
                <a:latin typeface="华文楷体" panose="02010600040101010101" charset="-122"/>
                <a:ea typeface="华文楷体" panose="02010600040101010101" charset="-122"/>
                <a:cs typeface="华文楷体" panose="02010600040101010101" charset="-122"/>
              </a:rPr>
              <a:t>①:政府完善社会保障体系体现了服务型政府的建设目标，故②符合题意</a:t>
            </a:r>
            <a:r>
              <a:rPr lang="zh-CN" sz="2000" b="1">
                <a:solidFill>
                  <a:srgbClr val="C00000"/>
                </a:solidFill>
                <a:latin typeface="华文楷体" panose="02010600040101010101" charset="-122"/>
                <a:ea typeface="华文楷体" panose="02010600040101010101" charset="-122"/>
                <a:cs typeface="华文楷体" panose="02010600040101010101" charset="-122"/>
              </a:rPr>
              <a:t>；</a:t>
            </a:r>
            <a:r>
              <a:rPr sz="2000" b="1">
                <a:solidFill>
                  <a:srgbClr val="C00000"/>
                </a:solidFill>
                <a:latin typeface="华文楷体" panose="02010600040101010101" charset="-122"/>
                <a:ea typeface="华文楷体" panose="02010600040101010101" charset="-122"/>
                <a:cs typeface="华文楷体" panose="02010600040101010101" charset="-122"/>
              </a:rPr>
              <a:t>③:健全社会保障体系是政府履行社会建设职能、维护社会公平正义的体现，故③符合题意;“努力保障全体社会成员的合法权益”符合政府扩大社会保障覆盖面的实践，故④符合题意</a:t>
            </a:r>
            <a:r>
              <a:rPr lang="zh-CN" sz="2000" b="1">
                <a:solidFill>
                  <a:srgbClr val="C00000"/>
                </a:solidFill>
                <a:latin typeface="华文楷体" panose="02010600040101010101" charset="-122"/>
                <a:ea typeface="华文楷体" panose="02010600040101010101" charset="-122"/>
                <a:cs typeface="华文楷体" panose="02010600040101010101" charset="-122"/>
              </a:rPr>
              <a:t>；</a:t>
            </a:r>
            <a:r>
              <a:rPr sz="2000" b="1">
                <a:solidFill>
                  <a:srgbClr val="C00000"/>
                </a:solidFill>
                <a:latin typeface="华文楷体" panose="02010600040101010101" charset="-122"/>
                <a:ea typeface="华文楷体" panose="02010600040101010101" charset="-122"/>
                <a:cs typeface="华文楷体" panose="02010600040101010101" charset="-122"/>
              </a:rPr>
              <a:t>故本题选D。</a:t>
            </a:r>
            <a:endParaRPr sz="20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439920" y="188595"/>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基础训练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196975"/>
            <a:ext cx="10984865" cy="297370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50000"/>
              </a:lnSpc>
              <a:spcBef>
                <a:spcPct val="0"/>
              </a:spcBef>
              <a:spcAft>
                <a:spcPct val="0"/>
              </a:spcAft>
            </a:pPr>
            <a:r>
              <a:rPr lang="en-US" altLang="zh-CN" sz="2300" b="1">
                <a:solidFill>
                  <a:srgbClr val="FF0000"/>
                </a:solidFill>
                <a:latin typeface="华文楷体" panose="02010600040101010101" charset="-122"/>
                <a:ea typeface="华文楷体" panose="02010600040101010101" charset="-122"/>
                <a:cs typeface="华文楷体" panose="02010600040101010101" charset="-122"/>
              </a:rPr>
              <a:t>3.</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solidFill>
                  <a:srgbClr val="FF0000"/>
                </a:solidFill>
                <a:latin typeface="华文楷体" panose="02010600040101010101" charset="-122"/>
                <a:ea typeface="华文楷体" panose="02010600040101010101" charset="-122"/>
                <a:cs typeface="华文楷体" panose="02010600040101010101" charset="-122"/>
              </a:rPr>
              <a:t>九年级上·陕西榆林·期中</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latin typeface="华文楷体" panose="02010600040101010101" charset="-122"/>
                <a:ea typeface="华文楷体" panose="02010600040101010101" charset="-122"/>
                <a:cs typeface="华文楷体" panose="02010600040101010101" charset="-122"/>
              </a:rPr>
              <a:t>2025年2月，某企业加大科技创新投入，研发出一款新型产品，在市场上获得了良好的反响，企业经济效益大幅提升。这表明</a:t>
            </a:r>
            <a:r>
              <a:rPr lang="zh-CN" sz="2300" b="1">
                <a:latin typeface="华文楷体" panose="02010600040101010101" charset="-122"/>
                <a:ea typeface="华文楷体" panose="02010600040101010101" charset="-122"/>
                <a:cs typeface="华文楷体" panose="02010600040101010101" charset="-122"/>
              </a:rPr>
              <a:t>（</a:t>
            </a:r>
            <a:r>
              <a:rPr lang="en-US" altLang="zh-CN" sz="2300" b="1">
                <a:latin typeface="华文楷体" panose="02010600040101010101" charset="-122"/>
                <a:ea typeface="华文楷体" panose="02010600040101010101" charset="-122"/>
                <a:cs typeface="华文楷体" panose="02010600040101010101" charset="-122"/>
              </a:rPr>
              <a:t>   </a:t>
            </a:r>
            <a:r>
              <a:rPr lang="zh-CN" sz="2300" b="1">
                <a:latin typeface="华文楷体" panose="02010600040101010101" charset="-122"/>
                <a:ea typeface="华文楷体" panose="02010600040101010101" charset="-122"/>
                <a:cs typeface="华文楷体" panose="02010600040101010101" charset="-122"/>
              </a:rPr>
              <a:t>）</a:t>
            </a:r>
            <a:endParaRPr lang="zh-CN" sz="2300" b="1">
              <a:latin typeface="华文楷体" panose="02010600040101010101" charset="-122"/>
              <a:ea typeface="华文楷体" panose="02010600040101010101" charset="-122"/>
              <a:cs typeface="华文楷体" panose="02010600040101010101" charset="-122"/>
            </a:endParaRPr>
          </a:p>
          <a:p>
            <a:pPr algn="l" defTabSz="266700" fontAlgn="ctr">
              <a:lnSpc>
                <a:spcPct val="150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①提升创新能力是企业持续发展之基</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②只要加大科技创新就能获得高额利润</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50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③科技创新是民族振兴、社会进步的基石④企业是科技与经济紧密结合的重要力量</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50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sym typeface="+mn-ea"/>
              </a:rPr>
              <a:t>A.</a:t>
            </a:r>
            <a:r>
              <a:rPr sz="2300" b="1">
                <a:latin typeface="华文楷体" panose="02010600040101010101" charset="-122"/>
                <a:ea typeface="华文楷体" panose="02010600040101010101" charset="-122"/>
                <a:cs typeface="华文楷体" panose="02010600040101010101" charset="-122"/>
              </a:rPr>
              <a:t>①②</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B.①④</a:t>
            </a:r>
            <a:r>
              <a:rPr lang="en-US" sz="2300" b="1">
                <a:latin typeface="华文楷体" panose="02010600040101010101" charset="-122"/>
                <a:ea typeface="华文楷体" panose="02010600040101010101" charset="-122"/>
                <a:cs typeface="华文楷体" panose="02010600040101010101" charset="-122"/>
              </a:rPr>
              <a:t>   </a:t>
            </a:r>
            <a:r>
              <a:rPr lang="en-US" altLang="zh-CN" sz="2300" b="1">
                <a:latin typeface="华文楷体" panose="02010600040101010101" charset="-122"/>
                <a:ea typeface="华文楷体" panose="02010600040101010101" charset="-122"/>
                <a:cs typeface="华文楷体" panose="02010600040101010101" charset="-122"/>
                <a:sym typeface="+mn-ea"/>
              </a:rPr>
              <a:t>C. </a:t>
            </a:r>
            <a:r>
              <a:rPr lang="zh-CN" altLang="en-US" sz="2300" b="1">
                <a:latin typeface="华文楷体" panose="02010600040101010101" charset="-122"/>
                <a:ea typeface="华文楷体" panose="02010600040101010101" charset="-122"/>
                <a:cs typeface="华文楷体" panose="02010600040101010101" charset="-122"/>
                <a:sym typeface="+mn-ea"/>
              </a:rPr>
              <a:t>③④</a:t>
            </a:r>
            <a:r>
              <a:rPr lang="en-US" altLang="zh-CN" sz="2300" b="1">
                <a:latin typeface="华文楷体" panose="02010600040101010101" charset="-122"/>
                <a:ea typeface="华文楷体" panose="02010600040101010101" charset="-122"/>
                <a:cs typeface="华文楷体" panose="02010600040101010101" charset="-122"/>
                <a:sym typeface="+mn-ea"/>
              </a:rPr>
              <a:t>       D.</a:t>
            </a:r>
            <a:r>
              <a:rPr lang="zh-CN" altLang="en-US" sz="2300" b="1">
                <a:latin typeface="华文楷体" panose="02010600040101010101" charset="-122"/>
                <a:ea typeface="华文楷体" panose="02010600040101010101" charset="-122"/>
                <a:cs typeface="华文楷体" panose="02010600040101010101" charset="-122"/>
                <a:sym typeface="+mn-ea"/>
              </a:rPr>
              <a:t>②③</a:t>
            </a:r>
            <a:endParaRPr lang="en-US" sz="23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437266"/>
            <a:ext cx="10855447" cy="2091690"/>
          </a:xfrm>
          <a:prstGeom prst="rect">
            <a:avLst/>
          </a:prstGeom>
        </p:spPr>
        <p:txBody>
          <a:bodyPr wrap="square">
            <a:spAutoFit/>
          </a:bodyPr>
          <a:lstStyle/>
          <a:p>
            <a:pPr algn="l" defTabSz="266700" fontAlgn="ctr">
              <a:lnSpc>
                <a:spcPct val="13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【答案】</a:t>
            </a:r>
            <a:r>
              <a:rPr sz="2000" b="1">
                <a:solidFill>
                  <a:srgbClr val="C00000"/>
                </a:solidFill>
                <a:latin typeface="华文楷体" panose="02010600040101010101" charset="-122"/>
                <a:ea typeface="华文楷体" panose="02010600040101010101" charset="-122"/>
                <a:cs typeface="华文楷体" panose="02010600040101010101" charset="-122"/>
                <a:sym typeface="+mn-ea"/>
              </a:rPr>
              <a:t>C</a:t>
            </a:r>
            <a:endParaRPr lang="en-US" altLang="zh-CN"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【详解】</a:t>
            </a:r>
            <a:r>
              <a:rPr sz="2000" b="1">
                <a:solidFill>
                  <a:srgbClr val="C00000"/>
                </a:solidFill>
                <a:latin typeface="华文楷体" panose="02010600040101010101" charset="-122"/>
                <a:ea typeface="华文楷体" panose="02010600040101010101" charset="-122"/>
                <a:cs typeface="华文楷体" panose="02010600040101010101" charset="-122"/>
              </a:rPr>
              <a:t>本题考查共享发展的理念。</a:t>
            </a:r>
            <a:endParaRPr sz="20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2000" b="1">
                <a:solidFill>
                  <a:srgbClr val="C00000"/>
                </a:solidFill>
                <a:latin typeface="华文楷体" panose="02010600040101010101" charset="-122"/>
                <a:ea typeface="华文楷体" panose="02010600040101010101" charset="-122"/>
                <a:cs typeface="华文楷体" panose="02010600040101010101" charset="-122"/>
              </a:rPr>
              <a:t>①③:题文描述体现了人民生活的便利，共享发展的成果，有利于满足人民日益增长的美好生活需要，增强人民的幸福感、获得感，故①③说法正确</a:t>
            </a:r>
            <a:r>
              <a:rPr lang="zh-CN" sz="2000" b="1">
                <a:solidFill>
                  <a:srgbClr val="C00000"/>
                </a:solidFill>
                <a:latin typeface="华文楷体" panose="02010600040101010101" charset="-122"/>
                <a:ea typeface="华文楷体" panose="02010600040101010101" charset="-122"/>
                <a:cs typeface="华文楷体" panose="02010600040101010101" charset="-122"/>
              </a:rPr>
              <a:t>；</a:t>
            </a:r>
            <a:r>
              <a:rPr sz="2000" b="1">
                <a:solidFill>
                  <a:srgbClr val="C00000"/>
                </a:solidFill>
                <a:latin typeface="华文楷体" panose="02010600040101010101" charset="-122"/>
                <a:ea typeface="华文楷体" panose="02010600040101010101" charset="-122"/>
                <a:cs typeface="华文楷体" panose="02010600040101010101" charset="-122"/>
              </a:rPr>
              <a:t>②:我国社会主要矛盾还未得到解决，故②说法错误</a:t>
            </a:r>
            <a:r>
              <a:rPr lang="zh-CN" sz="2000" b="1">
                <a:solidFill>
                  <a:srgbClr val="C00000"/>
                </a:solidFill>
                <a:latin typeface="华文楷体" panose="02010600040101010101" charset="-122"/>
                <a:ea typeface="华文楷体" panose="02010600040101010101" charset="-122"/>
                <a:cs typeface="华文楷体" panose="02010600040101010101" charset="-122"/>
              </a:rPr>
              <a:t>；</a:t>
            </a:r>
            <a:r>
              <a:rPr sz="2000" b="1">
                <a:solidFill>
                  <a:srgbClr val="C00000"/>
                </a:solidFill>
                <a:latin typeface="华文楷体" panose="02010600040101010101" charset="-122"/>
                <a:ea typeface="华文楷体" panose="02010600040101010101" charset="-122"/>
                <a:cs typeface="华文楷体" panose="02010600040101010101" charset="-122"/>
              </a:rPr>
              <a:t>④:题文体现的是经济建设的成就，故④说法错误</a:t>
            </a:r>
            <a:r>
              <a:rPr lang="zh-CN" sz="2000" b="1">
                <a:solidFill>
                  <a:srgbClr val="C00000"/>
                </a:solidFill>
                <a:latin typeface="华文楷体" panose="02010600040101010101" charset="-122"/>
                <a:ea typeface="华文楷体" panose="02010600040101010101" charset="-122"/>
                <a:cs typeface="华文楷体" panose="02010600040101010101" charset="-122"/>
              </a:rPr>
              <a:t>；</a:t>
            </a:r>
            <a:r>
              <a:rPr sz="2000" b="1">
                <a:solidFill>
                  <a:srgbClr val="C00000"/>
                </a:solidFill>
                <a:latin typeface="华文楷体" panose="02010600040101010101" charset="-122"/>
                <a:ea typeface="华文楷体" panose="02010600040101010101" charset="-122"/>
                <a:cs typeface="华文楷体" panose="02010600040101010101" charset="-122"/>
              </a:rPr>
              <a:t>故本题选C。</a:t>
            </a:r>
            <a:endParaRPr sz="20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基础训练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0984865" cy="338455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50000"/>
              </a:lnSpc>
              <a:spcBef>
                <a:spcPct val="0"/>
              </a:spcBef>
              <a:spcAft>
                <a:spcPct val="0"/>
              </a:spcAft>
            </a:pPr>
            <a:r>
              <a:rPr lang="en-US" altLang="zh-CN" sz="2300" b="1">
                <a:solidFill>
                  <a:srgbClr val="FF0000"/>
                </a:solidFill>
                <a:latin typeface="华文楷体" panose="02010600040101010101" charset="-122"/>
                <a:ea typeface="华文楷体" panose="02010600040101010101" charset="-122"/>
                <a:cs typeface="华文楷体" panose="02010600040101010101" charset="-122"/>
              </a:rPr>
              <a:t>1.</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solidFill>
                  <a:srgbClr val="FF0000"/>
                </a:solidFill>
                <a:latin typeface="华文楷体" panose="02010600040101010101" charset="-122"/>
                <a:ea typeface="华文楷体" panose="02010600040101010101" charset="-122"/>
                <a:cs typeface="华文楷体" panose="02010600040101010101" charset="-122"/>
              </a:rPr>
              <a:t>2025·福建福州·模拟预测</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latin typeface="华文楷体" panose="02010600040101010101" charset="-122"/>
                <a:ea typeface="华文楷体" panose="02010600040101010101" charset="-122"/>
                <a:cs typeface="华文楷体" panose="02010600040101010101" charset="-122"/>
              </a:rPr>
              <a:t>2025年1月17日，国家统计局公布数据:初步核算，2024年我国国内生产总值1349084亿元，比上年增长5%，对全球经济增长的贡献接近</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50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30%。这表明(</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50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①我国已成为世界上最大的经济体</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②外部环境变化带来的不利影响加深</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50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③我国是世界经济增长的引擎和稳定器④我国经济长期向好的基本趋势没变</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50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sym typeface="+mn-ea"/>
              </a:rPr>
              <a:t>A.</a:t>
            </a:r>
            <a:r>
              <a:rPr sz="2300" b="1">
                <a:latin typeface="华文楷体" panose="02010600040101010101" charset="-122"/>
                <a:ea typeface="华文楷体" panose="02010600040101010101" charset="-122"/>
                <a:cs typeface="华文楷体" panose="02010600040101010101" charset="-122"/>
              </a:rPr>
              <a:t>①</a:t>
            </a:r>
            <a:r>
              <a:rPr sz="2300" b="1">
                <a:latin typeface="华文楷体" panose="02010600040101010101" charset="-122"/>
                <a:ea typeface="华文楷体" panose="02010600040101010101" charset="-122"/>
                <a:cs typeface="华文楷体" panose="02010600040101010101" charset="-122"/>
                <a:sym typeface="+mn-ea"/>
              </a:rPr>
              <a:t>②</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B.①</a:t>
            </a:r>
            <a:r>
              <a:rPr sz="2300" b="1">
                <a:latin typeface="华文楷体" panose="02010600040101010101" charset="-122"/>
                <a:ea typeface="华文楷体" panose="02010600040101010101" charset="-122"/>
                <a:cs typeface="华文楷体" panose="02010600040101010101" charset="-122"/>
                <a:sym typeface="+mn-ea"/>
              </a:rPr>
              <a:t>④</a:t>
            </a:r>
            <a:r>
              <a:rPr lang="en-US" sz="2300" b="1">
                <a:latin typeface="华文楷体" panose="02010600040101010101" charset="-122"/>
                <a:ea typeface="华文楷体" panose="02010600040101010101" charset="-122"/>
                <a:cs typeface="华文楷体" panose="02010600040101010101" charset="-122"/>
                <a:sym typeface="+mn-ea"/>
              </a:rPr>
              <a:t>     </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sym typeface="+mn-ea"/>
              </a:rPr>
              <a:t>C.</a:t>
            </a:r>
            <a:r>
              <a:rPr sz="2300" b="1">
                <a:latin typeface="华文楷体" panose="02010600040101010101" charset="-122"/>
                <a:ea typeface="华文楷体" panose="02010600040101010101" charset="-122"/>
                <a:cs typeface="华文楷体" panose="02010600040101010101" charset="-122"/>
              </a:rPr>
              <a:t>②③</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D.③④</a:t>
            </a:r>
            <a:endParaRPr sz="23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437266"/>
            <a:ext cx="10855447" cy="2249170"/>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本题考查改革开放以来我国取得的成就。</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①:我国经济总量虽大，但目前尚未成为世界上最大的经济体，美国仍是第一大经济体，故①说法错误;题干强调我国经济增长的成就及对全球的贡献，未提及外部环境的不利影响，故②说法不符合题意，②:③:我国对全球经济增长贡献近30%，说明其作为世界经济增长引擎和稳定器的作用，故说法正确;④:GDP持续增长5%表明经济长期向好的基本面未改变，故④说法正确。故本题选D</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endParaRPr lang="zh-CN"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拓展提升训练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782320"/>
            <a:ext cx="11583670" cy="3281045"/>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13000"/>
              </a:lnSpc>
              <a:spcBef>
                <a:spcPct val="0"/>
              </a:spcBef>
              <a:spcAft>
                <a:spcPct val="0"/>
              </a:spcAft>
            </a:pPr>
            <a:r>
              <a:rPr lang="en-US" altLang="zh-CN" sz="2300" b="1">
                <a:solidFill>
                  <a:srgbClr val="FF0000"/>
                </a:solidFill>
                <a:latin typeface="华文楷体" panose="02010600040101010101" charset="-122"/>
                <a:ea typeface="华文楷体" panose="02010600040101010101" charset="-122"/>
                <a:cs typeface="华文楷体" panose="02010600040101010101" charset="-122"/>
              </a:rPr>
              <a:t>2.</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solidFill>
                  <a:srgbClr val="FF0000"/>
                </a:solidFill>
                <a:latin typeface="华文楷体" panose="02010600040101010101" charset="-122"/>
                <a:ea typeface="华文楷体" panose="02010600040101010101" charset="-122"/>
                <a:cs typeface="华文楷体" panose="02010600040101010101" charset="-122"/>
              </a:rPr>
              <a:t>2025·重庆·二模</a:t>
            </a:r>
            <a:r>
              <a:rPr lang="zh-CN" altLang="en-US" sz="2300" b="1">
                <a:solidFill>
                  <a:srgbClr val="FF0000"/>
                </a:solidFill>
                <a:latin typeface="华文楷体" panose="02010600040101010101" charset="-122"/>
                <a:ea typeface="华文楷体" panose="02010600040101010101" charset="-122"/>
                <a:cs typeface="华文楷体" panose="02010600040101010101" charset="-122"/>
              </a:rPr>
              <a:t>）</a:t>
            </a:r>
            <a:r>
              <a:rPr sz="2300" b="1">
                <a:latin typeface="华文楷体" panose="02010600040101010101" charset="-122"/>
                <a:ea typeface="华文楷体" panose="02010600040101010101" charset="-122"/>
                <a:cs typeface="华文楷体" panose="02010600040101010101" charset="-122"/>
              </a:rPr>
              <a:t>改革开放是决定当代中国命运的关键抉择。某地举办“影像见证改革开放这些年”征集分享活动，鼓励广大网友用影像来分享改革开放波澜壮阔的沧桑巨变。下列影像镜头可入选的是(</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1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①毛泽东主席在天安门城楼上宣告中华人民共和国成立的一刻</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1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②某社区开展“冠红岩之名，铸红岩之魂”新时代文明实践活动的现场</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1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③中国外经贸部部长石广生在中国加入世贸组织议定书签字仪式上举杯庆贺的场景</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1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④习近平总书记在全国脱贫攻坚总结表彰大会上宣告脱贫攻坚战取得了全面胜利的瞬间</a:t>
            </a:r>
            <a:endParaRPr sz="2300" b="1">
              <a:latin typeface="华文楷体" panose="02010600040101010101" charset="-122"/>
              <a:ea typeface="华文楷体" panose="02010600040101010101" charset="-122"/>
              <a:cs typeface="华文楷体" panose="02010600040101010101" charset="-122"/>
            </a:endParaRPr>
          </a:p>
          <a:p>
            <a:pPr algn="l" defTabSz="266700" fontAlgn="ctr">
              <a:lnSpc>
                <a:spcPct val="113000"/>
              </a:lnSpc>
              <a:spcBef>
                <a:spcPct val="0"/>
              </a:spcBef>
              <a:spcAft>
                <a:spcPct val="0"/>
              </a:spcAft>
            </a:pPr>
            <a:r>
              <a:rPr sz="2300" b="1">
                <a:latin typeface="华文楷体" panose="02010600040101010101" charset="-122"/>
                <a:ea typeface="华文楷体" panose="02010600040101010101" charset="-122"/>
                <a:cs typeface="华文楷体" panose="02010600040101010101" charset="-122"/>
              </a:rPr>
              <a:t>A.①</a:t>
            </a:r>
            <a:r>
              <a:rPr sz="2300" b="1">
                <a:latin typeface="华文楷体" panose="02010600040101010101" charset="-122"/>
                <a:ea typeface="华文楷体" panose="02010600040101010101" charset="-122"/>
                <a:cs typeface="华文楷体" panose="02010600040101010101" charset="-122"/>
                <a:sym typeface="+mn-ea"/>
              </a:rPr>
              <a:t>②</a:t>
            </a:r>
            <a:r>
              <a:rPr sz="2300" b="1">
                <a:latin typeface="华文楷体" panose="02010600040101010101" charset="-122"/>
                <a:ea typeface="华文楷体" panose="02010600040101010101" charset="-122"/>
                <a:cs typeface="华文楷体" panose="02010600040101010101" charset="-122"/>
              </a:rPr>
              <a:t>③</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B.①②④</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C.①③</a:t>
            </a:r>
            <a:r>
              <a:rPr sz="2300" b="1">
                <a:latin typeface="华文楷体" panose="02010600040101010101" charset="-122"/>
                <a:ea typeface="华文楷体" panose="02010600040101010101" charset="-122"/>
                <a:cs typeface="华文楷体" panose="02010600040101010101" charset="-122"/>
                <a:sym typeface="+mn-ea"/>
              </a:rPr>
              <a:t>④</a:t>
            </a:r>
            <a:r>
              <a:rPr lang="en-US" sz="2300" b="1">
                <a:latin typeface="华文楷体" panose="02010600040101010101" charset="-122"/>
                <a:ea typeface="华文楷体" panose="02010600040101010101" charset="-122"/>
                <a:cs typeface="华文楷体" panose="02010600040101010101" charset="-122"/>
              </a:rPr>
              <a:t>    </a:t>
            </a:r>
            <a:r>
              <a:rPr sz="2300" b="1">
                <a:latin typeface="华文楷体" panose="02010600040101010101" charset="-122"/>
                <a:ea typeface="华文楷体" panose="02010600040101010101" charset="-122"/>
                <a:cs typeface="华文楷体" panose="02010600040101010101" charset="-122"/>
              </a:rPr>
              <a:t>D.②③</a:t>
            </a:r>
            <a:r>
              <a:rPr sz="2300" b="1">
                <a:latin typeface="华文楷体" panose="02010600040101010101" charset="-122"/>
                <a:ea typeface="华文楷体" panose="02010600040101010101" charset="-122"/>
                <a:cs typeface="华文楷体" panose="02010600040101010101" charset="-122"/>
                <a:sym typeface="+mn-ea"/>
              </a:rPr>
              <a:t>④</a:t>
            </a:r>
            <a:endParaRPr sz="23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335280" y="4220845"/>
            <a:ext cx="11373485" cy="2584450"/>
          </a:xfrm>
          <a:prstGeom prst="rect">
            <a:avLst/>
          </a:prstGeom>
        </p:spPr>
        <p:txBody>
          <a:bodyPr wrap="square">
            <a:spAutoFit/>
          </a:bodyPr>
          <a:lstStyle/>
          <a:p>
            <a:pPr algn="l" defTabSz="266700" fontAlgn="ctr">
              <a:lnSpc>
                <a:spcPct val="10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D</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0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本题考查改革开放以来的辉煌成就。</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①:毛泽东主席宣告中华人民共和国成立是在1949年，这是新中国成立的历史时刻，发生在改革开放(1978年)之前，不属于改革开放时期的事件，故①不符合题意</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②: 社区“冠红岩之名，铸红岩之魂”新时代文明实践活动，这是改革开放时期的精神文明建设活动，体现了社会主义核心价值观在基层的实践，属于改革开放以来社会进步的一部分，故②符合题意;③: 中国加入世贸组织签字仪式是在2001年，中国加入WTO是改革开放的关键事件，标志着中国深度融入全球经济，体现了对外开放的成就，故③符合题意</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脱贫攻坚全面胜利宣告是在2021年，脱贫攻坚是改革开放以来经济社会发展的重大成果，反映了改革带来的民生改善和社会进4:步，故④符合题意;</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0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故本题选D。</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11684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拓展提升训练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0984865" cy="338455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algn="l" defTabSz="266700" fontAlgn="ctr">
              <a:lnSpc>
                <a:spcPct val="134000"/>
              </a:lnSpc>
              <a:spcBef>
                <a:spcPct val="0"/>
              </a:spcBef>
              <a:spcAft>
                <a:spcPct val="0"/>
              </a:spcAft>
            </a:pPr>
            <a:r>
              <a:rPr lang="en-US" altLang="zh-CN" sz="2200" b="1">
                <a:solidFill>
                  <a:srgbClr val="FF0000"/>
                </a:solidFill>
                <a:latin typeface="华文楷体" panose="02010600040101010101" charset="-122"/>
                <a:ea typeface="华文楷体" panose="02010600040101010101" charset="-122"/>
                <a:cs typeface="华文楷体" panose="02010600040101010101" charset="-122"/>
              </a:rPr>
              <a:t>3.</a:t>
            </a:r>
            <a:r>
              <a:rPr sz="2200" b="1">
                <a:solidFill>
                  <a:srgbClr val="FF0000"/>
                </a:solidFill>
                <a:latin typeface="华文楷体" panose="02010600040101010101" charset="-122"/>
                <a:ea typeface="华文楷体" panose="02010600040101010101" charset="-122"/>
                <a:cs typeface="华文楷体" panose="02010600040101010101" charset="-122"/>
              </a:rPr>
              <a:t>（2024·山西太原·模拟预测）</a:t>
            </a:r>
            <a:r>
              <a:rPr sz="2200" b="1">
                <a:latin typeface="华文楷体" panose="02010600040101010101" charset="-122"/>
                <a:ea typeface="华文楷体" panose="02010600040101010101" charset="-122"/>
                <a:cs typeface="华文楷体" panose="02010600040101010101" charset="-122"/>
              </a:rPr>
              <a:t>2024年“两会”期间，李强总理代表国务院向大会报告政府工作。在政府工作任务中第一个就提到:“大力推进现代化产业体系建设，加快发展新质生产力。”加快发展新质生产力主要是因为(</a:t>
            </a:r>
            <a:r>
              <a:rPr lang="en-US" sz="2200" b="1">
                <a:latin typeface="华文楷体" panose="02010600040101010101" charset="-122"/>
                <a:ea typeface="华文楷体" panose="02010600040101010101" charset="-122"/>
                <a:cs typeface="华文楷体" panose="02010600040101010101" charset="-122"/>
              </a:rPr>
              <a:t>     </a:t>
            </a:r>
            <a:r>
              <a:rPr sz="2200" b="1">
                <a:latin typeface="华文楷体" panose="02010600040101010101" charset="-122"/>
                <a:ea typeface="华文楷体" panose="02010600040101010101" charset="-122"/>
                <a:cs typeface="华文楷体" panose="02010600040101010101" charset="-122"/>
              </a:rPr>
              <a:t>)</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A.国务院是最高行政机关要接受全国人大的监督</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B.新质生产力的核心动力来源于科技创新</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C.新质生产力强调环境友好和资源高效利用</a:t>
            </a:r>
            <a:endParaRPr sz="2200" b="1">
              <a:latin typeface="华文楷体" panose="02010600040101010101" charset="-122"/>
              <a:ea typeface="华文楷体" panose="02010600040101010101" charset="-122"/>
              <a:cs typeface="华文楷体" panose="02010600040101010101" charset="-122"/>
            </a:endParaRPr>
          </a:p>
          <a:p>
            <a:pPr algn="l" defTabSz="266700" fontAlgn="ctr">
              <a:lnSpc>
                <a:spcPct val="134000"/>
              </a:lnSpc>
              <a:spcBef>
                <a:spcPct val="0"/>
              </a:spcBef>
              <a:spcAft>
                <a:spcPct val="0"/>
              </a:spcAft>
            </a:pPr>
            <a:r>
              <a:rPr sz="2200" b="1">
                <a:latin typeface="华文楷体" panose="02010600040101010101" charset="-122"/>
                <a:ea typeface="华文楷体" panose="02010600040101010101" charset="-122"/>
                <a:cs typeface="华文楷体" panose="02010600040101010101" charset="-122"/>
              </a:rPr>
              <a:t>D.发展新质生产力是转变经济发展方式的要求</a:t>
            </a:r>
            <a:endParaRPr sz="2200" b="1">
              <a:latin typeface="华文楷体" panose="02010600040101010101" charset="-122"/>
              <a:ea typeface="华文楷体" panose="02010600040101010101" charset="-122"/>
              <a:cs typeface="华文楷体" panose="02010600040101010101" charset="-122"/>
            </a:endParaRPr>
          </a:p>
        </p:txBody>
      </p:sp>
      <p:sp>
        <p:nvSpPr>
          <p:cNvPr id="3" name="文本框 2" title=""/>
          <p:cNvSpPr txBox="1"/>
          <p:nvPr>
            <p:custDataLst>
              <p:tags r:id="rId4"/>
            </p:custDataLst>
          </p:nvPr>
        </p:nvSpPr>
        <p:spPr>
          <a:xfrm>
            <a:off x="484635" y="4437266"/>
            <a:ext cx="10855447" cy="2249170"/>
          </a:xfrm>
          <a:prstGeom prst="rect">
            <a:avLst/>
          </a:prstGeom>
        </p:spPr>
        <p:txBody>
          <a:bodyPr wrap="square">
            <a:spAutoFit/>
          </a:bodyPr>
          <a:lstStyle/>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【答案】</a:t>
            </a:r>
            <a:r>
              <a:rPr sz="1800" b="1">
                <a:solidFill>
                  <a:srgbClr val="C00000"/>
                </a:solidFill>
                <a:latin typeface="华文楷体" panose="02010600040101010101" charset="-122"/>
                <a:ea typeface="华文楷体" panose="02010600040101010101" charset="-122"/>
                <a:cs typeface="华文楷体" panose="02010600040101010101" charset="-122"/>
                <a:sym typeface="+mn-ea"/>
              </a:rPr>
              <a:t>B</a:t>
            </a:r>
            <a:endParaRPr sz="1800" b="1">
              <a:solidFill>
                <a:srgbClr val="C00000"/>
              </a:solidFill>
              <a:latin typeface="华文楷体" panose="02010600040101010101" charset="-122"/>
              <a:ea typeface="华文楷体" panose="02010600040101010101" charset="-122"/>
              <a:cs typeface="华文楷体" panose="02010600040101010101" charset="-122"/>
              <a:sym typeface="+mn-ea"/>
            </a:endParaRPr>
          </a:p>
          <a:p>
            <a:pPr algn="l" defTabSz="266700" fontAlgn="ctr">
              <a:lnSpc>
                <a:spcPct val="130000"/>
              </a:lnSpc>
              <a:spcBef>
                <a:spcPct val="0"/>
              </a:spcBef>
              <a:spcAft>
                <a:spcPct val="0"/>
              </a:spcAft>
            </a:pPr>
            <a:r>
              <a:rPr lang="zh-CN" altLang="en-US" sz="1800" b="1">
                <a:solidFill>
                  <a:srgbClr val="C00000"/>
                </a:solidFill>
                <a:latin typeface="华文楷体" panose="02010600040101010101" charset="-122"/>
                <a:ea typeface="华文楷体" panose="02010600040101010101" charset="-122"/>
                <a:cs typeface="华文楷体" panose="02010600040101010101" charset="-122"/>
              </a:rPr>
              <a:t>【详解】</a:t>
            </a:r>
            <a:r>
              <a:rPr sz="1800" b="1">
                <a:solidFill>
                  <a:srgbClr val="C00000"/>
                </a:solidFill>
                <a:latin typeface="华文楷体" panose="02010600040101010101" charset="-122"/>
                <a:ea typeface="华文楷体" panose="02010600040101010101" charset="-122"/>
                <a:cs typeface="华文楷体" panose="02010600040101010101" charset="-122"/>
              </a:rPr>
              <a:t>本题考查创新。</a:t>
            </a:r>
            <a:endParaRPr sz="1800" b="1">
              <a:solidFill>
                <a:srgbClr val="C00000"/>
              </a:solidFill>
              <a:latin typeface="华文楷体" panose="02010600040101010101" charset="-122"/>
              <a:ea typeface="华文楷体" panose="02010600040101010101" charset="-122"/>
              <a:cs typeface="华文楷体" panose="02010600040101010101" charset="-122"/>
            </a:endParaRPr>
          </a:p>
          <a:p>
            <a:pPr algn="l" defTabSz="266700" fontAlgn="ctr">
              <a:lnSpc>
                <a:spcPct val="130000"/>
              </a:lnSpc>
              <a:spcBef>
                <a:spcPct val="0"/>
              </a:spcBef>
              <a:spcAft>
                <a:spcPct val="0"/>
              </a:spcAft>
            </a:pPr>
            <a:r>
              <a:rPr sz="1800" b="1">
                <a:solidFill>
                  <a:srgbClr val="C00000"/>
                </a:solidFill>
                <a:latin typeface="华文楷体" panose="02010600040101010101" charset="-122"/>
                <a:ea typeface="华文楷体" panose="02010600040101010101" charset="-122"/>
                <a:cs typeface="华文楷体" panose="02010600040101010101" charset="-122"/>
              </a:rPr>
              <a:t>B:依据教材知识，加快发展新质生产力主要是因为新质生产力的核心动力来源于科技创新，新质生产力是创新起主导作用，摆脱传统经济增长方式、生产力发展路径，具有高科技、高效能、高质量特征，故B说法正确;A:说法与加快发展新质生产力主要原因无关，故A与题意不符</a:t>
            </a:r>
            <a:r>
              <a:rPr lang="zh-CN" sz="1800" b="1">
                <a:solidFill>
                  <a:srgbClr val="C00000"/>
                </a:solidFill>
                <a:latin typeface="华文楷体" panose="02010600040101010101" charset="-122"/>
                <a:ea typeface="华文楷体" panose="02010600040101010101" charset="-122"/>
                <a:cs typeface="华文楷体" panose="02010600040101010101" charset="-122"/>
              </a:rPr>
              <a:t>；</a:t>
            </a:r>
            <a:r>
              <a:rPr sz="1800" b="1">
                <a:solidFill>
                  <a:srgbClr val="C00000"/>
                </a:solidFill>
                <a:latin typeface="华文楷体" panose="02010600040101010101" charset="-122"/>
                <a:ea typeface="华文楷体" panose="02010600040101010101" charset="-122"/>
                <a:cs typeface="华文楷体" panose="02010600040101010101" charset="-122"/>
              </a:rPr>
              <a:t>C:说法是发展新质生产力的做法，故C与题意不符;D:说法不是加快发展新质生产力主要原因，故D与题意不符，故本题选B。</a:t>
            </a:r>
            <a:endParaRPr sz="1800" b="1">
              <a:solidFill>
                <a:srgbClr val="C00000"/>
              </a:solidFill>
              <a:latin typeface="华文楷体" panose="02010600040101010101" charset="-122"/>
              <a:ea typeface="华文楷体" panose="02010600040101010101" charset="-122"/>
              <a:cs typeface="华文楷体" panose="02010600040101010101" charset="-122"/>
            </a:endParaRPr>
          </a:p>
        </p:txBody>
      </p:sp>
      <p:sp>
        <p:nvSpPr>
          <p:cNvPr id="4" name="文本框 3" title=""/>
          <p:cNvSpPr txBox="1"/>
          <p:nvPr>
            <p:custDataLst>
              <p:tags r:id="rId5"/>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拓展提升训练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407670" y="1052830"/>
            <a:ext cx="10984865" cy="5367020"/>
          </a:xfrm>
          <a:prstGeom prst="rect">
            <a:avLst/>
          </a:prstGeom>
          <a:solidFill>
            <a:schemeClr val="tx2">
              <a:lumMod val="20000"/>
              <a:lumOff val="80000"/>
            </a:schemeClr>
          </a:solidFill>
          <a:effectLst>
            <a:outerShdw blurRad="63500" sx="102000" sy="102000" algn="ctr" rotWithShape="0">
              <a:prstClr val="black">
                <a:alpha val="40000"/>
              </a:prstClr>
            </a:outerShdw>
          </a:effectLst>
        </p:spPr>
        <p:txBody>
          <a:bodyPr wrap="square">
            <a:noAutofit/>
          </a:bodyPr>
          <a:lstStyle/>
          <a:p>
            <a:pPr marL="0" indent="266700" algn="just" defTabSz="266700">
              <a:lnSpc>
                <a:spcPct val="150000"/>
              </a:lnSpc>
              <a:spcBef>
                <a:spcPct val="0"/>
              </a:spcBef>
              <a:spcAft>
                <a:spcPct val="0"/>
              </a:spcAft>
            </a:pPr>
            <a:r>
              <a:rPr lang="zh-CN" altLang="en-US" sz="2200" b="1">
                <a:solidFill>
                  <a:srgbClr val="03504C"/>
                </a:solidFill>
                <a:latin typeface="楷体" charset="0"/>
                <a:ea typeface="楷体" charset="0"/>
                <a:cs typeface="楷体" charset="0"/>
                <a:sym typeface="+mn-ea"/>
              </a:rPr>
              <a:t>材料：近年来，我国人工智能企业</a:t>
            </a:r>
            <a:r>
              <a:rPr lang="en-US" altLang="zh-CN" sz="2200" b="1">
                <a:solidFill>
                  <a:srgbClr val="03504C"/>
                </a:solidFill>
                <a:latin typeface="楷体" charset="0"/>
                <a:ea typeface="楷体" charset="0"/>
                <a:cs typeface="楷体" charset="0"/>
                <a:sym typeface="+mn-ea"/>
              </a:rPr>
              <a:t>DeepSeek</a:t>
            </a:r>
            <a:r>
              <a:rPr lang="zh-CN" altLang="en-US" sz="2200" b="1">
                <a:solidFill>
                  <a:srgbClr val="03504C"/>
                </a:solidFill>
                <a:latin typeface="楷体" charset="0"/>
                <a:ea typeface="楷体" charset="0"/>
                <a:cs typeface="楷体" charset="0"/>
                <a:sym typeface="+mn-ea"/>
              </a:rPr>
              <a:t>凭借自主研发的核心技术，在医疗、教育、环保等领域推出多项创新应用。例如，其开发的“智慧课堂”系统帮助偏远地区学生共享优质教育资源，</a:t>
            </a:r>
            <a:r>
              <a:rPr lang="en-US" altLang="zh-CN" sz="2200" b="1">
                <a:solidFill>
                  <a:srgbClr val="03504C"/>
                </a:solidFill>
                <a:latin typeface="楷体" charset="0"/>
                <a:ea typeface="楷体" charset="0"/>
                <a:cs typeface="楷体" charset="0"/>
                <a:sym typeface="+mn-ea"/>
              </a:rPr>
              <a:t>AI</a:t>
            </a:r>
            <a:r>
              <a:rPr lang="zh-CN" altLang="en-US" sz="2200" b="1">
                <a:solidFill>
                  <a:srgbClr val="03504C"/>
                </a:solidFill>
                <a:latin typeface="楷体" charset="0"/>
                <a:ea typeface="楷体" charset="0"/>
                <a:cs typeface="楷体" charset="0"/>
                <a:sym typeface="+mn-ea"/>
              </a:rPr>
              <a:t>辅助诊断技术提升了基层医疗效率。但与此同时，部分用户担忧人工智能可能引发隐私泄露、算法歧视等问题。</a:t>
            </a:r>
            <a:r>
              <a:rPr lang="en-US" altLang="zh-CN" sz="2200" b="1">
                <a:solidFill>
                  <a:srgbClr val="03504C"/>
                </a:solidFill>
                <a:latin typeface="楷体" charset="0"/>
                <a:ea typeface="楷体" charset="0"/>
                <a:cs typeface="楷体" charset="0"/>
                <a:sym typeface="+mn-ea"/>
              </a:rPr>
              <a:t>DeepSeek</a:t>
            </a:r>
            <a:r>
              <a:rPr lang="zh-CN" altLang="en-US" sz="2200" b="1">
                <a:solidFill>
                  <a:srgbClr val="03504C"/>
                </a:solidFill>
                <a:latin typeface="楷体" charset="0"/>
                <a:ea typeface="楷体" charset="0"/>
                <a:cs typeface="楷体" charset="0"/>
                <a:sym typeface="+mn-ea"/>
              </a:rPr>
              <a:t>公开承诺将严格遵守</a:t>
            </a:r>
            <a:r>
              <a:rPr lang="en-US" altLang="zh-CN" sz="2200" b="1">
                <a:solidFill>
                  <a:srgbClr val="03504C"/>
                </a:solidFill>
                <a:latin typeface="楷体" charset="0"/>
                <a:ea typeface="楷体" charset="0"/>
                <a:cs typeface="楷体" charset="0"/>
                <a:sym typeface="+mn-ea"/>
              </a:rPr>
              <a:t>《</a:t>
            </a:r>
            <a:r>
              <a:rPr lang="zh-CN" altLang="en-US" sz="2200" b="1">
                <a:solidFill>
                  <a:srgbClr val="03504C"/>
                </a:solidFill>
                <a:latin typeface="楷体" charset="0"/>
                <a:ea typeface="楷体" charset="0"/>
                <a:cs typeface="楷体" charset="0"/>
                <a:sym typeface="+mn-ea"/>
              </a:rPr>
              <a:t>个人信息保护法</a:t>
            </a:r>
            <a:r>
              <a:rPr lang="en-US" altLang="zh-CN" sz="2200" b="1">
                <a:solidFill>
                  <a:srgbClr val="03504C"/>
                </a:solidFill>
                <a:latin typeface="楷体" charset="0"/>
                <a:ea typeface="楷体" charset="0"/>
                <a:cs typeface="楷体" charset="0"/>
                <a:sym typeface="+mn-ea"/>
              </a:rPr>
              <a:t>》</a:t>
            </a:r>
            <a:r>
              <a:rPr lang="zh-CN" altLang="en-US" sz="2200" b="1">
                <a:solidFill>
                  <a:srgbClr val="03504C"/>
                </a:solidFill>
                <a:latin typeface="楷体" charset="0"/>
                <a:ea typeface="楷体" charset="0"/>
                <a:cs typeface="楷体" charset="0"/>
                <a:sym typeface="+mn-ea"/>
              </a:rPr>
              <a:t>，设立伦理委员会监督技术应用，并定期开展“科技向善”青少年科普活动。</a:t>
            </a:r>
            <a:endParaRPr lang="zh-CN" altLang="en-US" sz="2200" b="1">
              <a:solidFill>
                <a:srgbClr val="03504C"/>
              </a:solidFill>
              <a:latin typeface="楷体" charset="0"/>
              <a:ea typeface="楷体" charset="0"/>
              <a:cs typeface="楷体" charset="0"/>
            </a:endParaRPr>
          </a:p>
          <a:p>
            <a:pPr marL="0" indent="0" algn="just" defTabSz="266700">
              <a:lnSpc>
                <a:spcPct val="150000"/>
              </a:lnSpc>
              <a:spcBef>
                <a:spcPct val="0"/>
              </a:spcBef>
              <a:spcAft>
                <a:spcPct val="0"/>
              </a:spcAft>
            </a:pPr>
            <a:r>
              <a:rPr lang="zh-CN" altLang="en-US" sz="2200" b="1">
                <a:solidFill>
                  <a:srgbClr val="03504C"/>
                </a:solidFill>
                <a:latin typeface="楷体" charset="0"/>
                <a:ea typeface="楷体" charset="0"/>
                <a:cs typeface="楷体" charset="0"/>
                <a:sym typeface="+mn-ea"/>
              </a:rPr>
              <a:t>（</a:t>
            </a:r>
            <a:r>
              <a:rPr lang="en-US" altLang="zh-CN" sz="2200" b="1">
                <a:solidFill>
                  <a:srgbClr val="03504C"/>
                </a:solidFill>
                <a:latin typeface="楷体" charset="0"/>
                <a:ea typeface="楷体" charset="0"/>
                <a:cs typeface="楷体" charset="0"/>
                <a:sym typeface="+mn-ea"/>
              </a:rPr>
              <a:t>1</a:t>
            </a:r>
            <a:r>
              <a:rPr lang="zh-CN" altLang="en-US" sz="2200" b="1">
                <a:solidFill>
                  <a:srgbClr val="03504C"/>
                </a:solidFill>
                <a:latin typeface="楷体" charset="0"/>
                <a:ea typeface="楷体" charset="0"/>
                <a:cs typeface="楷体" charset="0"/>
                <a:sym typeface="+mn-ea"/>
              </a:rPr>
              <a:t>）结合材料，运用“创新驱动发展”相关知识，说明</a:t>
            </a:r>
            <a:r>
              <a:rPr lang="en-US" altLang="zh-CN" sz="2200" b="1">
                <a:solidFill>
                  <a:srgbClr val="03504C"/>
                </a:solidFill>
                <a:latin typeface="楷体" charset="0"/>
                <a:ea typeface="楷体" charset="0"/>
                <a:cs typeface="楷体" charset="0"/>
                <a:sym typeface="+mn-ea"/>
              </a:rPr>
              <a:t>DeepSeek</a:t>
            </a:r>
            <a:r>
              <a:rPr lang="zh-CN" altLang="en-US" sz="2200" b="1">
                <a:solidFill>
                  <a:srgbClr val="03504C"/>
                </a:solidFill>
                <a:latin typeface="楷体" charset="0"/>
                <a:ea typeface="楷体" charset="0"/>
                <a:cs typeface="楷体" charset="0"/>
                <a:sym typeface="+mn-ea"/>
              </a:rPr>
              <a:t>的实践对我国经济社会发展的积极影响。</a:t>
            </a:r>
            <a:endParaRPr lang="zh-CN" altLang="en-US" sz="2200" b="1">
              <a:solidFill>
                <a:srgbClr val="03504C"/>
              </a:solidFill>
              <a:latin typeface="楷体" charset="0"/>
              <a:ea typeface="楷体" charset="0"/>
              <a:cs typeface="楷体" charset="0"/>
            </a:endParaRPr>
          </a:p>
          <a:p>
            <a:pPr marL="0" indent="0" algn="just" defTabSz="266700">
              <a:lnSpc>
                <a:spcPct val="150000"/>
              </a:lnSpc>
              <a:spcBef>
                <a:spcPct val="0"/>
              </a:spcBef>
              <a:spcAft>
                <a:spcPct val="0"/>
              </a:spcAft>
            </a:pPr>
            <a:r>
              <a:rPr lang="zh-CN" altLang="en-US" sz="2200" b="1">
                <a:solidFill>
                  <a:srgbClr val="03504C"/>
                </a:solidFill>
                <a:latin typeface="楷体" charset="0"/>
                <a:ea typeface="楷体" charset="0"/>
                <a:cs typeface="楷体" charset="0"/>
                <a:sym typeface="+mn-ea"/>
              </a:rPr>
              <a:t>（</a:t>
            </a:r>
            <a:r>
              <a:rPr lang="en-US" altLang="zh-CN" sz="2200" b="1">
                <a:solidFill>
                  <a:srgbClr val="03504C"/>
                </a:solidFill>
                <a:latin typeface="楷体" charset="0"/>
                <a:ea typeface="楷体" charset="0"/>
                <a:cs typeface="楷体" charset="0"/>
                <a:sym typeface="+mn-ea"/>
              </a:rPr>
              <a:t>2</a:t>
            </a:r>
            <a:r>
              <a:rPr lang="zh-CN" altLang="en-US" sz="2200" b="1">
                <a:solidFill>
                  <a:srgbClr val="03504C"/>
                </a:solidFill>
                <a:latin typeface="楷体" charset="0"/>
                <a:ea typeface="楷体" charset="0"/>
                <a:cs typeface="楷体" charset="0"/>
                <a:sym typeface="+mn-ea"/>
              </a:rPr>
              <a:t>）从“法治与责任”角度，分析</a:t>
            </a:r>
            <a:r>
              <a:rPr lang="en-US" altLang="zh-CN" sz="2200" b="1">
                <a:solidFill>
                  <a:srgbClr val="03504C"/>
                </a:solidFill>
                <a:latin typeface="楷体" charset="0"/>
                <a:ea typeface="楷体" charset="0"/>
                <a:cs typeface="楷体" charset="0"/>
                <a:sym typeface="+mn-ea"/>
              </a:rPr>
              <a:t>DeepSeek</a:t>
            </a:r>
            <a:r>
              <a:rPr lang="zh-CN" altLang="en-US" sz="2200" b="1">
                <a:solidFill>
                  <a:srgbClr val="03504C"/>
                </a:solidFill>
                <a:latin typeface="楷体" charset="0"/>
                <a:ea typeface="楷体" charset="0"/>
                <a:cs typeface="楷体" charset="0"/>
                <a:sym typeface="+mn-ea"/>
              </a:rPr>
              <a:t>公司采取系列措施的必要性。</a:t>
            </a:r>
            <a:endParaRPr lang="zh-CN" altLang="en-US" sz="2200" b="1">
              <a:solidFill>
                <a:srgbClr val="03504C"/>
              </a:solidFill>
              <a:latin typeface="楷体" charset="0"/>
              <a:ea typeface="楷体" charset="0"/>
              <a:cs typeface="楷体" charset="0"/>
            </a:endParaRPr>
          </a:p>
          <a:p>
            <a:pPr marL="0" indent="0" algn="just" defTabSz="266700">
              <a:lnSpc>
                <a:spcPct val="150000"/>
              </a:lnSpc>
              <a:spcBef>
                <a:spcPct val="0"/>
              </a:spcBef>
              <a:spcAft>
                <a:spcPct val="0"/>
              </a:spcAft>
            </a:pPr>
            <a:r>
              <a:rPr lang="zh-CN" altLang="en-US" sz="2200" b="1">
                <a:solidFill>
                  <a:srgbClr val="03504C"/>
                </a:solidFill>
                <a:latin typeface="楷体" charset="0"/>
                <a:ea typeface="楷体" charset="0"/>
                <a:cs typeface="楷体" charset="0"/>
                <a:sym typeface="+mn-ea"/>
              </a:rPr>
              <a:t>（</a:t>
            </a:r>
            <a:r>
              <a:rPr lang="en-US" altLang="zh-CN" sz="2200" b="1">
                <a:solidFill>
                  <a:srgbClr val="03504C"/>
                </a:solidFill>
                <a:latin typeface="楷体" charset="0"/>
                <a:ea typeface="楷体" charset="0"/>
                <a:cs typeface="楷体" charset="0"/>
                <a:sym typeface="+mn-ea"/>
              </a:rPr>
              <a:t>3</a:t>
            </a:r>
            <a:r>
              <a:rPr lang="zh-CN" altLang="en-US" sz="2200" b="1">
                <a:solidFill>
                  <a:srgbClr val="03504C"/>
                </a:solidFill>
                <a:latin typeface="楷体" charset="0"/>
                <a:ea typeface="楷体" charset="0"/>
                <a:cs typeface="楷体" charset="0"/>
                <a:sym typeface="+mn-ea"/>
              </a:rPr>
              <a:t>）作为新时代青少年，我们应如何正确面对人工智能技术带来的机遇与挑战？请结合“网络生活新空间”和“社会生活讲道德”相关内容提出建议。</a:t>
            </a:r>
            <a:endParaRPr lang="zh-CN" altLang="en-US" sz="2200" b="1">
              <a:solidFill>
                <a:srgbClr val="03504C"/>
              </a:solidFill>
              <a:latin typeface="楷体" charset="0"/>
              <a:ea typeface="楷体" charset="0"/>
              <a:cs typeface="楷体" charset="0"/>
              <a:sym typeface="+mn-ea"/>
            </a:endParaRPr>
          </a:p>
        </p:txBody>
      </p:sp>
      <p:sp>
        <p:nvSpPr>
          <p:cNvPr id="4" name="文本框 3" title=""/>
          <p:cNvSpPr txBox="1"/>
          <p:nvPr>
            <p:custDataLst>
              <p:tags r:id="rId4"/>
            </p:custDataLst>
          </p:nvPr>
        </p:nvSpPr>
        <p:spPr>
          <a:xfrm>
            <a:off x="4224020" y="260350"/>
            <a:ext cx="4128770" cy="521970"/>
          </a:xfrm>
          <a:prstGeom prst="rect">
            <a:avLst/>
          </a:prstGeom>
          <a:solidFill>
            <a:srgbClr val="3C548E"/>
          </a:solidFill>
        </p:spPr>
        <p:txBody>
          <a:bodyPr wrap="square" rtlCol="0" anchor="t">
            <a:spAutoFit/>
          </a:bodyPr>
          <a:lstStyle/>
          <a:p>
            <a:pPr algn="dist"/>
            <a:r>
              <a:rPr lang="zh-CN" altLang="en-US" sz="2800" b="1">
                <a:solidFill>
                  <a:schemeClr val="bg1"/>
                </a:solidFill>
                <a:latin typeface="华文楷体" panose="02010600040101010101" charset="-122"/>
                <a:ea typeface="华文楷体" panose="02010600040101010101" charset="-122"/>
              </a:rPr>
              <a:t>时政热点训练</a:t>
            </a:r>
            <a:endParaRPr lang="zh-CN" altLang="en-US" sz="2800" b="1">
              <a:solidFill>
                <a:schemeClr val="bg1"/>
              </a:solidFill>
              <a:latin typeface="华文楷体" panose="02010600040101010101" charset="-122"/>
              <a:ea typeface="华文楷体" panose="02010600040101010101" charset="-122"/>
            </a:endParaRPr>
          </a:p>
        </p:txBody>
      </p:sp>
    </p:spTree>
    <p:custDataLst>
      <p:tags r:id="rId5"/>
    </p:custDataLst>
  </p:cSld>
  <p:clrMapOvr>
    <a:masterClrMapping/>
  </p:clrMapOvr>
  <p:transition/>
  <p:timing/>
</p:sld>
</file>

<file path=ppt/slides/slide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矩形 4" title=""/>
          <p:cNvSpPr/>
          <p:nvPr>
            <p:custDataLst>
              <p:tags r:id="rId3"/>
            </p:custDataLst>
          </p:nvPr>
        </p:nvSpPr>
        <p:spPr>
          <a:xfrm>
            <a:off x="189230" y="191770"/>
            <a:ext cx="11824970" cy="6483350"/>
          </a:xfrm>
          <a:prstGeom prst="rect">
            <a:avLst/>
          </a:prstGeom>
          <a:solidFill>
            <a:srgbClr val="215B7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文本框 2" title=""/>
          <p:cNvSpPr txBox="1"/>
          <p:nvPr>
            <p:custDataLst>
              <p:tags r:id="rId4"/>
            </p:custDataLst>
          </p:nvPr>
        </p:nvSpPr>
        <p:spPr>
          <a:xfrm>
            <a:off x="346075" y="476885"/>
            <a:ext cx="11487150" cy="5984875"/>
          </a:xfrm>
          <a:prstGeom prst="rect">
            <a:avLst/>
          </a:prstGeom>
          <a:noFill/>
        </p:spPr>
        <p:txBody>
          <a:bodyPr wrap="square" rtlCol="0" anchor="t">
            <a:spAutoFit/>
          </a:bodyPr>
          <a:lstStyle/>
          <a:p>
            <a:pPr algn="just" defTabSz="266700">
              <a:lnSpc>
                <a:spcPct val="134000"/>
              </a:lnSpc>
              <a:spcBef>
                <a:spcPct val="0"/>
              </a:spcBef>
              <a:spcAft>
                <a:spcPct val="0"/>
              </a:spcAft>
            </a:pPr>
            <a:r>
              <a:rPr lang="zh-CN" altLang="en-US" sz="2200" b="1">
                <a:solidFill>
                  <a:schemeClr val="bg1"/>
                </a:solidFill>
                <a:latin typeface="楷体" charset="0"/>
                <a:ea typeface="楷体" charset="0"/>
                <a:cs typeface="楷体" charset="0"/>
                <a:sym typeface="+mn-ea"/>
              </a:rPr>
              <a:t>（</a:t>
            </a:r>
            <a:r>
              <a:rPr lang="en-US" altLang="zh-CN" sz="2200" b="1">
                <a:solidFill>
                  <a:schemeClr val="bg1"/>
                </a:solidFill>
                <a:latin typeface="楷体" charset="0"/>
                <a:ea typeface="楷体" charset="0"/>
                <a:cs typeface="楷体" charset="0"/>
                <a:sym typeface="+mn-ea"/>
              </a:rPr>
              <a:t>1</a:t>
            </a:r>
            <a:r>
              <a:rPr lang="zh-CN" altLang="en-US" sz="2200" b="1">
                <a:solidFill>
                  <a:schemeClr val="bg1"/>
                </a:solidFill>
                <a:latin typeface="楷体" charset="0"/>
                <a:ea typeface="楷体" charset="0"/>
                <a:cs typeface="楷体" charset="0"/>
                <a:sym typeface="+mn-ea"/>
              </a:rPr>
              <a:t>）结合材料，运用“创新驱动发展”相关知识，说明</a:t>
            </a:r>
            <a:r>
              <a:rPr lang="en-US" altLang="zh-CN" sz="2200" b="1">
                <a:solidFill>
                  <a:schemeClr val="bg1"/>
                </a:solidFill>
                <a:latin typeface="楷体" charset="0"/>
                <a:ea typeface="楷体" charset="0"/>
                <a:cs typeface="楷体" charset="0"/>
                <a:sym typeface="+mn-ea"/>
              </a:rPr>
              <a:t>DeepSeek</a:t>
            </a:r>
            <a:r>
              <a:rPr lang="zh-CN" altLang="en-US" sz="2200" b="1">
                <a:solidFill>
                  <a:schemeClr val="bg1"/>
                </a:solidFill>
                <a:latin typeface="楷体" charset="0"/>
                <a:ea typeface="楷体" charset="0"/>
                <a:cs typeface="楷体" charset="0"/>
                <a:sym typeface="+mn-ea"/>
              </a:rPr>
              <a:t>的实践对我国经济社会发展的积极影响。</a:t>
            </a:r>
            <a:endParaRPr lang="zh-CN" altLang="en-US" sz="2200" b="1">
              <a:solidFill>
                <a:schemeClr val="bg1"/>
              </a:solidFill>
              <a:latin typeface="楷体" charset="0"/>
              <a:ea typeface="楷体" charset="0"/>
              <a:cs typeface="楷体" charset="0"/>
            </a:endParaRPr>
          </a:p>
          <a:p>
            <a:pPr algn="just" defTabSz="266700">
              <a:lnSpc>
                <a:spcPct val="134000"/>
              </a:lnSpc>
              <a:spcBef>
                <a:spcPct val="0"/>
              </a:spcBef>
              <a:spcAft>
                <a:spcPct val="0"/>
              </a:spcAft>
            </a:pPr>
            <a:r>
              <a:rPr lang="en-US" altLang="zh-CN" sz="2200" b="1">
                <a:solidFill>
                  <a:srgbClr val="FFFF00"/>
                </a:solidFill>
                <a:latin typeface="楷体" charset="0"/>
                <a:ea typeface="楷体" charset="0"/>
                <a:cs typeface="楷体" charset="0"/>
                <a:sym typeface="+mn-ea"/>
              </a:rPr>
              <a:t>①</a:t>
            </a:r>
            <a:r>
              <a:rPr lang="zh-CN" altLang="en-US" sz="2200" b="1">
                <a:solidFill>
                  <a:srgbClr val="FFFF00"/>
                </a:solidFill>
                <a:latin typeface="楷体" charset="0"/>
                <a:ea typeface="楷体" charset="0"/>
                <a:cs typeface="楷体" charset="0"/>
                <a:sym typeface="+mn-ea"/>
              </a:rPr>
              <a:t>科技创新是引领发展的第一动力，</a:t>
            </a:r>
            <a:r>
              <a:rPr lang="en-US" altLang="zh-CN" sz="2200" b="1">
                <a:solidFill>
                  <a:srgbClr val="FFFF00"/>
                </a:solidFill>
                <a:latin typeface="楷体" charset="0"/>
                <a:ea typeface="楷体" charset="0"/>
                <a:cs typeface="楷体" charset="0"/>
                <a:sym typeface="+mn-ea"/>
              </a:rPr>
              <a:t>DeepSeek</a:t>
            </a:r>
            <a:r>
              <a:rPr lang="zh-CN" altLang="en-US" sz="2200" b="1">
                <a:solidFill>
                  <a:srgbClr val="FFFF00"/>
                </a:solidFill>
                <a:latin typeface="楷体" charset="0"/>
                <a:ea typeface="楷体" charset="0"/>
                <a:cs typeface="楷体" charset="0"/>
                <a:sym typeface="+mn-ea"/>
              </a:rPr>
              <a:t>通过自主研发突破关键技术，推动产业升级；</a:t>
            </a:r>
            <a:r>
              <a:rPr lang="en-US" altLang="zh-CN" sz="2200" b="1">
                <a:solidFill>
                  <a:srgbClr val="FFFF00"/>
                </a:solidFill>
                <a:latin typeface="楷体" charset="0"/>
                <a:ea typeface="楷体" charset="0"/>
                <a:cs typeface="楷体" charset="0"/>
                <a:sym typeface="+mn-ea"/>
              </a:rPr>
              <a:t>②</a:t>
            </a:r>
            <a:r>
              <a:rPr lang="zh-CN" altLang="en-US" sz="2200" b="1">
                <a:solidFill>
                  <a:srgbClr val="FFFF00"/>
                </a:solidFill>
                <a:latin typeface="楷体" charset="0"/>
                <a:ea typeface="楷体" charset="0"/>
                <a:cs typeface="楷体" charset="0"/>
                <a:sym typeface="+mn-ea"/>
              </a:rPr>
              <a:t>促进社会公平，如“智慧课堂”助力教育均衡发展，体现创新成果惠及人民群众。</a:t>
            </a:r>
            <a:endParaRPr lang="zh-CN" altLang="en-US" sz="2200" b="1">
              <a:solidFill>
                <a:schemeClr val="bg1"/>
              </a:solidFill>
              <a:latin typeface="楷体" charset="0"/>
              <a:ea typeface="楷体" charset="0"/>
              <a:cs typeface="楷体" charset="0"/>
            </a:endParaRPr>
          </a:p>
          <a:p>
            <a:pPr algn="just" defTabSz="266700">
              <a:lnSpc>
                <a:spcPct val="134000"/>
              </a:lnSpc>
              <a:spcBef>
                <a:spcPct val="0"/>
              </a:spcBef>
              <a:spcAft>
                <a:spcPct val="0"/>
              </a:spcAft>
            </a:pPr>
            <a:r>
              <a:rPr lang="zh-CN" altLang="en-US" sz="2200" b="1">
                <a:solidFill>
                  <a:schemeClr val="bg1"/>
                </a:solidFill>
                <a:latin typeface="楷体" charset="0"/>
                <a:ea typeface="楷体" charset="0"/>
                <a:cs typeface="楷体" charset="0"/>
                <a:sym typeface="+mn-ea"/>
              </a:rPr>
              <a:t>（</a:t>
            </a:r>
            <a:r>
              <a:rPr lang="en-US" altLang="zh-CN" sz="2200" b="1">
                <a:solidFill>
                  <a:schemeClr val="bg1"/>
                </a:solidFill>
                <a:latin typeface="楷体" charset="0"/>
                <a:ea typeface="楷体" charset="0"/>
                <a:cs typeface="楷体" charset="0"/>
                <a:sym typeface="+mn-ea"/>
              </a:rPr>
              <a:t>2</a:t>
            </a:r>
            <a:r>
              <a:rPr lang="zh-CN" altLang="en-US" sz="2200" b="1">
                <a:solidFill>
                  <a:schemeClr val="bg1"/>
                </a:solidFill>
                <a:latin typeface="楷体" charset="0"/>
                <a:ea typeface="楷体" charset="0"/>
                <a:cs typeface="楷体" charset="0"/>
                <a:sym typeface="+mn-ea"/>
              </a:rPr>
              <a:t>）从“法治与责任”角度，分析</a:t>
            </a:r>
            <a:r>
              <a:rPr lang="en-US" altLang="zh-CN" sz="2200" b="1">
                <a:solidFill>
                  <a:schemeClr val="bg1"/>
                </a:solidFill>
                <a:latin typeface="楷体" charset="0"/>
                <a:ea typeface="楷体" charset="0"/>
                <a:cs typeface="楷体" charset="0"/>
                <a:sym typeface="+mn-ea"/>
              </a:rPr>
              <a:t>DeepSeek</a:t>
            </a:r>
            <a:r>
              <a:rPr lang="zh-CN" altLang="en-US" sz="2200" b="1">
                <a:solidFill>
                  <a:schemeClr val="bg1"/>
                </a:solidFill>
                <a:latin typeface="楷体" charset="0"/>
                <a:ea typeface="楷体" charset="0"/>
                <a:cs typeface="楷体" charset="0"/>
                <a:sym typeface="+mn-ea"/>
              </a:rPr>
              <a:t>公司采取系列措施的必要性。</a:t>
            </a:r>
            <a:endParaRPr lang="zh-CN" altLang="en-US" sz="2200" b="1">
              <a:solidFill>
                <a:schemeClr val="bg1"/>
              </a:solidFill>
              <a:latin typeface="楷体" charset="0"/>
              <a:ea typeface="楷体" charset="0"/>
              <a:cs typeface="楷体" charset="0"/>
            </a:endParaRPr>
          </a:p>
          <a:p>
            <a:pPr algn="just" defTabSz="266700">
              <a:lnSpc>
                <a:spcPct val="134000"/>
              </a:lnSpc>
              <a:spcBef>
                <a:spcPct val="0"/>
              </a:spcBef>
              <a:spcAft>
                <a:spcPct val="0"/>
              </a:spcAft>
            </a:pPr>
            <a:r>
              <a:rPr lang="en-US" altLang="zh-CN" sz="2200" b="1">
                <a:solidFill>
                  <a:srgbClr val="FFFF00"/>
                </a:solidFill>
                <a:latin typeface="楷体" charset="0"/>
                <a:ea typeface="楷体" charset="0"/>
                <a:cs typeface="楷体" charset="0"/>
                <a:sym typeface="+mn-ea"/>
              </a:rPr>
              <a:t>①</a:t>
            </a:r>
            <a:r>
              <a:rPr lang="zh-CN" altLang="en-US" sz="2200" b="1">
                <a:solidFill>
                  <a:srgbClr val="FFFF00"/>
                </a:solidFill>
                <a:latin typeface="楷体" charset="0"/>
                <a:ea typeface="楷体" charset="0"/>
                <a:cs typeface="楷体" charset="0"/>
                <a:sym typeface="+mn-ea"/>
              </a:rPr>
              <a:t>遵守</a:t>
            </a:r>
            <a:r>
              <a:rPr lang="en-US" altLang="zh-CN" sz="2200" b="1">
                <a:solidFill>
                  <a:srgbClr val="FFFF00"/>
                </a:solidFill>
                <a:latin typeface="楷体" charset="0"/>
                <a:ea typeface="楷体" charset="0"/>
                <a:cs typeface="楷体" charset="0"/>
                <a:sym typeface="+mn-ea"/>
              </a:rPr>
              <a:t>《</a:t>
            </a:r>
            <a:r>
              <a:rPr lang="zh-CN" altLang="en-US" sz="2200" b="1">
                <a:solidFill>
                  <a:srgbClr val="FFFF00"/>
                </a:solidFill>
                <a:latin typeface="楷体" charset="0"/>
                <a:ea typeface="楷体" charset="0"/>
                <a:cs typeface="楷体" charset="0"/>
                <a:sym typeface="+mn-ea"/>
              </a:rPr>
              <a:t>个人信息保护法</a:t>
            </a:r>
            <a:r>
              <a:rPr lang="en-US" altLang="zh-CN" sz="2200" b="1">
                <a:solidFill>
                  <a:srgbClr val="FFFF00"/>
                </a:solidFill>
                <a:latin typeface="楷体" charset="0"/>
                <a:ea typeface="楷体" charset="0"/>
                <a:cs typeface="楷体" charset="0"/>
                <a:sym typeface="+mn-ea"/>
              </a:rPr>
              <a:t>》</a:t>
            </a:r>
            <a:r>
              <a:rPr lang="zh-CN" altLang="en-US" sz="2200" b="1">
                <a:solidFill>
                  <a:srgbClr val="FFFF00"/>
                </a:solidFill>
                <a:latin typeface="楷体" charset="0"/>
                <a:ea typeface="楷体" charset="0"/>
                <a:cs typeface="楷体" charset="0"/>
                <a:sym typeface="+mn-ea"/>
              </a:rPr>
              <a:t>是维护公民合法权益的必然要求，企业必须依法规范技术应用；</a:t>
            </a:r>
            <a:endParaRPr lang="zh-CN" altLang="en-US" sz="2200" b="1">
              <a:solidFill>
                <a:srgbClr val="FFFF00"/>
              </a:solidFill>
              <a:latin typeface="楷体" charset="0"/>
              <a:ea typeface="楷体" charset="0"/>
              <a:cs typeface="楷体" charset="0"/>
            </a:endParaRPr>
          </a:p>
          <a:p>
            <a:pPr algn="just" defTabSz="266700">
              <a:lnSpc>
                <a:spcPct val="134000"/>
              </a:lnSpc>
              <a:spcBef>
                <a:spcPct val="0"/>
              </a:spcBef>
              <a:spcAft>
                <a:spcPct val="0"/>
              </a:spcAft>
            </a:pPr>
            <a:r>
              <a:rPr lang="en-US" altLang="zh-CN" sz="2200" b="1">
                <a:solidFill>
                  <a:srgbClr val="FFFF00"/>
                </a:solidFill>
                <a:latin typeface="楷体" charset="0"/>
                <a:ea typeface="楷体" charset="0"/>
                <a:cs typeface="楷体" charset="0"/>
                <a:sym typeface="+mn-ea"/>
              </a:rPr>
              <a:t>②</a:t>
            </a:r>
            <a:r>
              <a:rPr lang="zh-CN" altLang="en-US" sz="2200" b="1">
                <a:solidFill>
                  <a:srgbClr val="FFFF00"/>
                </a:solidFill>
                <a:latin typeface="楷体" charset="0"/>
                <a:ea typeface="楷体" charset="0"/>
                <a:cs typeface="楷体" charset="0"/>
                <a:sym typeface="+mn-ea"/>
              </a:rPr>
              <a:t>科技企业应积极承担社会责任，通过伦理委员会和科普活动引导技术向善，避免技术滥用。</a:t>
            </a:r>
            <a:endParaRPr lang="zh-CN" altLang="en-US" sz="2200" b="1">
              <a:solidFill>
                <a:srgbClr val="FFFF00"/>
              </a:solidFill>
              <a:latin typeface="楷体" charset="0"/>
              <a:ea typeface="楷体" charset="0"/>
              <a:cs typeface="楷体" charset="0"/>
            </a:endParaRPr>
          </a:p>
          <a:p>
            <a:pPr algn="just" defTabSz="266700">
              <a:lnSpc>
                <a:spcPct val="134000"/>
              </a:lnSpc>
              <a:spcBef>
                <a:spcPct val="0"/>
              </a:spcBef>
              <a:spcAft>
                <a:spcPct val="0"/>
              </a:spcAft>
            </a:pPr>
            <a:r>
              <a:rPr lang="zh-CN" altLang="en-US" sz="2200" b="1">
                <a:solidFill>
                  <a:schemeClr val="bg1"/>
                </a:solidFill>
                <a:latin typeface="楷体" charset="0"/>
                <a:ea typeface="楷体" charset="0"/>
                <a:cs typeface="楷体" charset="0"/>
                <a:sym typeface="+mn-ea"/>
              </a:rPr>
              <a:t>（</a:t>
            </a:r>
            <a:r>
              <a:rPr lang="en-US" altLang="zh-CN" sz="2200" b="1">
                <a:solidFill>
                  <a:schemeClr val="bg1"/>
                </a:solidFill>
                <a:latin typeface="楷体" charset="0"/>
                <a:ea typeface="楷体" charset="0"/>
                <a:cs typeface="楷体" charset="0"/>
                <a:sym typeface="+mn-ea"/>
              </a:rPr>
              <a:t>3</a:t>
            </a:r>
            <a:r>
              <a:rPr lang="zh-CN" altLang="en-US" sz="2200" b="1">
                <a:solidFill>
                  <a:schemeClr val="bg1"/>
                </a:solidFill>
                <a:latin typeface="楷体" charset="0"/>
                <a:ea typeface="楷体" charset="0"/>
                <a:cs typeface="楷体" charset="0"/>
                <a:sym typeface="+mn-ea"/>
              </a:rPr>
              <a:t>）作为新时代青少年，我们应如何正确面对人工智能技术带来的机遇与挑战？请结合“网络生活新空间”和“社会生活讲道德”相关内容提出建议。</a:t>
            </a:r>
            <a:endParaRPr lang="zh-CN" altLang="en-US" sz="2200" b="1">
              <a:solidFill>
                <a:schemeClr val="bg1"/>
              </a:solidFill>
              <a:latin typeface="楷体" charset="0"/>
              <a:ea typeface="楷体" charset="0"/>
              <a:cs typeface="楷体" charset="0"/>
            </a:endParaRPr>
          </a:p>
          <a:p>
            <a:pPr algn="just" defTabSz="266700">
              <a:lnSpc>
                <a:spcPct val="134000"/>
              </a:lnSpc>
              <a:spcBef>
                <a:spcPct val="0"/>
              </a:spcBef>
              <a:spcAft>
                <a:spcPct val="0"/>
              </a:spcAft>
            </a:pPr>
            <a:r>
              <a:rPr lang="en-US" altLang="zh-CN" sz="2200" b="1">
                <a:solidFill>
                  <a:srgbClr val="FFFF00"/>
                </a:solidFill>
                <a:latin typeface="楷体" charset="0"/>
                <a:ea typeface="楷体" charset="0"/>
                <a:cs typeface="楷体" charset="0"/>
                <a:sym typeface="+mn-ea"/>
              </a:rPr>
              <a:t>①</a:t>
            </a:r>
            <a:r>
              <a:rPr lang="zh-CN" altLang="en-US" sz="2200" b="1">
                <a:solidFill>
                  <a:srgbClr val="FFFF00"/>
                </a:solidFill>
                <a:latin typeface="楷体" charset="0"/>
                <a:ea typeface="楷体" charset="0"/>
                <a:cs typeface="楷体" charset="0"/>
                <a:sym typeface="+mn-ea"/>
              </a:rPr>
              <a:t>理性使用：提高媒介素养，合理运用</a:t>
            </a:r>
            <a:r>
              <a:rPr lang="en-US" altLang="zh-CN" sz="2200" b="1">
                <a:solidFill>
                  <a:srgbClr val="FFFF00"/>
                </a:solidFill>
                <a:latin typeface="楷体" charset="0"/>
                <a:ea typeface="楷体" charset="0"/>
                <a:cs typeface="楷体" charset="0"/>
                <a:sym typeface="+mn-ea"/>
              </a:rPr>
              <a:t>AI</a:t>
            </a:r>
            <a:r>
              <a:rPr lang="zh-CN" altLang="en-US" sz="2200" b="1">
                <a:solidFill>
                  <a:srgbClr val="FFFF00"/>
                </a:solidFill>
                <a:latin typeface="楷体" charset="0"/>
                <a:ea typeface="楷体" charset="0"/>
                <a:cs typeface="楷体" charset="0"/>
                <a:sym typeface="+mn-ea"/>
              </a:rPr>
              <a:t>工具辅助学习，避免过度依赖；</a:t>
            </a:r>
            <a:endParaRPr lang="zh-CN" altLang="en-US" sz="2200" b="1">
              <a:solidFill>
                <a:srgbClr val="FFFF00"/>
              </a:solidFill>
              <a:latin typeface="楷体" charset="0"/>
              <a:ea typeface="楷体" charset="0"/>
              <a:cs typeface="楷体" charset="0"/>
            </a:endParaRPr>
          </a:p>
          <a:p>
            <a:pPr algn="just" defTabSz="266700">
              <a:lnSpc>
                <a:spcPct val="134000"/>
              </a:lnSpc>
              <a:spcBef>
                <a:spcPct val="0"/>
              </a:spcBef>
              <a:spcAft>
                <a:spcPct val="0"/>
              </a:spcAft>
            </a:pPr>
            <a:r>
              <a:rPr lang="en-US" altLang="zh-CN" sz="2200" b="1">
                <a:solidFill>
                  <a:srgbClr val="FFFF00"/>
                </a:solidFill>
                <a:latin typeface="楷体" charset="0"/>
                <a:ea typeface="楷体" charset="0"/>
                <a:cs typeface="楷体" charset="0"/>
                <a:sym typeface="+mn-ea"/>
              </a:rPr>
              <a:t>②</a:t>
            </a:r>
            <a:r>
              <a:rPr lang="zh-CN" altLang="en-US" sz="2200" b="1">
                <a:solidFill>
                  <a:srgbClr val="FFFF00"/>
                </a:solidFill>
                <a:latin typeface="楷体" charset="0"/>
                <a:ea typeface="楷体" charset="0"/>
                <a:cs typeface="楷体" charset="0"/>
                <a:sym typeface="+mn-ea"/>
              </a:rPr>
              <a:t>遵守道德：尊重他人隐私和知识产权，不利用</a:t>
            </a:r>
            <a:r>
              <a:rPr lang="en-US" altLang="zh-CN" sz="2200" b="1">
                <a:solidFill>
                  <a:srgbClr val="FFFF00"/>
                </a:solidFill>
                <a:latin typeface="楷体" charset="0"/>
                <a:ea typeface="楷体" charset="0"/>
                <a:cs typeface="楷体" charset="0"/>
                <a:sym typeface="+mn-ea"/>
              </a:rPr>
              <a:t>AI</a:t>
            </a:r>
            <a:r>
              <a:rPr lang="zh-CN" altLang="en-US" sz="2200" b="1">
                <a:solidFill>
                  <a:srgbClr val="FFFF00"/>
                </a:solidFill>
                <a:latin typeface="楷体" charset="0"/>
                <a:ea typeface="楷体" charset="0"/>
                <a:cs typeface="楷体" charset="0"/>
                <a:sym typeface="+mn-ea"/>
              </a:rPr>
              <a:t>技术从事侵权或违法活动；</a:t>
            </a:r>
            <a:endParaRPr lang="zh-CN" altLang="en-US" sz="2200" b="1">
              <a:solidFill>
                <a:srgbClr val="FFFF00"/>
              </a:solidFill>
              <a:latin typeface="楷体" charset="0"/>
              <a:ea typeface="楷体" charset="0"/>
              <a:cs typeface="楷体" charset="0"/>
            </a:endParaRPr>
          </a:p>
          <a:p>
            <a:pPr algn="just" defTabSz="266700">
              <a:lnSpc>
                <a:spcPct val="134000"/>
              </a:lnSpc>
              <a:spcBef>
                <a:spcPct val="0"/>
              </a:spcBef>
              <a:spcAft>
                <a:spcPct val="0"/>
              </a:spcAft>
            </a:pPr>
            <a:r>
              <a:rPr lang="en-US" altLang="zh-CN" sz="2200" b="1">
                <a:solidFill>
                  <a:srgbClr val="FFFF00"/>
                </a:solidFill>
                <a:latin typeface="楷体" charset="0"/>
                <a:ea typeface="楷体" charset="0"/>
                <a:cs typeface="楷体" charset="0"/>
                <a:sym typeface="+mn-ea"/>
              </a:rPr>
              <a:t>③</a:t>
            </a:r>
            <a:r>
              <a:rPr lang="zh-CN" altLang="en-US" sz="2200" b="1">
                <a:solidFill>
                  <a:srgbClr val="FFFF00"/>
                </a:solidFill>
                <a:latin typeface="楷体" charset="0"/>
                <a:ea typeface="楷体" charset="0"/>
                <a:cs typeface="楷体" charset="0"/>
                <a:sym typeface="+mn-ea"/>
              </a:rPr>
              <a:t>增强安全意识：警惕信息泄露风险，学会保护个人数据；</a:t>
            </a:r>
            <a:endParaRPr lang="zh-CN" altLang="en-US" sz="2200" b="1">
              <a:solidFill>
                <a:srgbClr val="FFFF00"/>
              </a:solidFill>
              <a:latin typeface="楷体" charset="0"/>
              <a:ea typeface="楷体" charset="0"/>
              <a:cs typeface="楷体" charset="0"/>
            </a:endParaRPr>
          </a:p>
          <a:p>
            <a:pPr algn="just" defTabSz="266700">
              <a:lnSpc>
                <a:spcPct val="134000"/>
              </a:lnSpc>
              <a:spcBef>
                <a:spcPct val="0"/>
              </a:spcBef>
              <a:spcAft>
                <a:spcPct val="0"/>
              </a:spcAft>
            </a:pPr>
            <a:r>
              <a:rPr lang="en-US" altLang="zh-CN" sz="2200" b="1">
                <a:solidFill>
                  <a:srgbClr val="FFFF00"/>
                </a:solidFill>
                <a:latin typeface="楷体" charset="0"/>
                <a:ea typeface="楷体" charset="0"/>
                <a:cs typeface="楷体" charset="0"/>
                <a:sym typeface="+mn-ea"/>
              </a:rPr>
              <a:t>④</a:t>
            </a:r>
            <a:r>
              <a:rPr lang="zh-CN" altLang="en-US" sz="2200" b="1">
                <a:solidFill>
                  <a:srgbClr val="FFFF00"/>
                </a:solidFill>
                <a:latin typeface="楷体" charset="0"/>
                <a:ea typeface="楷体" charset="0"/>
                <a:cs typeface="楷体" charset="0"/>
                <a:sym typeface="+mn-ea"/>
              </a:rPr>
              <a:t>主动参与：学习科技知识，关注技术伦理问题，为未来社会发展贡献力量。</a:t>
            </a:r>
            <a:endParaRPr lang="zh-CN" altLang="en-US" sz="2200" b="1">
              <a:solidFill>
                <a:srgbClr val="FFFF00"/>
              </a:solidFill>
              <a:latin typeface="楷体" charset="0"/>
              <a:ea typeface="楷体" charset="0"/>
              <a:cs typeface="楷体" charset="0"/>
              <a:sym typeface="+mn-ea"/>
            </a:endParaRPr>
          </a:p>
        </p:txBody>
      </p:sp>
    </p:spTree>
    <p:custDataLst>
      <p:tags r:id="rId5"/>
    </p:custDataLst>
  </p:cSld>
  <p:clrMapOvr>
    <a:masterClrMapping/>
  </p:clrMapOvr>
  <p:transition/>
  <p:timing/>
</p:sld>
</file>

<file path=ppt/slides/slide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6"/>
          <a:stretch>
            <a:fillRect/>
          </a:stretch>
        </a:blipFill>
        <a:effectLst/>
      </p:bgPr>
    </p:bg>
    <p:spTree>
      <p:nvGrpSpPr>
        <p:cNvPr id="1" name=""/>
        <p:cNvGrpSpPr/>
        <p:nvPr>
          <p:custDataLst>
            <p:tags r:id="rId2"/>
          </p:custDataLst>
        </p:nvPr>
      </p:nvGrpSpPr>
      <p:grpSpPr>
        <a:xfrm>
          <a:off x="0" y="0"/>
          <a:ext cx="0" cy="0"/>
        </a:xfrm>
      </p:grpSpPr>
      <p:grpSp>
        <p:nvGrpSpPr>
          <p:cNvPr id="10" name="组合 9" title=""/>
          <p:cNvGrpSpPr/>
          <p:nvPr>
            <p:custDataLst>
              <p:tags r:id="rId3"/>
            </p:custDataLst>
          </p:nvPr>
        </p:nvGrpSpPr>
        <p:grpSpPr>
          <a:xfrm>
            <a:off x="635" y="908685"/>
            <a:ext cx="9157970" cy="4956810"/>
            <a:chOff x="1" y="611"/>
            <a:chExt cx="14037" cy="9753"/>
          </a:xfrm>
        </p:grpSpPr>
        <p:sp>
          <p:nvSpPr>
            <p:cNvPr id="8" name="矩形 7"/>
            <p:cNvSpPr/>
            <p:nvPr>
              <p:custDataLst>
                <p:tags r:id="rId4"/>
              </p:custDataLst>
            </p:nvPr>
          </p:nvSpPr>
          <p:spPr>
            <a:xfrm>
              <a:off x="1" y="611"/>
              <a:ext cx="14037" cy="9753"/>
            </a:xfrm>
            <a:prstGeom prst="rect">
              <a:avLst/>
            </a:prstGeom>
            <a:solidFill>
              <a:schemeClr val="bg1">
                <a:lumMod val="9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custDataLst>
                <p:tags r:id="rId5"/>
              </p:custDataLst>
            </p:nvPr>
          </p:nvSpPr>
          <p:spPr>
            <a:xfrm>
              <a:off x="290" y="990"/>
              <a:ext cx="13371" cy="8996"/>
            </a:xfrm>
            <a:prstGeom prst="rect">
              <a:avLst/>
            </a:prstGeom>
            <a:noFill/>
            <a:ln w="28575" cmpd="sng">
              <a:solidFill>
                <a:srgbClr val="C00000"/>
              </a:solidFill>
              <a:prstDash val="sysDot"/>
            </a:ln>
          </p:spPr>
          <p:txBody>
            <a:bodyPr wrap="square" rtlCol="0" anchor="t">
              <a:noAutofit/>
            </a:bodyPr>
            <a:lstStyle/>
            <a:p>
              <a:pPr marR="0" lvl="0" indent="673100" algn="l" defTabSz="914400" rtl="0" fontAlgn="auto">
                <a:lnSpc>
                  <a:spcPct val="130000"/>
                </a:lnSpc>
                <a:spcBef>
                  <a:spcPct val="0"/>
                </a:spcBef>
                <a:spcAft>
                  <a:spcPct val="0"/>
                </a:spcAft>
                <a:buClrTx/>
                <a:buSzTx/>
                <a:buFontTx/>
                <a:buNone/>
                <a:defRPr/>
              </a:pPr>
              <a:r>
                <a:rPr lang="zh-CN" altLang="en-US" sz="3200" b="1" noProof="0">
                  <a:ln>
                    <a:noFill/>
                  </a:ln>
                  <a:effectLst/>
                  <a:uLnTx/>
                  <a:uFillTx/>
                  <a:latin typeface="华文楷体" panose="02010600040101010101" charset="-122"/>
                  <a:ea typeface="华文楷体" panose="02010600040101010101" charset="-122"/>
                  <a:cs typeface="华文楷体" panose="02010600040101010101" charset="-122"/>
                  <a:sym typeface="+mn-ea"/>
                </a:rPr>
                <a:t>这节课学习富强与创新：了解到富强是国家发展的核心目标，创新是引领发展的关键动力，我国通过制度保障和战略实施取得显著成就。</a:t>
              </a:r>
              <a:endParaRPr lang="zh-CN" altLang="en-US" sz="3200" b="1" noProof="0">
                <a:ln>
                  <a:noFill/>
                </a:ln>
                <a:effectLst/>
                <a:uLnTx/>
                <a:uFillTx/>
                <a:latin typeface="华文楷体" panose="02010600040101010101" charset="-122"/>
                <a:ea typeface="华文楷体" panose="02010600040101010101" charset="-122"/>
                <a:cs typeface="华文楷体" panose="02010600040101010101" charset="-122"/>
                <a:sym typeface="+mn-ea"/>
              </a:endParaRPr>
            </a:p>
            <a:p>
              <a:pPr marR="0" lvl="0" indent="673100" algn="l" defTabSz="914400" rtl="0" fontAlgn="auto">
                <a:lnSpc>
                  <a:spcPct val="130000"/>
                </a:lnSpc>
                <a:spcBef>
                  <a:spcPct val="0"/>
                </a:spcBef>
                <a:spcAft>
                  <a:spcPct val="0"/>
                </a:spcAft>
                <a:buClrTx/>
                <a:buSzTx/>
                <a:buFontTx/>
                <a:buNone/>
                <a:defRPr/>
              </a:pPr>
              <a:r>
                <a:rPr lang="zh-CN" altLang="en-US" sz="3200" b="1" noProof="0">
                  <a:ln>
                    <a:noFill/>
                  </a:ln>
                  <a:effectLst/>
                  <a:uLnTx/>
                  <a:uFillTx/>
                  <a:latin typeface="华文楷体" panose="02010600040101010101" charset="-122"/>
                  <a:ea typeface="华文楷体" panose="02010600040101010101" charset="-122"/>
                  <a:cs typeface="华文楷体" panose="02010600040101010101" charset="-122"/>
                  <a:sym typeface="+mn-ea"/>
                </a:rPr>
                <a:t>我们要以国家发展为荣，心怀责任感，主动培养创新意识，努力学习，用实际行动为祖国富强添砖加瓦，在奋斗中实现个人价值与国家发展同频共振。</a:t>
              </a:r>
              <a:endParaRPr lang="zh-CN" altLang="en-US" sz="3200" b="1" noProof="0">
                <a:ln>
                  <a:noFill/>
                </a:ln>
                <a:effectLst/>
                <a:uLnTx/>
                <a:uFillTx/>
                <a:latin typeface="华文楷体" panose="02010600040101010101" charset="-122"/>
                <a:ea typeface="华文楷体" panose="02010600040101010101" charset="-122"/>
                <a:cs typeface="华文楷体" panose="02010600040101010101" charset="-122"/>
                <a:sym typeface="+mn-ea"/>
              </a:endParaRPr>
            </a:p>
          </p:txBody>
        </p:sp>
      </p:gr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3" name="图片 2" title=""/>
          <p:cNvPicPr>
            <a:picLocks noChangeAspect="1"/>
          </p:cNvPicPr>
          <p:nvPr>
            <p:custDataLst>
              <p:tags r:id="rId4"/>
            </p:custDataLst>
          </p:nvPr>
        </p:nvPicPr>
        <p:blipFill>
          <a:blip r:embed="rId3"/>
          <a:stretch>
            <a:fillRect/>
          </a:stretch>
        </p:blipFill>
        <p:spPr>
          <a:xfrm flipH="1">
            <a:off x="0" y="0"/>
            <a:ext cx="12192000" cy="6844030"/>
          </a:xfrm>
          <a:prstGeom prst="rect">
            <a:avLst/>
          </a:prstGeom>
        </p:spPr>
      </p:pic>
      <p:grpSp>
        <p:nvGrpSpPr>
          <p:cNvPr id="10" name="组合 9" title=""/>
          <p:cNvGrpSpPr/>
          <p:nvPr>
            <p:custDataLst>
              <p:tags r:id="rId5"/>
            </p:custDataLst>
          </p:nvPr>
        </p:nvGrpSpPr>
        <p:grpSpPr>
          <a:xfrm>
            <a:off x="-1033145" y="1052830"/>
            <a:ext cx="14465300" cy="5956300"/>
            <a:chOff x="-1627" y="1658"/>
            <a:chExt cx="22780" cy="9380"/>
          </a:xfrm>
        </p:grpSpPr>
        <p:pic>
          <p:nvPicPr>
            <p:cNvPr id="7" name="图片 6"/>
            <p:cNvPicPr>
              <a:picLocks noChangeAspect="1"/>
            </p:cNvPicPr>
            <p:nvPr>
              <p:custDataLst>
                <p:tags r:id="rId7"/>
              </p:custDataLst>
            </p:nvPr>
          </p:nvPicPr>
          <p:blipFill>
            <a:blip r:embed="rId6"/>
            <a:srcRect t="30286" b="30476"/>
            <a:stretch>
              <a:fillRect/>
            </a:stretch>
          </p:blipFill>
          <p:spPr>
            <a:xfrm rot="420000">
              <a:off x="-565" y="1862"/>
              <a:ext cx="21718" cy="7644"/>
            </a:xfrm>
            <a:prstGeom prst="rect">
              <a:avLst/>
            </a:prstGeom>
          </p:spPr>
        </p:pic>
        <p:pic>
          <p:nvPicPr>
            <p:cNvPr id="2" name="图片 1"/>
            <p:cNvPicPr>
              <a:picLocks noChangeAspect="1"/>
            </p:cNvPicPr>
            <p:nvPr>
              <p:custDataLst>
                <p:tags r:id="rId9"/>
              </p:custDataLst>
            </p:nvPr>
          </p:nvPicPr>
          <p:blipFill>
            <a:blip r:embed="rId8"/>
            <a:srcRect b="5000"/>
            <a:stretch>
              <a:fillRect/>
            </a:stretch>
          </p:blipFill>
          <p:spPr>
            <a:xfrm>
              <a:off x="-1627" y="1658"/>
              <a:ext cx="9476" cy="9380"/>
            </a:xfrm>
            <a:prstGeom prst="rect">
              <a:avLst/>
            </a:prstGeom>
          </p:spPr>
        </p:pic>
        <p:sp>
          <p:nvSpPr>
            <p:cNvPr id="9" name="文本框 8"/>
            <p:cNvSpPr txBox="1"/>
            <p:nvPr>
              <p:custDataLst>
                <p:tags r:id="rId10"/>
              </p:custDataLst>
            </p:nvPr>
          </p:nvSpPr>
          <p:spPr>
            <a:xfrm rot="420000">
              <a:off x="5943" y="4630"/>
              <a:ext cx="11729" cy="2107"/>
            </a:xfrm>
            <a:prstGeom prst="rect">
              <a:avLst/>
            </a:prstGeom>
            <a:noFill/>
          </p:spPr>
          <p:txBody>
            <a:bodyPr wrap="square" rtlCol="0">
              <a:spAutoFit/>
            </a:bodyPr>
            <a:lstStyle/>
            <a:p>
              <a:pPr indent="0" algn="dist" fontAlgn="auto">
                <a:lnSpc>
                  <a:spcPct val="150000"/>
                </a:lnSpc>
              </a:pPr>
              <a:r>
                <a:rPr lang="zh-CN" altLang="en-US" sz="5400" b="1">
                  <a:solidFill>
                    <a:srgbClr val="03504C"/>
                  </a:solidFill>
                  <a:latin typeface="楷体" charset="0"/>
                  <a:ea typeface="楷体" charset="0"/>
                  <a:sym typeface="+mn-ea"/>
                </a:rPr>
                <a:t>不问终点，全力以赴！</a:t>
              </a:r>
              <a:endParaRPr lang="zh-CN" altLang="en-US" sz="5400" b="1">
                <a:solidFill>
                  <a:srgbClr val="03504C"/>
                </a:solidFill>
                <a:latin typeface="楷体" charset="0"/>
                <a:ea typeface="楷体" charset="0"/>
                <a:sym typeface="+mn-ea"/>
              </a:endParaRPr>
            </a:p>
          </p:txBody>
        </p:sp>
      </p:gr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UNIQUEID" val="8092"/>
</p:tagLst>
</file>

<file path=ppt/tags/tag2.xml><?xml version="1.0" encoding="utf-8"?>
<p:tagLst xmlns:p="http://schemas.openxmlformats.org/presentationml/2006/main">
  <p:tag name="AS_UNIQUEID" val="8093"/>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AS_UNIQUEID" val="8094"/>
  <p:tag name="KSO_WM_BEAUTIFY_FLAG" val="#wm#"/>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YERLEVEL" val="1"/>
  <p:tag name="KSO_WM_UNIT_TYPE" val="y"/>
</p:tagLst>
</file>

<file path=ppt/tags/tag4.xml><?xml version="1.0" encoding="utf-8"?>
<p:tagLst xmlns:p="http://schemas.openxmlformats.org/presentationml/2006/main">
  <p:tag name="AS_UNIQUEID" val="8095"/>
  <p:tag name="KSO_WM_BEAUTIFY_FLAG" val="#wm#"/>
  <p:tag name="KSO_WM_TAG_VERSION" val="1.0"/>
  <p:tag name="KSO_WM_UNIT_COMPATIBLE" val="0"/>
  <p:tag name="KSO_WM_UNIT_DIAGRAM_ISNUMVISUAL" val="0"/>
  <p:tag name="KSO_WM_UNIT_DIAGRAM_ISREFERUNIT" val="0"/>
  <p:tag name="KSO_WM_UNIT_HIGHLIGHT" val="0"/>
  <p:tag name="KSO_WM_UNIT_ID" val="_1*y*2"/>
  <p:tag name="KSO_WM_UNIT_INDEX" val="2"/>
  <p:tag name="KSO_WM_UNIT_LAYERLEVEL" val="1"/>
  <p:tag name="KSO_WM_UNIT_TYPE" val="y"/>
</p:tagLst>
</file>

<file path=ppt/tags/tag5.xml><?xml version="1.0" encoding="utf-8"?>
<p:tagLst xmlns:p="http://schemas.openxmlformats.org/presentationml/2006/main">
  <p:tag name="AS_UNIQUEID" val="8096"/>
  <p:tag name="KSO_WM_BEAUTIFY_FLAG" val="#wm#"/>
  <p:tag name="KSO_WM_TAG_VERSION" val="1.0"/>
  <p:tag name="KSO_WM_UNIT_COMPATIBLE" val="0"/>
  <p:tag name="KSO_WM_UNIT_DIAGRAM_ISNUMVISUAL" val="0"/>
  <p:tag name="KSO_WM_UNIT_DIAGRAM_ISREFERUNIT" val="0"/>
  <p:tag name="KSO_WM_UNIT_HIGHLIGHT" val="0"/>
  <p:tag name="KSO_WM_UNIT_ID" val="_1*y*3"/>
  <p:tag name="KSO_WM_UNIT_INDEX" val="3"/>
  <p:tag name="KSO_WM_UNIT_LAYERLEVEL" val="1"/>
  <p:tag name="KSO_WM_UNIT_TYPE" val="y"/>
</p:tagLst>
</file>

<file path=ppt/tags/tag6.xml><?xml version="1.0" encoding="utf-8"?>
<p:tagLst xmlns:p="http://schemas.openxmlformats.org/presentationml/2006/main">
  <p:tag name="AS_UNIQUEID" val="8097"/>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7.xml><?xml version="1.0" encoding="utf-8"?>
<p:tagLst xmlns:p="http://schemas.openxmlformats.org/presentationml/2006/main">
  <p:tag name="AS_UNIQUEID" val="8098"/>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8.xml><?xml version="1.0" encoding="utf-8"?>
<p:tagLst xmlns:p="http://schemas.openxmlformats.org/presentationml/2006/main">
  <p:tag name="AS_UNIQUEID" val="8099"/>
</p:tagLst>
</file>

<file path=ppt/tags/tag9.xml><?xml version="1.0" encoding="utf-8"?>
<p:tagLst xmlns:p="http://schemas.openxmlformats.org/presentationml/2006/main">
  <p:tag name="AS_UNIQUEID" val="8100"/>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AS_UNIQUEID" val="8101"/>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AS_UNIQUEID" val="8102"/>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2.xml><?xml version="1.0" encoding="utf-8"?>
<p:tagLst xmlns:p="http://schemas.openxmlformats.org/presentationml/2006/main">
  <p:tag name="AS_UNIQUEID" val="8103"/>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3.xml><?xml version="1.0" encoding="utf-8"?>
<p:tagLst xmlns:p="http://schemas.openxmlformats.org/presentationml/2006/main">
  <p:tag name="AS_UNIQUEID" val="8104"/>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p="http://schemas.openxmlformats.org/presentationml/2006/main">
  <p:tag name="AS_UNIQUEID" val="8105"/>
</p:tagLst>
</file>

<file path=ppt/tags/tag15.xml><?xml version="1.0" encoding="utf-8"?>
<p:tagLst xmlns:p="http://schemas.openxmlformats.org/presentationml/2006/main">
  <p:tag name="AS_UNIQUEID" val="8106"/>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AS_UNIQUEID" val="8107"/>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xml><?xml version="1.0" encoding="utf-8"?>
<p:tagLst xmlns:p="http://schemas.openxmlformats.org/presentationml/2006/main">
  <p:tag name="AS_UNIQUEID" val="8108"/>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xml><?xml version="1.0" encoding="utf-8"?>
<p:tagLst xmlns:p="http://schemas.openxmlformats.org/presentationml/2006/main">
  <p:tag name="AS_UNIQUEID" val="8109"/>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xml><?xml version="1.0" encoding="utf-8"?>
<p:tagLst xmlns:p="http://schemas.openxmlformats.org/presentationml/2006/main">
  <p:tag name="AS_UNIQUEID" val="8110"/>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xml><?xml version="1.0" encoding="utf-8"?>
<p:tagLst xmlns:p="http://schemas.openxmlformats.org/presentationml/2006/main">
  <p:tag name="AS_UNIQUEID" val="8111"/>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xml><?xml version="1.0" encoding="utf-8"?>
<p:tagLst xmlns:p="http://schemas.openxmlformats.org/presentationml/2006/main">
  <p:tag name="AS_UNIQUEID" val="8112"/>
</p:tagLst>
</file>

<file path=ppt/tags/tag22.xml><?xml version="1.0" encoding="utf-8"?>
<p:tagLst xmlns:p="http://schemas.openxmlformats.org/presentationml/2006/main">
  <p:tag name="AS_UNIQUEID" val="8113"/>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3.xml><?xml version="1.0" encoding="utf-8"?>
<p:tagLst xmlns:p="http://schemas.openxmlformats.org/presentationml/2006/main">
  <p:tag name="AS_UNIQUEID" val="8114"/>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4.xml><?xml version="1.0" encoding="utf-8"?>
<p:tagLst xmlns:p="http://schemas.openxmlformats.org/presentationml/2006/main">
  <p:tag name="AS_UNIQUEID" val="8115"/>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5.xml><?xml version="1.0" encoding="utf-8"?>
<p:tagLst xmlns:p="http://schemas.openxmlformats.org/presentationml/2006/main">
  <p:tag name="AS_UNIQUEID" val="8116"/>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6.xml><?xml version="1.0" encoding="utf-8"?>
<p:tagLst xmlns:p="http://schemas.openxmlformats.org/presentationml/2006/main">
  <p:tag name="AS_UNIQUEID" val="8117"/>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7.xml><?xml version="1.0" encoding="utf-8"?>
<p:tagLst xmlns:p="http://schemas.openxmlformats.org/presentationml/2006/main">
  <p:tag name="AS_UNIQUEID" val="8118"/>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8.xml><?xml version="1.0" encoding="utf-8"?>
<p:tagLst xmlns:p="http://schemas.openxmlformats.org/presentationml/2006/main">
  <p:tag name="AS_UNIQUEID" val="8119"/>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9.xml><?xml version="1.0" encoding="utf-8"?>
<p:tagLst xmlns:p="http://schemas.openxmlformats.org/presentationml/2006/main">
  <p:tag name="AS_UNIQUEID" val="8120"/>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0.xml><?xml version="1.0" encoding="utf-8"?>
<p:tagLst xmlns:p="http://schemas.openxmlformats.org/presentationml/2006/main">
  <p:tag name="AS_UNIQUEID" val="8121"/>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p="http://schemas.openxmlformats.org/presentationml/2006/main">
  <p:tag name="AS_UNIQUEID" val="8122"/>
</p:tagLst>
</file>

<file path=ppt/tags/tag32.xml><?xml version="1.0" encoding="utf-8"?>
<p:tagLst xmlns:p="http://schemas.openxmlformats.org/presentationml/2006/main">
  <p:tag name="AS_UNIQUEID" val="812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3.xml><?xml version="1.0" encoding="utf-8"?>
<p:tagLst xmlns:p="http://schemas.openxmlformats.org/presentationml/2006/main">
  <p:tag name="AS_UNIQUEID" val="8124"/>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xml><?xml version="1.0" encoding="utf-8"?>
<p:tagLst xmlns:p="http://schemas.openxmlformats.org/presentationml/2006/main">
  <p:tag name="AS_UNIQUEID" val="8125"/>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5.xml><?xml version="1.0" encoding="utf-8"?>
<p:tagLst xmlns:p="http://schemas.openxmlformats.org/presentationml/2006/main">
  <p:tag name="AS_UNIQUEID" val="8126"/>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6.xml><?xml version="1.0" encoding="utf-8"?>
<p:tagLst xmlns:p="http://schemas.openxmlformats.org/presentationml/2006/main">
  <p:tag name="AS_UNIQUEID" val="8127"/>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7.xml><?xml version="1.0" encoding="utf-8"?>
<p:tagLst xmlns:p="http://schemas.openxmlformats.org/presentationml/2006/main">
  <p:tag name="AS_UNIQUEID" val="8128"/>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8.xml><?xml version="1.0" encoding="utf-8"?>
<p:tagLst xmlns:p="http://schemas.openxmlformats.org/presentationml/2006/main">
  <p:tag name="AS_UNIQUEID" val="8129"/>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AS_UNIQUEID" val="8130"/>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AS_UNIQUEID" val="813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AS_UNIQUEID" val="813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2.xml><?xml version="1.0" encoding="utf-8"?>
<p:tagLst xmlns:p="http://schemas.openxmlformats.org/presentationml/2006/main">
  <p:tag name="AS_UNIQUEID" val="813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3.xml><?xml version="1.0" encoding="utf-8"?>
<p:tagLst xmlns:p="http://schemas.openxmlformats.org/presentationml/2006/main">
  <p:tag name="AS_UNIQUEID" val="8134"/>
</p:tagLst>
</file>

<file path=ppt/tags/tag44.xml><?xml version="1.0" encoding="utf-8"?>
<p:tagLst xmlns:p="http://schemas.openxmlformats.org/presentationml/2006/main">
  <p:tag name="AS_UNIQUEID" val="8135"/>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5.xml><?xml version="1.0" encoding="utf-8"?>
<p:tagLst xmlns:p="http://schemas.openxmlformats.org/presentationml/2006/main">
  <p:tag name="AS_UNIQUEID" val="8136"/>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6.xml><?xml version="1.0" encoding="utf-8"?>
<p:tagLst xmlns:p="http://schemas.openxmlformats.org/presentationml/2006/main">
  <p:tag name="AS_UNIQUEID" val="8137"/>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7.xml><?xml version="1.0" encoding="utf-8"?>
<p:tagLst xmlns:p="http://schemas.openxmlformats.org/presentationml/2006/main">
  <p:tag name="AS_UNIQUEID" val="8138"/>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8.xml><?xml version="1.0" encoding="utf-8"?>
<p:tagLst xmlns:p="http://schemas.openxmlformats.org/presentationml/2006/main">
  <p:tag name="AS_UNIQUEID" val="8139"/>
</p:tagLst>
</file>

<file path=ppt/tags/tag49.xml><?xml version="1.0" encoding="utf-8"?>
<p:tagLst xmlns:p="http://schemas.openxmlformats.org/presentationml/2006/main">
  <p:tag name="AS_UNIQUEID" val="8140"/>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0.xml><?xml version="1.0" encoding="utf-8"?>
<p:tagLst xmlns:p="http://schemas.openxmlformats.org/presentationml/2006/main">
  <p:tag name="AS_UNIQUEID" val="8141"/>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1.xml><?xml version="1.0" encoding="utf-8"?>
<p:tagLst xmlns:p="http://schemas.openxmlformats.org/presentationml/2006/main">
  <p:tag name="AS_UNIQUEID" val="8142"/>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52.xml><?xml version="1.0" encoding="utf-8"?>
<p:tagLst xmlns:p="http://schemas.openxmlformats.org/presentationml/2006/main">
  <p:tag name="AS_UNIQUEID" val="8143"/>
</p:tagLst>
</file>

<file path=ppt/tags/tag53.xml><?xml version="1.0" encoding="utf-8"?>
<p:tagLst xmlns:p="http://schemas.openxmlformats.org/presentationml/2006/main">
  <p:tag name="AS_UNIQUEID" val="8144"/>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4.xml><?xml version="1.0" encoding="utf-8"?>
<p:tagLst xmlns:p="http://schemas.openxmlformats.org/presentationml/2006/main">
  <p:tag name="AS_UNIQUEID" val="8145"/>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5.xml><?xml version="1.0" encoding="utf-8"?>
<p:tagLst xmlns:p="http://schemas.openxmlformats.org/presentationml/2006/main">
  <p:tag name="AS_UNIQUEID" val="8146"/>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6.xml><?xml version="1.0" encoding="utf-8"?>
<p:tagLst xmlns:p="http://schemas.openxmlformats.org/presentationml/2006/main">
  <p:tag name="AS_UNIQUEID" val="8147"/>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7.xml><?xml version="1.0" encoding="utf-8"?>
<p:tagLst xmlns:p="http://schemas.openxmlformats.org/presentationml/2006/main">
  <p:tag name="AS_UNIQUEID" val="8148"/>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8.xml><?xml version="1.0" encoding="utf-8"?>
<p:tagLst xmlns:p="http://schemas.openxmlformats.org/presentationml/2006/main">
  <p:tag name="AS_UNIQUEID" val="8149"/>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9.xml><?xml version="1.0" encoding="utf-8"?>
<p:tagLst xmlns:p="http://schemas.openxmlformats.org/presentationml/2006/main">
  <p:tag name="AS_UNIQUEID" val="8150"/>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0.xml><?xml version="1.0" encoding="utf-8"?>
<p:tagLst xmlns:p="http://schemas.openxmlformats.org/presentationml/2006/main">
  <p:tag name="AS_UNIQUEID" val="8151"/>
</p:tagLst>
</file>

<file path=ppt/tags/tag61.xml><?xml version="1.0" encoding="utf-8"?>
<p:tagLst xmlns:p="http://schemas.openxmlformats.org/presentationml/2006/main">
  <p:tag name="AS_UNIQUEID" val="8152"/>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2.xml><?xml version="1.0" encoding="utf-8"?>
<p:tagLst xmlns:p="http://schemas.openxmlformats.org/presentationml/2006/main">
  <p:tag name="AS_UNIQUEID" val="8153"/>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3.xml><?xml version="1.0" encoding="utf-8"?>
<p:tagLst xmlns:p="http://schemas.openxmlformats.org/presentationml/2006/main">
  <p:tag name="AS_UNIQUEID" val="8154"/>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4.xml><?xml version="1.0" encoding="utf-8"?>
<p:tagLst xmlns:p="http://schemas.openxmlformats.org/presentationml/2006/main">
  <p:tag name="AS_UNIQUEID" val="8155"/>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5.xml><?xml version="1.0" encoding="utf-8"?>
<p:tagLst xmlns:p="http://schemas.openxmlformats.org/presentationml/2006/main">
  <p:tag name="AS_UNIQUEID" val="8156"/>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6.xml><?xml version="1.0" encoding="utf-8"?>
<p:tagLst xmlns:p="http://schemas.openxmlformats.org/presentationml/2006/main">
  <p:tag name="AS_UNIQUEID" val="8157"/>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7.xml><?xml version="1.0" encoding="utf-8"?>
<p:tagLst xmlns:p="http://schemas.openxmlformats.org/presentationml/2006/main">
  <p:tag name="AS_UNIQUEID" val="8158"/>
</p:tagLst>
</file>

<file path=ppt/tags/tag68.xml><?xml version="1.0" encoding="utf-8"?>
<p:tagLst xmlns:p="http://schemas.openxmlformats.org/presentationml/2006/main">
  <p:tag name="AS_UNIQUEID" val="8159"/>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9.xml><?xml version="1.0" encoding="utf-8"?>
<p:tagLst xmlns:p="http://schemas.openxmlformats.org/presentationml/2006/main">
  <p:tag name="AS_UNIQUEID" val="8160"/>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0.xml><?xml version="1.0" encoding="utf-8"?>
<p:tagLst xmlns:p="http://schemas.openxmlformats.org/presentationml/2006/main">
  <p:tag name="AS_UNIQUEID" val="8161"/>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1.xml><?xml version="1.0" encoding="utf-8"?>
<p:tagLst xmlns:p="http://schemas.openxmlformats.org/presentationml/2006/main">
  <p:tag name="AS_UNIQUEID" val="8162"/>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2.xml><?xml version="1.0" encoding="utf-8"?>
<p:tagLst xmlns:p="http://schemas.openxmlformats.org/presentationml/2006/main">
  <p:tag name="AS_UNIQUEID" val="8163"/>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3.xml><?xml version="1.0" encoding="utf-8"?>
<p:tagLst xmlns:p="http://schemas.openxmlformats.org/presentationml/2006/main">
  <p:tag name="AS_UNIQUEID" val="8164"/>
</p:tagLst>
</file>

<file path=ppt/tags/tag74.xml><?xml version="1.0" encoding="utf-8"?>
<p:tagLst xmlns:p="http://schemas.openxmlformats.org/presentationml/2006/main">
  <p:tag name="AS_UNIQUEID" val="8165"/>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5.xml><?xml version="1.0" encoding="utf-8"?>
<p:tagLst xmlns:p="http://schemas.openxmlformats.org/presentationml/2006/main">
  <p:tag name="AS_UNIQUEID" val="8166"/>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6.xml><?xml version="1.0" encoding="utf-8"?>
<p:tagLst xmlns:p="http://schemas.openxmlformats.org/presentationml/2006/main">
  <p:tag name="AS_UNIQUEID" val="8167"/>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7.xml><?xml version="1.0" encoding="utf-8"?>
<p:tagLst xmlns:p="http://schemas.openxmlformats.org/presentationml/2006/main">
  <p:tag name="AS_UNIQUEID" val="8168"/>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8.xml><?xml version="1.0" encoding="utf-8"?>
<p:tagLst xmlns:p="http://schemas.openxmlformats.org/presentationml/2006/main">
  <p:tag name="AS_UNIQUEID" val="8169"/>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9.xml><?xml version="1.0" encoding="utf-8"?>
<p:tagLst xmlns:p="http://schemas.openxmlformats.org/presentationml/2006/main">
  <p:tag name="AS_UNIQUEID" val="8170"/>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0.xml><?xml version="1.0" encoding="utf-8"?>
<p:tagLst xmlns:p="http://schemas.openxmlformats.org/presentationml/2006/main">
  <p:tag name="AS_UNIQUEID" val="8171"/>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1.xml><?xml version="1.0" encoding="utf-8"?>
<p:tagLst xmlns:p="http://schemas.openxmlformats.org/presentationml/2006/main">
  <p:tag name="AS_UNIQUEID" val="8172"/>
</p:tagLst>
</file>

<file path=ppt/tags/tag82.xml><?xml version="1.0" encoding="utf-8"?>
<p:tagLst xmlns:p="http://schemas.openxmlformats.org/presentationml/2006/main">
  <p:tag name="AS_UNIQUEID" val="8173"/>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Lst>
</file>

<file path=ppt/tags/tag83.xml><?xml version="1.0" encoding="utf-8"?>
<p:tagLst xmlns:p="http://schemas.openxmlformats.org/presentationml/2006/main">
  <p:tag name="AS_UNIQUEID" val="8174"/>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4.xml><?xml version="1.0" encoding="utf-8"?>
<p:tagLst xmlns:p="http://schemas.openxmlformats.org/presentationml/2006/main">
  <p:tag name="AS_UNIQUEID" val="8175"/>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5.xml><?xml version="1.0" encoding="utf-8"?>
<p:tagLst xmlns:p="http://schemas.openxmlformats.org/presentationml/2006/main">
  <p:tag name="AS_UNIQUEID" val="8176"/>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6.xml><?xml version="1.0" encoding="utf-8"?>
<p:tagLst xmlns:p="http://schemas.openxmlformats.org/presentationml/2006/main">
  <p:tag name="AS_UNIQUEID" val="8177"/>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87.xml><?xml version="1.0" encoding="utf-8"?>
<p:tagLst xmlns:p="http://schemas.openxmlformats.org/presentationml/2006/main">
  <p:tag name="AS_UNIQUEID" val="8178"/>
</p:tagLst>
</file>

<file path=ppt/tags/tag88.xml><?xml version="1.0" encoding="utf-8"?>
<p:tagLst xmlns:p="http://schemas.openxmlformats.org/presentationml/2006/main">
  <p:tag name="AS_UNIQUEID" val="8179"/>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89.xml><?xml version="1.0" encoding="utf-8"?>
<p:tagLst xmlns:p="http://schemas.openxmlformats.org/presentationml/2006/main">
  <p:tag name="AS_UNIQUEID" val="8180"/>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i*2"/>
  <p:tag name="KSO_WM_UNIT_INDEX" val="2"/>
  <p:tag name="KSO_WM_UNIT_LAYERLEVEL" val="1"/>
  <p:tag name="KSO_WM_UNIT_TYPE" val="i"/>
</p:tagLst>
</file>

<file path=ppt/tags/tag90.xml><?xml version="1.0" encoding="utf-8"?>
<p:tagLst xmlns:p="http://schemas.openxmlformats.org/presentationml/2006/main">
  <p:tag name="AS_UNIQUEID" val="8181"/>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i*3"/>
  <p:tag name="KSO_WM_UNIT_INDEX" val="3"/>
  <p:tag name="KSO_WM_UNIT_LAYERLEVEL" val="1"/>
  <p:tag name="KSO_WM_UNIT_TYPE" val="i"/>
</p:tagLst>
</file>

<file path=ppt/tags/tag91.xml><?xml version="1.0" encoding="utf-8"?>
<p:tagLst xmlns:p="http://schemas.openxmlformats.org/presentationml/2006/main">
  <p:tag name="AS_UNIQUEID" val="8182"/>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2.xml><?xml version="1.0" encoding="utf-8"?>
<p:tagLst xmlns:p="http://schemas.openxmlformats.org/presentationml/2006/main">
  <p:tag name="AS_UNIQUEID" val="8183"/>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3.xml><?xml version="1.0" encoding="utf-8"?>
<p:tagLst xmlns:p="http://schemas.openxmlformats.org/presentationml/2006/main">
  <p:tag name="AS_UNIQUEID" val="8184"/>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4.xml><?xml version="1.0" encoding="utf-8"?>
<p:tagLst xmlns:p="http://schemas.openxmlformats.org/presentationml/2006/main">
  <p:tag name="AS_UNIQUEID" val="8185"/>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5.xml><?xml version="1.0" encoding="utf-8"?>
<p:tagLst xmlns:p="http://schemas.openxmlformats.org/presentationml/2006/main">
  <p:tag name="AS_UNIQUEID" val="8186"/>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96.xml><?xml version="1.0" encoding="utf-8"?>
<p:tagLst xmlns:p="http://schemas.openxmlformats.org/presentationml/2006/main">
  <p:tag name="AS_UNIQUEID" val="8187"/>
</p:tagLst>
</file>

<file path=ppt/tags/tag97.xml><?xml version="1.0" encoding="utf-8"?>
<p:tagLst xmlns:p="http://schemas.openxmlformats.org/presentationml/2006/main">
  <p:tag name="AS_UNIQUEID" val="8188"/>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98.xml><?xml version="1.0" encoding="utf-8"?>
<p:tagLst xmlns:p="http://schemas.openxmlformats.org/presentationml/2006/main">
  <p:tag name="AS_UNIQUEID" val="8189"/>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TYPE" val="i"/>
</p:tagLst>
</file>

<file path=ppt/tags/tag99.xml><?xml version="1.0" encoding="utf-8"?>
<p:tagLst xmlns:p="http://schemas.openxmlformats.org/presentationml/2006/main">
  <p:tag name="AS_UNIQUEID" val="8190"/>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0.xml><?xml version="1.0" encoding="utf-8"?>
<p:tagLst xmlns:p="http://schemas.openxmlformats.org/presentationml/2006/main">
  <p:tag name="AS_UNIQUEID" val="8191"/>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1.xml><?xml version="1.0" encoding="utf-8"?>
<p:tagLst xmlns:p="http://schemas.openxmlformats.org/presentationml/2006/main">
  <p:tag name="AS_UNIQUEID" val="8192"/>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2.xml><?xml version="1.0" encoding="utf-8"?>
<p:tagLst xmlns:p="http://schemas.openxmlformats.org/presentationml/2006/main">
  <p:tag name="AS_UNIQUEID" val="8193"/>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3.xml><?xml version="1.0" encoding="utf-8"?>
<p:tagLst xmlns:p="http://schemas.openxmlformats.org/presentationml/2006/main">
  <p:tag name="AS_UNIQUEID" val="8194"/>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4.xml><?xml version="1.0" encoding="utf-8"?>
<p:tagLst xmlns:p="http://schemas.openxmlformats.org/presentationml/2006/main">
  <p:tag name="AS_UNIQUEID" val="8195"/>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5.xml><?xml version="1.0" encoding="utf-8"?>
<p:tagLst xmlns:p="http://schemas.openxmlformats.org/presentationml/2006/main">
  <p:tag name="AS_UNIQUEID" val="8196"/>
</p:tagLst>
</file>

<file path=ppt/tags/tag106.xml><?xml version="1.0" encoding="utf-8"?>
<p:tagLst xmlns:p="http://schemas.openxmlformats.org/presentationml/2006/main">
  <p:tag name="AS_UNIQUEID" val="8197"/>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107.xml><?xml version="1.0" encoding="utf-8"?>
<p:tagLst xmlns:p="http://schemas.openxmlformats.org/presentationml/2006/main">
  <p:tag name="AS_UNIQUEID" val="8198"/>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TYPE" val="i"/>
</p:tagLst>
</file>

<file path=ppt/tags/tag108.xml><?xml version="1.0" encoding="utf-8"?>
<p:tagLst xmlns:p="http://schemas.openxmlformats.org/presentationml/2006/main">
  <p:tag name="AS_UNIQUEID" val="8199"/>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09.xml><?xml version="1.0" encoding="utf-8"?>
<p:tagLst xmlns:p="http://schemas.openxmlformats.org/presentationml/2006/main">
  <p:tag name="AS_UNIQUEID" val="8200"/>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0.xml><?xml version="1.0" encoding="utf-8"?>
<p:tagLst xmlns:p="http://schemas.openxmlformats.org/presentationml/2006/main">
  <p:tag name="AS_UNIQUEID" val="8201"/>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1.xml><?xml version="1.0" encoding="utf-8"?>
<p:tagLst xmlns:p="http://schemas.openxmlformats.org/presentationml/2006/main">
  <p:tag name="AS_UNIQUEID" val="8202"/>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2.xml><?xml version="1.0" encoding="utf-8"?>
<p:tagLst xmlns:p="http://schemas.openxmlformats.org/presentationml/2006/main">
  <p:tag name="AS_UNIQUEID" val="8203"/>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3.xml><?xml version="1.0" encoding="utf-8"?>
<p:tagLst xmlns:p="http://schemas.openxmlformats.org/presentationml/2006/main">
  <p:tag name="AS_UNIQUEID" val="8204"/>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4.xml><?xml version="1.0" encoding="utf-8"?>
<p:tagLst xmlns:p="http://schemas.openxmlformats.org/presentationml/2006/main">
  <p:tag name="AS_UNIQUEID" val="8205"/>
</p:tagLst>
</file>

<file path=ppt/tags/tag115.xml><?xml version="1.0" encoding="utf-8"?>
<p:tagLst xmlns:p="http://schemas.openxmlformats.org/presentationml/2006/main">
  <p:tag name="AS_UNIQUEID" val="8206"/>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116.xml><?xml version="1.0" encoding="utf-8"?>
<p:tagLst xmlns:p="http://schemas.openxmlformats.org/presentationml/2006/main">
  <p:tag name="AS_UNIQUEID" val="8207"/>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TYPE" val="i"/>
</p:tagLst>
</file>

<file path=ppt/tags/tag117.xml><?xml version="1.0" encoding="utf-8"?>
<p:tagLst xmlns:p="http://schemas.openxmlformats.org/presentationml/2006/main">
  <p:tag name="AS_UNIQUEID" val="8208"/>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18.xml><?xml version="1.0" encoding="utf-8"?>
<p:tagLst xmlns:p="http://schemas.openxmlformats.org/presentationml/2006/main">
  <p:tag name="AS_UNIQUEID" val="8209"/>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19.xml><?xml version="1.0" encoding="utf-8"?>
<p:tagLst xmlns:p="http://schemas.openxmlformats.org/presentationml/2006/main">
  <p:tag name="AS_UNIQUEID" val="8210"/>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0.xml><?xml version="1.0" encoding="utf-8"?>
<p:tagLst xmlns:p="http://schemas.openxmlformats.org/presentationml/2006/main">
  <p:tag name="AS_UNIQUEID" val="8211"/>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1.xml><?xml version="1.0" encoding="utf-8"?>
<p:tagLst xmlns:p="http://schemas.openxmlformats.org/presentationml/2006/main">
  <p:tag name="AS_UNIQUEID" val="8212"/>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2.xml><?xml version="1.0" encoding="utf-8"?>
<p:tagLst xmlns:p="http://schemas.openxmlformats.org/presentationml/2006/main">
  <p:tag name="AS_UNIQUEID" val="8213"/>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3.xml><?xml version="1.0" encoding="utf-8"?>
<p:tagLst xmlns:p="http://schemas.openxmlformats.org/presentationml/2006/main">
  <p:tag name="AS_UNIQUEID" val="8214"/>
</p:tagLst>
</file>

<file path=ppt/tags/tag124.xml><?xml version="1.0" encoding="utf-8"?>
<p:tagLst xmlns:p="http://schemas.openxmlformats.org/presentationml/2006/main">
  <p:tag name="AS_UNIQUEID" val="8215"/>
</p:tagLst>
</file>

<file path=ppt/tags/tag125.xml><?xml version="1.0" encoding="utf-8"?>
<p:tagLst xmlns:p="http://schemas.openxmlformats.org/presentationml/2006/main">
  <p:tag name="AS_UNIQUEID" val="8216"/>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126.xml><?xml version="1.0" encoding="utf-8"?>
<p:tagLst xmlns:p="http://schemas.openxmlformats.org/presentationml/2006/main">
  <p:tag name="AS_UNIQUEID" val="8217"/>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i*2"/>
  <p:tag name="KSO_WM_UNIT_INDEX" val="2"/>
  <p:tag name="KSO_WM_UNIT_LAYERLEVEL" val="1"/>
  <p:tag name="KSO_WM_UNIT_TYPE" val="i"/>
</p:tagLst>
</file>

<file path=ppt/tags/tag127.xml><?xml version="1.0" encoding="utf-8"?>
<p:tagLst xmlns:p="http://schemas.openxmlformats.org/presentationml/2006/main">
  <p:tag name="AS_UNIQUEID" val="8218"/>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i*3"/>
  <p:tag name="KSO_WM_UNIT_INDEX" val="3"/>
  <p:tag name="KSO_WM_UNIT_LAYERLEVEL" val="1"/>
  <p:tag name="KSO_WM_UNIT_TYPE" val="i"/>
</p:tagLst>
</file>

<file path=ppt/tags/tag128.xml><?xml version="1.0" encoding="utf-8"?>
<p:tagLst xmlns:p="http://schemas.openxmlformats.org/presentationml/2006/main">
  <p:tag name="AS_UNIQUEID" val="8219"/>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29.xml><?xml version="1.0" encoding="utf-8"?>
<p:tagLst xmlns:p="http://schemas.openxmlformats.org/presentationml/2006/main">
  <p:tag name="AS_UNIQUEID" val="8220"/>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30.xml><?xml version="1.0" encoding="utf-8"?>
<p:tagLst xmlns:p="http://schemas.openxmlformats.org/presentationml/2006/main">
  <p:tag name="AS_UNIQUEID" val="8221"/>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31.xml><?xml version="1.0" encoding="utf-8"?>
<p:tagLst xmlns:p="http://schemas.openxmlformats.org/presentationml/2006/main">
  <p:tag name="AS_UNIQUEID" val="8222"/>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32.xml><?xml version="1.0" encoding="utf-8"?>
<p:tagLst xmlns:p="http://schemas.openxmlformats.org/presentationml/2006/main">
  <p:tag name="AS_UNIQUEID" val="8223"/>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33.xml><?xml version="1.0" encoding="utf-8"?>
<p:tagLst xmlns:p="http://schemas.openxmlformats.org/presentationml/2006/main">
  <p:tag name="AS_UNIQUEID" val="8224"/>
</p:tagLst>
</file>

<file path=ppt/tags/tag134.xml><?xml version="1.0" encoding="utf-8"?>
<p:tagLst xmlns:p="http://schemas.openxmlformats.org/presentationml/2006/main">
  <p:tag name="AS_UNIQUEID" val="8225"/>
</p:tagLst>
</file>

<file path=ppt/tags/tag135.xml><?xml version="1.0" encoding="utf-8"?>
<p:tagLst xmlns:p="http://schemas.openxmlformats.org/presentationml/2006/main">
  <p:tag name="AS_UNIQUEID" val="8226"/>
</p:tagLst>
</file>

<file path=ppt/tags/tag136.xml><?xml version="1.0" encoding="utf-8"?>
<p:tagLst xmlns:p="http://schemas.openxmlformats.org/presentationml/2006/main">
  <p:tag name="AS_UNIQUEID" val="8227"/>
</p:tagLst>
</file>

<file path=ppt/tags/tag137.xml><?xml version="1.0" encoding="utf-8"?>
<p:tagLst xmlns:p="http://schemas.openxmlformats.org/presentationml/2006/main">
  <p:tag name="AS_UNIQUEID" val="8228"/>
</p:tagLst>
</file>

<file path=ppt/tags/tag138.xml><?xml version="1.0" encoding="utf-8"?>
<p:tagLst xmlns:p="http://schemas.openxmlformats.org/presentationml/2006/main">
  <p:tag name="AS_UNIQUEID" val="8229"/>
</p:tagLst>
</file>

<file path=ppt/tags/tag139.xml><?xml version="1.0" encoding="utf-8"?>
<p:tagLst xmlns:p="http://schemas.openxmlformats.org/presentationml/2006/main">
  <p:tag name="AS_UNIQUEID" val="8230"/>
</p:tagLst>
</file>

<file path=ppt/tags/tag140.xml><?xml version="1.0" encoding="utf-8"?>
<p:tagLst xmlns:p="http://schemas.openxmlformats.org/presentationml/2006/main">
  <p:tag name="AS_UNIQUEID" val="8231"/>
</p:tagLst>
</file>

<file path=ppt/tags/tag141.xml><?xml version="1.0" encoding="utf-8"?>
<p:tagLst xmlns:p="http://schemas.openxmlformats.org/presentationml/2006/main">
  <p:tag name="AS_UNIQUEID" val="8232"/>
</p:tagLst>
</file>

<file path=ppt/tags/tag142.xml><?xml version="1.0" encoding="utf-8"?>
<p:tagLst xmlns:p="http://schemas.openxmlformats.org/presentationml/2006/main">
  <p:tag name="AS_UNIQUEID" val="8233"/>
</p:tagLst>
</file>

<file path=ppt/tags/tag143.xml><?xml version="1.0" encoding="utf-8"?>
<p:tagLst xmlns:p="http://schemas.openxmlformats.org/presentationml/2006/main">
  <p:tag name="AS_UNIQUEID" val="8234"/>
</p:tagLst>
</file>

<file path=ppt/tags/tag144.xml><?xml version="1.0" encoding="utf-8"?>
<p:tagLst xmlns:p="http://schemas.openxmlformats.org/presentationml/2006/main">
  <p:tag name="AS_UNIQUEID" val="8235"/>
</p:tagLst>
</file>

<file path=ppt/tags/tag145.xml><?xml version="1.0" encoding="utf-8"?>
<p:tagLst xmlns:p="http://schemas.openxmlformats.org/presentationml/2006/main">
  <p:tag name="AS_UNIQUEID" val="8236"/>
</p:tagLst>
</file>

<file path=ppt/tags/tag146.xml><?xml version="1.0" encoding="utf-8"?>
<p:tagLst xmlns:p="http://schemas.openxmlformats.org/presentationml/2006/main">
  <p:tag name="AS_UNIQUEID" val="8237"/>
</p:tagLst>
</file>

<file path=ppt/tags/tag147.xml><?xml version="1.0" encoding="utf-8"?>
<p:tagLst xmlns:p="http://schemas.openxmlformats.org/presentationml/2006/main">
  <p:tag name="AS_UNIQUEID" val="8238"/>
</p:tagLst>
</file>

<file path=ppt/tags/tag148.xml><?xml version="1.0" encoding="utf-8"?>
<p:tagLst xmlns:p="http://schemas.openxmlformats.org/presentationml/2006/main">
  <p:tag name="AS_UNIQUEID" val="8239"/>
</p:tagLst>
</file>

<file path=ppt/tags/tag149.xml><?xml version="1.0" encoding="utf-8"?>
<p:tagLst xmlns:p="http://schemas.openxmlformats.org/presentationml/2006/main">
  <p:tag name="AS_UNIQUEID" val="8240"/>
</p:tagLst>
</file>

<file path=ppt/tags/tag150.xml><?xml version="1.0" encoding="utf-8"?>
<p:tagLst xmlns:p="http://schemas.openxmlformats.org/presentationml/2006/main">
  <p:tag name="AS_UNIQUEID" val="8241"/>
  <p:tag name="KSO_WM_BEAUTIFY_FLAG" val="#wm#"/>
  <p:tag name="KSO_WM_TAG_VERSION" val="1.0"/>
  <p:tag name="KSO_WM_TEMPLATE_CATEGORY" val="custom"/>
  <p:tag name="KSO_WM_TEMPLATE_INDEX" val="20202662"/>
  <p:tag name="KSO_WM_UNIT_COMPATIBLE" val="0"/>
  <p:tag name="KSO_WM_UNIT_DIAGRAM_ISNUMVISUAL" val="0"/>
  <p:tag name="KSO_WM_UNIT_DIAGRAM_ISREFERUNIT" val="0"/>
  <p:tag name="KSO_WM_UNIT_HIGHLIGHT" val="0"/>
  <p:tag name="KSO_WM_UNIT_ID" val="_0**"/>
  <p:tag name="KSO_WM_UNIT_LAYERLEVEL" val="1"/>
</p:tagLst>
</file>

<file path=ppt/tags/tag151.xml><?xml version="1.0" encoding="utf-8"?>
<p:tagLst xmlns:p="http://schemas.openxmlformats.org/presentationml/2006/main">
  <p:tag name="AS_UNIQUEID" val="8242"/>
  <p:tag name="KSO_WM_BEAUTIFY_FLAG" val="#wm#"/>
  <p:tag name="KSO_WM_TAG_VERSION" val="1.0"/>
  <p:tag name="KSO_WM_TEMPLATE_CATEGORY" val="custom"/>
  <p:tag name="KSO_WM_TEMPLATE_INDEX" val="20202662"/>
  <p:tag name="KSO_WM_UNIT_COMPATIBLE" val="0"/>
  <p:tag name="KSO_WM_UNIT_DIAGRAM_ISNUMVISUAL" val="0"/>
  <p:tag name="KSO_WM_UNIT_DIAGRAM_ISREFERUNIT" val="0"/>
  <p:tag name="KSO_WM_UNIT_HIGHLIGHT" val="0"/>
  <p:tag name="KSO_WM_UNIT_ID" val="_0**"/>
  <p:tag name="KSO_WM_UNIT_LAYERLEVEL" val="1"/>
</p:tagLst>
</file>

<file path=ppt/tags/tag152.xml><?xml version="1.0" encoding="utf-8"?>
<p:tagLst xmlns:p="http://schemas.openxmlformats.org/presentationml/2006/main">
  <p:tag name="AS_UNIQUEID" val="8243"/>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53.xml><?xml version="1.0" encoding="utf-8"?>
<p:tagLst xmlns:p="http://schemas.openxmlformats.org/presentationml/2006/main">
  <p:tag name="AS_UNIQUEID" val="8244"/>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54.xml><?xml version="1.0" encoding="utf-8"?>
<p:tagLst xmlns:p="http://schemas.openxmlformats.org/presentationml/2006/main">
  <p:tag name="AS_UNIQUEID" val="8245"/>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55.xml><?xml version="1.0" encoding="utf-8"?>
<p:tagLst xmlns:p="http://schemas.openxmlformats.org/presentationml/2006/main">
  <p:tag name="AS_UNIQUEID" val="8246"/>
  <p:tag name="KSO_WM_BEAUTIFY_FLAG" val="#wm#"/>
  <p:tag name="KSO_WM_TAG_VERSION" val="1.0"/>
  <p:tag name="KSO_WM_TEMPLATE_CATEGORY" val="custom"/>
  <p:tag name="KSO_WM_TEMPLATE_COLOR_TYPE" val="1"/>
  <p:tag name="KSO_WM_TEMPLATE_INDEX" val="20202662"/>
  <p:tag name="KSO_WM_TEMPLATE_MASTER_THUMB_INDEX" val="12"/>
  <p:tag name="KSO_WM_TEMPLATE_MASTER_TYPE" val="1"/>
  <p:tag name="KSO_WM_TEMPLATE_SUBCATEGORY" val="0"/>
  <p:tag name="KSO_WM_TEMPLATE_THUMBS_INDEX" val="1、4、7、8、9、10、11、12、13、14、15"/>
</p:tagLst>
</file>

<file path=ppt/tags/tag156.xml><?xml version="1.0" encoding="utf-8"?>
<p:tagLst xmlns:p="http://schemas.openxmlformats.org/presentationml/2006/main">
  <p:tag name="AS_UNIQUEID" val="8247"/>
</p:tagLst>
</file>

<file path=ppt/tags/tag157.xml><?xml version="1.0" encoding="utf-8"?>
<p:tagLst xmlns:p="http://schemas.openxmlformats.org/presentationml/2006/main">
  <p:tag name="AS_UNIQUEID" val="8248"/>
</p:tagLst>
</file>

<file path=ppt/tags/tag158.xml><?xml version="1.0" encoding="utf-8"?>
<p:tagLst xmlns:p="http://schemas.openxmlformats.org/presentationml/2006/main">
  <p:tag name="AS_UNIQUEID" val="8249"/>
</p:tagLst>
</file>

<file path=ppt/tags/tag159.xml><?xml version="1.0" encoding="utf-8"?>
<p:tagLst xmlns:p="http://schemas.openxmlformats.org/presentationml/2006/main">
  <p:tag name="AS_UNIQUEID" val="8250"/>
</p:tagLst>
</file>

<file path=ppt/tags/tag160.xml><?xml version="1.0" encoding="utf-8"?>
<p:tagLst xmlns:p="http://schemas.openxmlformats.org/presentationml/2006/main">
  <p:tag name="AS_UNIQUEID" val="8251"/>
</p:tagLst>
</file>

<file path=ppt/tags/tag161.xml><?xml version="1.0" encoding="utf-8"?>
<p:tagLst xmlns:p="http://schemas.openxmlformats.org/presentationml/2006/main">
  <p:tag name="AS_UNIQUEID" val="8252"/>
</p:tagLst>
</file>

<file path=ppt/tags/tag162.xml><?xml version="1.0" encoding="utf-8"?>
<p:tagLst xmlns:p="http://schemas.openxmlformats.org/presentationml/2006/main">
  <p:tag name="AS_UNIQUEID" val="8253"/>
</p:tagLst>
</file>

<file path=ppt/tags/tag163.xml><?xml version="1.0" encoding="utf-8"?>
<p:tagLst xmlns:p="http://schemas.openxmlformats.org/presentationml/2006/main">
  <p:tag name="AS_UNIQUEID" val="8254"/>
</p:tagLst>
</file>

<file path=ppt/tags/tag164.xml><?xml version="1.0" encoding="utf-8"?>
<p:tagLst xmlns:p="http://schemas.openxmlformats.org/presentationml/2006/main">
  <p:tag name="AS_UNIQUEID" val="8255"/>
</p:tagLst>
</file>

<file path=ppt/tags/tag165.xml><?xml version="1.0" encoding="utf-8"?>
<p:tagLst xmlns:p="http://schemas.openxmlformats.org/presentationml/2006/main">
  <p:tag name="AS_UNIQUEID" val="8256"/>
  <p:tag name="KSO_WM_BEAUTIFY_FLAG" val=""/>
</p:tagLst>
</file>

<file path=ppt/tags/tag166.xml><?xml version="1.0" encoding="utf-8"?>
<p:tagLst xmlns:p="http://schemas.openxmlformats.org/presentationml/2006/main">
  <p:tag name="AS_UNIQUEID" val="8257"/>
  <p:tag name="KSO_WM_BEAUTIFY_FLAG" val=""/>
</p:tagLst>
</file>

<file path=ppt/tags/tag167.xml><?xml version="1.0" encoding="utf-8"?>
<p:tagLst xmlns:p="http://schemas.openxmlformats.org/presentationml/2006/main">
  <p:tag name="AS_UNIQUEID" val="8258"/>
  <p:tag name="KSO_WM_BEAUTIFY_FLAG" val=""/>
</p:tagLst>
</file>

<file path=ppt/tags/tag168.xml><?xml version="1.0" encoding="utf-8"?>
<p:tagLst xmlns:p="http://schemas.openxmlformats.org/presentationml/2006/main">
  <p:tag name="AS_UNIQUEID" val="8259"/>
  <p:tag name="KSO_WM_BEAUTIFY_FLAG" val=""/>
</p:tagLst>
</file>

<file path=ppt/tags/tag169.xml><?xml version="1.0" encoding="utf-8"?>
<p:tagLst xmlns:p="http://schemas.openxmlformats.org/presentationml/2006/main">
  <p:tag name="AS_UNIQUEID" val="8260"/>
</p:tagLst>
</file>

<file path=ppt/tags/tag170.xml><?xml version="1.0" encoding="utf-8"?>
<p:tagLst xmlns:p="http://schemas.openxmlformats.org/presentationml/2006/main">
  <p:tag name="AS_UNIQUEID" val="8261"/>
</p:tagLst>
</file>

<file path=ppt/tags/tag171.xml><?xml version="1.0" encoding="utf-8"?>
<p:tagLst xmlns:p="http://schemas.openxmlformats.org/presentationml/2006/main">
  <p:tag name="AS_UNIQUEID" val="8262"/>
  <p:tag name="KSO_WM_BEAUTIFY_FLAG" val=""/>
</p:tagLst>
</file>

<file path=ppt/tags/tag172.xml><?xml version="1.0" encoding="utf-8"?>
<p:tagLst xmlns:p="http://schemas.openxmlformats.org/presentationml/2006/main">
  <p:tag name="AS_UNIQUEID" val="8263"/>
  <p:tag name="KSO_WM_BEAUTIFY_FLAG" val=""/>
</p:tagLst>
</file>

<file path=ppt/tags/tag173.xml><?xml version="1.0" encoding="utf-8"?>
<p:tagLst xmlns:p="http://schemas.openxmlformats.org/presentationml/2006/main">
  <p:tag name="AS_UNIQUEID" val="8264"/>
  <p:tag name="KSO_WM_BEAUTIFY_FLAG" val=""/>
</p:tagLst>
</file>

<file path=ppt/tags/tag174.xml><?xml version="1.0" encoding="utf-8"?>
<p:tagLst xmlns:p="http://schemas.openxmlformats.org/presentationml/2006/main">
  <p:tag name="AS_UNIQUEID" val="8265"/>
  <p:tag name="KSO_WM_BEAUTIFY_FLAG" val=""/>
</p:tagLst>
</file>

<file path=ppt/tags/tag175.xml><?xml version="1.0" encoding="utf-8"?>
<p:tagLst xmlns:p="http://schemas.openxmlformats.org/presentationml/2006/main">
  <p:tag name="AS_UNIQUEID" val="8266"/>
</p:tagLst>
</file>

<file path=ppt/tags/tag176.xml><?xml version="1.0" encoding="utf-8"?>
<p:tagLst xmlns:p="http://schemas.openxmlformats.org/presentationml/2006/main">
  <p:tag name="AS_UNIQUEID" val="8267"/>
  <p:tag name="KSO_WM_BEAUTIFY_FLAG" val=""/>
</p:tagLst>
</file>

<file path=ppt/tags/tag177.xml><?xml version="1.0" encoding="utf-8"?>
<p:tagLst xmlns:p="http://schemas.openxmlformats.org/presentationml/2006/main">
  <p:tag name="AS_UNIQUEID" val="8268"/>
  <p:tag name="KSO_WM_BEAUTIFY_FLAG" val=""/>
</p:tagLst>
</file>

<file path=ppt/tags/tag178.xml><?xml version="1.0" encoding="utf-8"?>
<p:tagLst xmlns:p="http://schemas.openxmlformats.org/presentationml/2006/main">
  <p:tag name="AS_UNIQUEID" val="8269"/>
  <p:tag name="KSO_WM_BEAUTIFY_FLAG" val=""/>
</p:tagLst>
</file>

<file path=ppt/tags/tag179.xml><?xml version="1.0" encoding="utf-8"?>
<p:tagLst xmlns:p="http://schemas.openxmlformats.org/presentationml/2006/main">
  <p:tag name="AS_UNIQUEID" val="8270"/>
  <p:tag name="KSO_WM_BEAUTIFY_FLAG" val=""/>
</p:tagLst>
</file>

<file path=ppt/tags/tag180.xml><?xml version="1.0" encoding="utf-8"?>
<p:tagLst xmlns:p="http://schemas.openxmlformats.org/presentationml/2006/main">
  <p:tag name="AS_UNIQUEID" val="8271"/>
  <p:tag name="KSO_WM_BEAUTIFY_FLAG" val=""/>
</p:tagLst>
</file>

<file path=ppt/tags/tag181.xml><?xml version="1.0" encoding="utf-8"?>
<p:tagLst xmlns:p="http://schemas.openxmlformats.org/presentationml/2006/main">
  <p:tag name="AS_UNIQUEID" val="8272"/>
  <p:tag name="KSO_WM_BEAUTIFY_FLAG" val=""/>
</p:tagLst>
</file>

<file path=ppt/tags/tag182.xml><?xml version="1.0" encoding="utf-8"?>
<p:tagLst xmlns:p="http://schemas.openxmlformats.org/presentationml/2006/main">
  <p:tag name="AS_UNIQUEID" val="8273"/>
  <p:tag name="KSO_WM_BEAUTIFY_FLAG" val=""/>
</p:tagLst>
</file>

<file path=ppt/tags/tag183.xml><?xml version="1.0" encoding="utf-8"?>
<p:tagLst xmlns:p="http://schemas.openxmlformats.org/presentationml/2006/main">
  <p:tag name="AS_UNIQUEID" val="8274"/>
</p:tagLst>
</file>

<file path=ppt/tags/tag184.xml><?xml version="1.0" encoding="utf-8"?>
<p:tagLst xmlns:p="http://schemas.openxmlformats.org/presentationml/2006/main">
  <p:tag name="AS_UNIQUEID" val="8275"/>
  <p:tag name="KSO_WM_BEAUTIFY_FLAG" val=""/>
</p:tagLst>
</file>

<file path=ppt/tags/tag185.xml><?xml version="1.0" encoding="utf-8"?>
<p:tagLst xmlns:p="http://schemas.openxmlformats.org/presentationml/2006/main">
  <p:tag name="AS_UNIQUEID" val="8276"/>
  <p:tag name="KSO_WM_BEAUTIFY_FLAG" val=""/>
</p:tagLst>
</file>

<file path=ppt/tags/tag186.xml><?xml version="1.0" encoding="utf-8"?>
<p:tagLst xmlns:p="http://schemas.openxmlformats.org/presentationml/2006/main">
  <p:tag name="AS_UNIQUEID" val="8277"/>
</p:tagLst>
</file>

<file path=ppt/tags/tag187.xml><?xml version="1.0" encoding="utf-8"?>
<p:tagLst xmlns:p="http://schemas.openxmlformats.org/presentationml/2006/main">
  <p:tag name="KSO_WM_BEAUTIFY_FLAG" val="#wm#"/>
  <p:tag name="KSO_WM_SPECIAL_SOURCE" val="bdnull"/>
  <p:tag name="KSO_WM_TEMPLATE_CATEGORY" val="custom"/>
  <p:tag name="KSO_WM_TEMPLATE_INDEX" val="20177425"/>
</p:tagLst>
</file>

<file path=ppt/tags/tag188.xml><?xml version="1.0" encoding="utf-8"?>
<p:tagLst xmlns:p="http://schemas.openxmlformats.org/presentationml/2006/main">
  <p:tag name="AS_UNIQUEID" val="8278"/>
</p:tagLst>
</file>

<file path=ppt/tags/tag189.xml><?xml version="1.0" encoding="utf-8"?>
<p:tagLst xmlns:p="http://schemas.openxmlformats.org/presentationml/2006/main">
  <p:tag name="AS_UNIQUEID" val="8279"/>
</p:tagLst>
</file>

<file path=ppt/tags/tag190.xml><?xml version="1.0" encoding="utf-8"?>
<p:tagLst xmlns:p="http://schemas.openxmlformats.org/presentationml/2006/main">
  <p:tag name="AS_UNIQUEID" val="8280"/>
  <p:tag name="KSO_WM_BEAUTIFY_FLAG" val=""/>
</p:tagLst>
</file>

<file path=ppt/tags/tag191.xml><?xml version="1.0" encoding="utf-8"?>
<p:tagLst xmlns:p="http://schemas.openxmlformats.org/presentationml/2006/main">
  <p:tag name="AS_UNIQUEID" val="8281"/>
  <p:tag name="KSO_WM_BEAUTIFY_FLAG" val=""/>
</p:tagLst>
</file>

<file path=ppt/tags/tag192.xml><?xml version="1.0" encoding="utf-8"?>
<p:tagLst xmlns:p="http://schemas.openxmlformats.org/presentationml/2006/main">
  <p:tag name="AS_UNIQUEID" val="8282"/>
</p:tagLst>
</file>

<file path=ppt/tags/tag193.xml><?xml version="1.0" encoding="utf-8"?>
<p:tagLst xmlns:p="http://schemas.openxmlformats.org/presentationml/2006/main">
  <p:tag name="AS_UNIQUEID" val="8283"/>
  <p:tag name="KSO_WM_BEAUTIFY_FLAG" val=""/>
</p:tagLst>
</file>

<file path=ppt/tags/tag194.xml><?xml version="1.0" encoding="utf-8"?>
<p:tagLst xmlns:p="http://schemas.openxmlformats.org/presentationml/2006/main">
  <p:tag name="AS_UNIQUEID" val="8284"/>
  <p:tag name="KSO_WM_BEAUTIFY_FLAG" val=""/>
</p:tagLst>
</file>

<file path=ppt/tags/tag195.xml><?xml version="1.0" encoding="utf-8"?>
<p:tagLst xmlns:p="http://schemas.openxmlformats.org/presentationml/2006/main">
  <p:tag name="AS_UNIQUEID" val="8285"/>
  <p:tag name="KSO_WM_BEAUTIFY_FLAG" val=""/>
</p:tagLst>
</file>

<file path=ppt/tags/tag196.xml><?xml version="1.0" encoding="utf-8"?>
<p:tagLst xmlns:p="http://schemas.openxmlformats.org/presentationml/2006/main">
  <p:tag name="AS_UNIQUEID" val="8286"/>
</p:tagLst>
</file>

<file path=ppt/tags/tag197.xml><?xml version="1.0" encoding="utf-8"?>
<p:tagLst xmlns:p="http://schemas.openxmlformats.org/presentationml/2006/main">
  <p:tag name="AS_UNIQUEID" val="8287"/>
  <p:tag name="KSO_WM_BEAUTIFY_FLAG" val=""/>
</p:tagLst>
</file>

<file path=ppt/tags/tag198.xml><?xml version="1.0" encoding="utf-8"?>
<p:tagLst xmlns:p="http://schemas.openxmlformats.org/presentationml/2006/main">
  <p:tag name="AS_UNIQUEID" val="8288"/>
  <p:tag name="KSO_WM_BEAUTIFY_FLAG" val=""/>
</p:tagLst>
</file>

<file path=ppt/tags/tag199.xml><?xml version="1.0" encoding="utf-8"?>
<p:tagLst xmlns:p="http://schemas.openxmlformats.org/presentationml/2006/main">
  <p:tag name="AS_UNIQUEID" val="8289"/>
</p:tagLst>
</file>

<file path=ppt/tags/tag200.xml><?xml version="1.0" encoding="utf-8"?>
<p:tagLst xmlns:p="http://schemas.openxmlformats.org/presentationml/2006/main">
  <p:tag name="AS_UNIQUEID" val="8290"/>
  <p:tag name="KSO_WM_BEAUTIFY_FLAG" val=""/>
</p:tagLst>
</file>

<file path=ppt/tags/tag201.xml><?xml version="1.0" encoding="utf-8"?>
<p:tagLst xmlns:p="http://schemas.openxmlformats.org/presentationml/2006/main">
  <p:tag name="AS_UNIQUEID" val="8291"/>
  <p:tag name="KSO_WM_BEAUTIFY_FLAG" val=""/>
</p:tagLst>
</file>

<file path=ppt/tags/tag202.xml><?xml version="1.0" encoding="utf-8"?>
<p:tagLst xmlns:p="http://schemas.openxmlformats.org/presentationml/2006/main">
  <p:tag name="AS_UNIQUEID" val="8292"/>
  <p:tag name="KSO_WM_BEAUTIFY_FLAG" val=""/>
</p:tagLst>
</file>

<file path=ppt/tags/tag203.xml><?xml version="1.0" encoding="utf-8"?>
<p:tagLst xmlns:p="http://schemas.openxmlformats.org/presentationml/2006/main">
  <p:tag name="AS_UNIQUEID" val="8293"/>
  <p:tag name="KSO_WM_BEAUTIFY_FLAG" val=""/>
</p:tagLst>
</file>

<file path=ppt/tags/tag204.xml><?xml version="1.0" encoding="utf-8"?>
<p:tagLst xmlns:p="http://schemas.openxmlformats.org/presentationml/2006/main">
  <p:tag name="AS_UNIQUEID" val="8294"/>
  <p:tag name="KSO_WM_BEAUTIFY_FLAG" val=""/>
</p:tagLst>
</file>

<file path=ppt/tags/tag205.xml><?xml version="1.0" encoding="utf-8"?>
<p:tagLst xmlns:p="http://schemas.openxmlformats.org/presentationml/2006/main">
  <p:tag name="AS_UNIQUEID" val="8295"/>
</p:tagLst>
</file>

<file path=ppt/tags/tag206.xml><?xml version="1.0" encoding="utf-8"?>
<p:tagLst xmlns:p="http://schemas.openxmlformats.org/presentationml/2006/main">
  <p:tag name="AS_UNIQUEID" val="8296"/>
  <p:tag name="KSO_WM_BEAUTIFY_FLAG" val=""/>
</p:tagLst>
</file>

<file path=ppt/tags/tag207.xml><?xml version="1.0" encoding="utf-8"?>
<p:tagLst xmlns:p="http://schemas.openxmlformats.org/presentationml/2006/main">
  <p:tag name="AS_UNIQUEID" val="8297"/>
  <p:tag name="KSO_WM_BEAUTIFY_FLAG" val=""/>
</p:tagLst>
</file>

<file path=ppt/tags/tag208.xml><?xml version="1.0" encoding="utf-8"?>
<p:tagLst xmlns:p="http://schemas.openxmlformats.org/presentationml/2006/main">
  <p:tag name="AS_UNIQUEID" val="8298"/>
  <p:tag name="KSO_WM_BEAUTIFY_FLAG" val=""/>
</p:tagLst>
</file>

<file path=ppt/tags/tag209.xml><?xml version="1.0" encoding="utf-8"?>
<p:tagLst xmlns:p="http://schemas.openxmlformats.org/presentationml/2006/main">
  <p:tag name="AS_UNIQUEID" val="8299"/>
  <p:tag name="KSO_WM_BEAUTIFY_FLAG" val=""/>
</p:tagLst>
</file>

<file path=ppt/tags/tag210.xml><?xml version="1.0" encoding="utf-8"?>
<p:tagLst xmlns:p="http://schemas.openxmlformats.org/presentationml/2006/main">
  <p:tag name="AS_UNIQUEID" val="8300"/>
  <p:tag name="KSO_WM_BEAUTIFY_FLAG" val=""/>
</p:tagLst>
</file>

<file path=ppt/tags/tag211.xml><?xml version="1.0" encoding="utf-8"?>
<p:tagLst xmlns:p="http://schemas.openxmlformats.org/presentationml/2006/main">
  <p:tag name="AS_UNIQUEID" val="8301"/>
  <p:tag name="KSO_WM_BEAUTIFY_FLAG" val=""/>
</p:tagLst>
</file>

<file path=ppt/tags/tag212.xml><?xml version="1.0" encoding="utf-8"?>
<p:tagLst xmlns:p="http://schemas.openxmlformats.org/presentationml/2006/main">
  <p:tag name="AS_UNIQUEID" val="8302"/>
  <p:tag name="KSO_WM_BEAUTIFY_FLAG" val=""/>
</p:tagLst>
</file>

<file path=ppt/tags/tag213.xml><?xml version="1.0" encoding="utf-8"?>
<p:tagLst xmlns:p="http://schemas.openxmlformats.org/presentationml/2006/main">
  <p:tag name="AS_UNIQUEID" val="8303"/>
  <p:tag name="KSO_WM_BEAUTIFY_FLAG" val=""/>
</p:tagLst>
</file>

<file path=ppt/tags/tag214.xml><?xml version="1.0" encoding="utf-8"?>
<p:tagLst xmlns:p="http://schemas.openxmlformats.org/presentationml/2006/main">
  <p:tag name="AS_UNIQUEID" val="8304"/>
  <p:tag name="KSO_WM_BEAUTIFY_FLAG" val=""/>
</p:tagLst>
</file>

<file path=ppt/tags/tag215.xml><?xml version="1.0" encoding="utf-8"?>
<p:tagLst xmlns:p="http://schemas.openxmlformats.org/presentationml/2006/main">
  <p:tag name="AS_UNIQUEID" val="8305"/>
  <p:tag name="KSO_WM_BEAUTIFY_FLAG" val=""/>
</p:tagLst>
</file>

<file path=ppt/tags/tag216.xml><?xml version="1.0" encoding="utf-8"?>
<p:tagLst xmlns:p="http://schemas.openxmlformats.org/presentationml/2006/main">
  <p:tag name="AS_UNIQUEID" val="8306"/>
  <p:tag name="KSO_WM_BEAUTIFY_FLAG" val=""/>
</p:tagLst>
</file>

<file path=ppt/tags/tag217.xml><?xml version="1.0" encoding="utf-8"?>
<p:tagLst xmlns:p="http://schemas.openxmlformats.org/presentationml/2006/main">
  <p:tag name="AS_UNIQUEID" val="8307"/>
  <p:tag name="KSO_WM_BEAUTIFY_FLAG" val=""/>
</p:tagLst>
</file>

<file path=ppt/tags/tag218.xml><?xml version="1.0" encoding="utf-8"?>
<p:tagLst xmlns:p="http://schemas.openxmlformats.org/presentationml/2006/main">
  <p:tag name="AS_UNIQUEID" val="8308"/>
  <p:tag name="KSO_WM_BEAUTIFY_FLAG" val=""/>
</p:tagLst>
</file>

<file path=ppt/tags/tag219.xml><?xml version="1.0" encoding="utf-8"?>
<p:tagLst xmlns:p="http://schemas.openxmlformats.org/presentationml/2006/main">
  <p:tag name="AS_UNIQUEID" val="8309"/>
  <p:tag name="KSO_WM_BEAUTIFY_FLAG" val=""/>
</p:tagLst>
</file>

<file path=ppt/tags/tag220.xml><?xml version="1.0" encoding="utf-8"?>
<p:tagLst xmlns:p="http://schemas.openxmlformats.org/presentationml/2006/main">
  <p:tag name="AS_UNIQUEID" val="8310"/>
  <p:tag name="KSO_WM_BEAUTIFY_FLAG" val=""/>
</p:tagLst>
</file>

<file path=ppt/tags/tag221.xml><?xml version="1.0" encoding="utf-8"?>
<p:tagLst xmlns:p="http://schemas.openxmlformats.org/presentationml/2006/main">
  <p:tag name="KSO_WM_SPECIAL_SOURCE" val="bdnull"/>
</p:tagLst>
</file>

<file path=ppt/tags/tag222.xml><?xml version="1.0" encoding="utf-8"?>
<p:tagLst xmlns:p="http://schemas.openxmlformats.org/presentationml/2006/main">
  <p:tag name="AS_UNIQUEID" val="8311"/>
</p:tagLst>
</file>

<file path=ppt/tags/tag223.xml><?xml version="1.0" encoding="utf-8"?>
<p:tagLst xmlns:p="http://schemas.openxmlformats.org/presentationml/2006/main">
  <p:tag name="AS_UNIQUEID" val="8312"/>
  <p:tag name="KSO_WM_BEAUTIFY_FLAG" val=""/>
</p:tagLst>
</file>

<file path=ppt/tags/tag224.xml><?xml version="1.0" encoding="utf-8"?>
<p:tagLst xmlns:p="http://schemas.openxmlformats.org/presentationml/2006/main">
  <p:tag name="AS_UNIQUEID" val="8313"/>
</p:tagLst>
</file>

<file path=ppt/tags/tag225.xml><?xml version="1.0" encoding="utf-8"?>
<p:tagLst xmlns:p="http://schemas.openxmlformats.org/presentationml/2006/main">
  <p:tag name="AS_UNIQUEID" val="8314"/>
</p:tagLst>
</file>

<file path=ppt/tags/tag226.xml><?xml version="1.0" encoding="utf-8"?>
<p:tagLst xmlns:p="http://schemas.openxmlformats.org/presentationml/2006/main">
  <p:tag name="AS_UNIQUEID" val="8315"/>
  <p:tag name="KSO_WM_BEAUTIFY_FLAG" val=""/>
</p:tagLst>
</file>

<file path=ppt/tags/tag227.xml><?xml version="1.0" encoding="utf-8"?>
<p:tagLst xmlns:p="http://schemas.openxmlformats.org/presentationml/2006/main">
  <p:tag name="AS_UNIQUEID" val="8316"/>
</p:tagLst>
</file>

<file path=ppt/tags/tag228.xml><?xml version="1.0" encoding="utf-8"?>
<p:tagLst xmlns:p="http://schemas.openxmlformats.org/presentationml/2006/main">
  <p:tag name="AS_UNIQUEID" val="8317"/>
  <p:tag name="KSO_WM_BEAUTIFY_FLAG" val=""/>
</p:tagLst>
</file>

<file path=ppt/tags/tag229.xml><?xml version="1.0" encoding="utf-8"?>
<p:tagLst xmlns:p="http://schemas.openxmlformats.org/presentationml/2006/main">
  <p:tag name="AS_UNIQUEID" val="8318"/>
  <p:tag name="KSO_WM_BEAUTIFY_FLAG" val=""/>
</p:tagLst>
</file>

<file path=ppt/tags/tag230.xml><?xml version="1.0" encoding="utf-8"?>
<p:tagLst xmlns:p="http://schemas.openxmlformats.org/presentationml/2006/main">
  <p:tag name="KSO_WM_SPECIAL_SOURCE" val="bdnull"/>
</p:tagLst>
</file>

<file path=ppt/tags/tag231.xml><?xml version="1.0" encoding="utf-8"?>
<p:tagLst xmlns:p="http://schemas.openxmlformats.org/presentationml/2006/main">
  <p:tag name="AS_UNIQUEID" val="8319"/>
</p:tagLst>
</file>

<file path=ppt/tags/tag232.xml><?xml version="1.0" encoding="utf-8"?>
<p:tagLst xmlns:p="http://schemas.openxmlformats.org/presentationml/2006/main">
  <p:tag name="AS_UNIQUEID" val="8320"/>
  <p:tag name="KSO_WM_BEAUTIFY_FLAG" val=""/>
</p:tagLst>
</file>

<file path=ppt/tags/tag233.xml><?xml version="1.0" encoding="utf-8"?>
<p:tagLst xmlns:p="http://schemas.openxmlformats.org/presentationml/2006/main">
  <p:tag name="AS_UNIQUEID" val="8321"/>
  <p:tag name="KSO_WM_BEAUTIFY_FLAG" val=""/>
</p:tagLst>
</file>

<file path=ppt/tags/tag234.xml><?xml version="1.0" encoding="utf-8"?>
<p:tagLst xmlns:p="http://schemas.openxmlformats.org/presentationml/2006/main">
  <p:tag name="AS_UNIQUEID" val="8322"/>
</p:tagLst>
</file>

<file path=ppt/tags/tag235.xml><?xml version="1.0" encoding="utf-8"?>
<p:tagLst xmlns:p="http://schemas.openxmlformats.org/presentationml/2006/main">
  <p:tag name="AS_UNIQUEID" val="8323"/>
</p:tagLst>
</file>

<file path=ppt/tags/tag236.xml><?xml version="1.0" encoding="utf-8"?>
<p:tagLst xmlns:p="http://schemas.openxmlformats.org/presentationml/2006/main">
  <p:tag name="AS_UNIQUEID" val="8324"/>
</p:tagLst>
</file>

<file path=ppt/tags/tag237.xml><?xml version="1.0" encoding="utf-8"?>
<p:tagLst xmlns:p="http://schemas.openxmlformats.org/presentationml/2006/main">
  <p:tag name="AS_UNIQUEID" val="8325"/>
</p:tagLst>
</file>

<file path=ppt/tags/tag238.xml><?xml version="1.0" encoding="utf-8"?>
<p:tagLst xmlns:p="http://schemas.openxmlformats.org/presentationml/2006/main">
  <p:tag name="AS_UNIQUEID" val="8326"/>
  <p:tag name="KSO_WM_BEAUTIFY_FLAG" val=""/>
</p:tagLst>
</file>

<file path=ppt/tags/tag239.xml><?xml version="1.0" encoding="utf-8"?>
<p:tagLst xmlns:p="http://schemas.openxmlformats.org/presentationml/2006/main">
  <p:tag name="AS_UNIQUEID" val="8327"/>
</p:tagLst>
</file>

<file path=ppt/tags/tag240.xml><?xml version="1.0" encoding="utf-8"?>
<p:tagLst xmlns:p="http://schemas.openxmlformats.org/presentationml/2006/main">
  <p:tag name="AS_UNIQUEID" val="8328"/>
  <p:tag name="KSO_WM_BEAUTIFY_FLAG" val=""/>
</p:tagLst>
</file>

<file path=ppt/tags/tag241.xml><?xml version="1.0" encoding="utf-8"?>
<p:tagLst xmlns:p="http://schemas.openxmlformats.org/presentationml/2006/main">
  <p:tag name="AS_UNIQUEID" val="8329"/>
  <p:tag name="KSO_WM_BEAUTIFY_FLAG" val=""/>
</p:tagLst>
</file>

<file path=ppt/tags/tag242.xml><?xml version="1.0" encoding="utf-8"?>
<p:tagLst xmlns:p="http://schemas.openxmlformats.org/presentationml/2006/main">
  <p:tag name="AS_UNIQUEID" val="8330"/>
  <p:tag name="KSO_WM_BEAUTIFY_FLAG" val=""/>
</p:tagLst>
</file>

<file path=ppt/tags/tag243.xml><?xml version="1.0" encoding="utf-8"?>
<p:tagLst xmlns:p="http://schemas.openxmlformats.org/presentationml/2006/main">
  <p:tag name="KSO_WM_SPECIAL_SOURCE" val="bdnull"/>
</p:tagLst>
</file>

<file path=ppt/tags/tag244.xml><?xml version="1.0" encoding="utf-8"?>
<p:tagLst xmlns:p="http://schemas.openxmlformats.org/presentationml/2006/main">
  <p:tag name="AS_UNIQUEID" val="8331"/>
</p:tagLst>
</file>

<file path=ppt/tags/tag245.xml><?xml version="1.0" encoding="utf-8"?>
<p:tagLst xmlns:p="http://schemas.openxmlformats.org/presentationml/2006/main">
  <p:tag name="AS_UNIQUEID" val="8332"/>
  <p:tag name="KSO_WM_BEAUTIFY_FLAG" val=""/>
</p:tagLst>
</file>

<file path=ppt/tags/tag246.xml><?xml version="1.0" encoding="utf-8"?>
<p:tagLst xmlns:p="http://schemas.openxmlformats.org/presentationml/2006/main">
  <p:tag name="AS_UNIQUEID" val="8333"/>
  <p:tag name="KSO_WM_BEAUTIFY_FLAG" val=""/>
</p:tagLst>
</file>

<file path=ppt/tags/tag247.xml><?xml version="1.0" encoding="utf-8"?>
<p:tagLst xmlns:p="http://schemas.openxmlformats.org/presentationml/2006/main">
  <p:tag name="AS_UNIQUEID" val="8334"/>
</p:tagLst>
</file>

<file path=ppt/tags/tag248.xml><?xml version="1.0" encoding="utf-8"?>
<p:tagLst xmlns:p="http://schemas.openxmlformats.org/presentationml/2006/main">
  <p:tag name="AS_UNIQUEID" val="8335"/>
</p:tagLst>
</file>

<file path=ppt/tags/tag249.xml><?xml version="1.0" encoding="utf-8"?>
<p:tagLst xmlns:p="http://schemas.openxmlformats.org/presentationml/2006/main">
  <p:tag name="AS_UNIQUEID" val="8336"/>
</p:tagLst>
</file>

<file path=ppt/tags/tag250.xml><?xml version="1.0" encoding="utf-8"?>
<p:tagLst xmlns:p="http://schemas.openxmlformats.org/presentationml/2006/main">
  <p:tag name="AS_UNIQUEID" val="8337"/>
</p:tagLst>
</file>

<file path=ppt/tags/tag251.xml><?xml version="1.0" encoding="utf-8"?>
<p:tagLst xmlns:p="http://schemas.openxmlformats.org/presentationml/2006/main">
  <p:tag name="AS_UNIQUEID" val="8338"/>
</p:tagLst>
</file>

<file path=ppt/tags/tag252.xml><?xml version="1.0" encoding="utf-8"?>
<p:tagLst xmlns:p="http://schemas.openxmlformats.org/presentationml/2006/main">
  <p:tag name="AS_UNIQUEID" val="8339"/>
  <p:tag name="KSO_WM_BEAUTIFY_FLAG" val=""/>
</p:tagLst>
</file>

<file path=ppt/tags/tag253.xml><?xml version="1.0" encoding="utf-8"?>
<p:tagLst xmlns:p="http://schemas.openxmlformats.org/presentationml/2006/main">
  <p:tag name="AS_UNIQUEID" val="8340"/>
  <p:tag name="KSO_WM_BEAUTIFY_FLAG" val=""/>
</p:tagLst>
</file>

<file path=ppt/tags/tag254.xml><?xml version="1.0" encoding="utf-8"?>
<p:tagLst xmlns:p="http://schemas.openxmlformats.org/presentationml/2006/main">
  <p:tag name="AS_UNIQUEID" val="8341"/>
  <p:tag name="KSO_WM_BEAUTIFY_FLAG" val=""/>
</p:tagLst>
</file>

<file path=ppt/tags/tag255.xml><?xml version="1.0" encoding="utf-8"?>
<p:tagLst xmlns:p="http://schemas.openxmlformats.org/presentationml/2006/main">
  <p:tag name="KSO_WM_SPECIAL_SOURCE" val="bdnull"/>
</p:tagLst>
</file>

<file path=ppt/tags/tag256.xml><?xml version="1.0" encoding="utf-8"?>
<p:tagLst xmlns:p="http://schemas.openxmlformats.org/presentationml/2006/main">
  <p:tag name="AS_UNIQUEID" val="8342"/>
</p:tagLst>
</file>

<file path=ppt/tags/tag257.xml><?xml version="1.0" encoding="utf-8"?>
<p:tagLst xmlns:p="http://schemas.openxmlformats.org/presentationml/2006/main">
  <p:tag name="AS_UNIQUEID" val="8343"/>
  <p:tag name="KSO_WM_BEAUTIFY_FLAG" val=""/>
</p:tagLst>
</file>

<file path=ppt/tags/tag258.xml><?xml version="1.0" encoding="utf-8"?>
<p:tagLst xmlns:p="http://schemas.openxmlformats.org/presentationml/2006/main">
  <p:tag name="AS_UNIQUEID" val="8344"/>
  <p:tag name="KSO_WM_BEAUTIFY_FLAG" val=""/>
</p:tagLst>
</file>

<file path=ppt/tags/tag259.xml><?xml version="1.0" encoding="utf-8"?>
<p:tagLst xmlns:p="http://schemas.openxmlformats.org/presentationml/2006/main">
  <p:tag name="AS_UNIQUEID" val="8345"/>
</p:tagLst>
</file>

<file path=ppt/tags/tag260.xml><?xml version="1.0" encoding="utf-8"?>
<p:tagLst xmlns:p="http://schemas.openxmlformats.org/presentationml/2006/main">
  <p:tag name="AS_UNIQUEID" val="8346"/>
</p:tagLst>
</file>

<file path=ppt/tags/tag261.xml><?xml version="1.0" encoding="utf-8"?>
<p:tagLst xmlns:p="http://schemas.openxmlformats.org/presentationml/2006/main">
  <p:tag name="AS_UNIQUEID" val="8347"/>
</p:tagLst>
</file>

<file path=ppt/tags/tag262.xml><?xml version="1.0" encoding="utf-8"?>
<p:tagLst xmlns:p="http://schemas.openxmlformats.org/presentationml/2006/main">
  <p:tag name="AS_UNIQUEID" val="8348"/>
</p:tagLst>
</file>

<file path=ppt/tags/tag263.xml><?xml version="1.0" encoding="utf-8"?>
<p:tagLst xmlns:p="http://schemas.openxmlformats.org/presentationml/2006/main">
  <p:tag name="AS_UNIQUEID" val="8349"/>
  <p:tag name="KSO_WM_BEAUTIFY_FLAG" val=""/>
</p:tagLst>
</file>

<file path=ppt/tags/tag264.xml><?xml version="1.0" encoding="utf-8"?>
<p:tagLst xmlns:p="http://schemas.openxmlformats.org/presentationml/2006/main">
  <p:tag name="AS_UNIQUEID" val="8350"/>
</p:tagLst>
</file>

<file path=ppt/tags/tag265.xml><?xml version="1.0" encoding="utf-8"?>
<p:tagLst xmlns:p="http://schemas.openxmlformats.org/presentationml/2006/main">
  <p:tag name="AS_UNIQUEID" val="8351"/>
  <p:tag name="KSO_WM_BEAUTIFY_FLAG" val=""/>
</p:tagLst>
</file>

<file path=ppt/tags/tag266.xml><?xml version="1.0" encoding="utf-8"?>
<p:tagLst xmlns:p="http://schemas.openxmlformats.org/presentationml/2006/main">
  <p:tag name="AS_UNIQUEID" val="8352"/>
  <p:tag name="KSO_WM_BEAUTIFY_FLAG" val=""/>
</p:tagLst>
</file>

<file path=ppt/tags/tag267.xml><?xml version="1.0" encoding="utf-8"?>
<p:tagLst xmlns:p="http://schemas.openxmlformats.org/presentationml/2006/main">
  <p:tag name="AS_UNIQUEID" val="8353"/>
  <p:tag name="KSO_WM_BEAUTIFY_FLAG" val=""/>
</p:tagLst>
</file>

<file path=ppt/tags/tag268.xml><?xml version="1.0" encoding="utf-8"?>
<p:tagLst xmlns:p="http://schemas.openxmlformats.org/presentationml/2006/main">
  <p:tag name="KSO_WM_SPECIAL_SOURCE" val="bdnull"/>
</p:tagLst>
</file>

<file path=ppt/tags/tag269.xml><?xml version="1.0" encoding="utf-8"?>
<p:tagLst xmlns:p="http://schemas.openxmlformats.org/presentationml/2006/main">
  <p:tag name="AS_UNIQUEID" val="8354"/>
</p:tagLst>
</file>

<file path=ppt/tags/tag270.xml><?xml version="1.0" encoding="utf-8"?>
<p:tagLst xmlns:p="http://schemas.openxmlformats.org/presentationml/2006/main">
  <p:tag name="AS_UNIQUEID" val="8355"/>
  <p:tag name="KSO_WM_BEAUTIFY_FLAG" val=""/>
</p:tagLst>
</file>

<file path=ppt/tags/tag271.xml><?xml version="1.0" encoding="utf-8"?>
<p:tagLst xmlns:p="http://schemas.openxmlformats.org/presentationml/2006/main">
  <p:tag name="AS_UNIQUEID" val="8356"/>
  <p:tag name="KSO_WM_BEAUTIFY_FLAG" val=""/>
</p:tagLst>
</file>

<file path=ppt/tags/tag272.xml><?xml version="1.0" encoding="utf-8"?>
<p:tagLst xmlns:p="http://schemas.openxmlformats.org/presentationml/2006/main">
  <p:tag name="AS_UNIQUEID" val="8357"/>
</p:tagLst>
</file>

<file path=ppt/tags/tag273.xml><?xml version="1.0" encoding="utf-8"?>
<p:tagLst xmlns:p="http://schemas.openxmlformats.org/presentationml/2006/main">
  <p:tag name="AS_UNIQUEID" val="8358"/>
</p:tagLst>
</file>

<file path=ppt/tags/tag274.xml><?xml version="1.0" encoding="utf-8"?>
<p:tagLst xmlns:p="http://schemas.openxmlformats.org/presentationml/2006/main">
  <p:tag name="AS_UNIQUEID" val="8359"/>
</p:tagLst>
</file>

<file path=ppt/tags/tag275.xml><?xml version="1.0" encoding="utf-8"?>
<p:tagLst xmlns:p="http://schemas.openxmlformats.org/presentationml/2006/main">
  <p:tag name="AS_UNIQUEID" val="8360"/>
</p:tagLst>
</file>

<file path=ppt/tags/tag276.xml><?xml version="1.0" encoding="utf-8"?>
<p:tagLst xmlns:p="http://schemas.openxmlformats.org/presentationml/2006/main">
  <p:tag name="AS_UNIQUEID" val="8361"/>
</p:tagLst>
</file>

<file path=ppt/tags/tag277.xml><?xml version="1.0" encoding="utf-8"?>
<p:tagLst xmlns:p="http://schemas.openxmlformats.org/presentationml/2006/main">
  <p:tag name="AS_UNIQUEID" val="8362"/>
  <p:tag name="KSO_WM_BEAUTIFY_FLAG" val=""/>
</p:tagLst>
</file>

<file path=ppt/tags/tag278.xml><?xml version="1.0" encoding="utf-8"?>
<p:tagLst xmlns:p="http://schemas.openxmlformats.org/presentationml/2006/main">
  <p:tag name="AS_UNIQUEID" val="8363"/>
  <p:tag name="KSO_WM_BEAUTIFY_FLAG" val=""/>
</p:tagLst>
</file>

<file path=ppt/tags/tag279.xml><?xml version="1.0" encoding="utf-8"?>
<p:tagLst xmlns:p="http://schemas.openxmlformats.org/presentationml/2006/main">
  <p:tag name="AS_UNIQUEID" val="8364"/>
  <p:tag name="KSO_WM_BEAUTIFY_FLAG" val=""/>
</p:tagLst>
</file>

<file path=ppt/tags/tag280.xml><?xml version="1.0" encoding="utf-8"?>
<p:tagLst xmlns:p="http://schemas.openxmlformats.org/presentationml/2006/main">
  <p:tag name="KSO_WM_SPECIAL_SOURCE" val="bdnull"/>
</p:tagLst>
</file>

<file path=ppt/tags/tag281.xml><?xml version="1.0" encoding="utf-8"?>
<p:tagLst xmlns:p="http://schemas.openxmlformats.org/presentationml/2006/main">
  <p:tag name="AS_UNIQUEID" val="8365"/>
</p:tagLst>
</file>

<file path=ppt/tags/tag282.xml><?xml version="1.0" encoding="utf-8"?>
<p:tagLst xmlns:p="http://schemas.openxmlformats.org/presentationml/2006/main">
  <p:tag name="AS_UNIQUEID" val="8366"/>
  <p:tag name="KSO_WM_BEAUTIFY_FLAG" val=""/>
</p:tagLst>
</file>

<file path=ppt/tags/tag283.xml><?xml version="1.0" encoding="utf-8"?>
<p:tagLst xmlns:p="http://schemas.openxmlformats.org/presentationml/2006/main">
  <p:tag name="AS_UNIQUEID" val="8367"/>
  <p:tag name="KSO_WM_BEAUTIFY_FLAG" val=""/>
</p:tagLst>
</file>

<file path=ppt/tags/tag284.xml><?xml version="1.0" encoding="utf-8"?>
<p:tagLst xmlns:p="http://schemas.openxmlformats.org/presentationml/2006/main">
  <p:tag name="AS_UNIQUEID" val="8368"/>
</p:tagLst>
</file>

<file path=ppt/tags/tag285.xml><?xml version="1.0" encoding="utf-8"?>
<p:tagLst xmlns:p="http://schemas.openxmlformats.org/presentationml/2006/main">
  <p:tag name="AS_UNIQUEID" val="8369"/>
</p:tagLst>
</file>

<file path=ppt/tags/tag286.xml><?xml version="1.0" encoding="utf-8"?>
<p:tagLst xmlns:p="http://schemas.openxmlformats.org/presentationml/2006/main">
  <p:tag name="AS_UNIQUEID" val="8370"/>
  <p:tag name="KSO_WM_BEAUTIFY_FLAG" val=""/>
</p:tagLst>
</file>

<file path=ppt/tags/tag287.xml><?xml version="1.0" encoding="utf-8"?>
<p:tagLst xmlns:p="http://schemas.openxmlformats.org/presentationml/2006/main">
  <p:tag name="AS_UNIQUEID" val="8371"/>
  <p:tag name="KSO_WM_BEAUTIFY_FLAG" val=""/>
</p:tagLst>
</file>

<file path=ppt/tags/tag288.xml><?xml version="1.0" encoding="utf-8"?>
<p:tagLst xmlns:p="http://schemas.openxmlformats.org/presentationml/2006/main">
  <p:tag name="AS_UNIQUEID" val="8372"/>
  <p:tag name="KSO_WM_BEAUTIFY_FLAG" val=""/>
</p:tagLst>
</file>

<file path=ppt/tags/tag289.xml><?xml version="1.0" encoding="utf-8"?>
<p:tagLst xmlns:p="http://schemas.openxmlformats.org/presentationml/2006/main">
  <p:tag name="AS_UNIQUEID" val="8373"/>
  <p:tag name="KSO_WM_BEAUTIFY_FLAG" val=""/>
</p:tagLst>
</file>

<file path=ppt/tags/tag290.xml><?xml version="1.0" encoding="utf-8"?>
<p:tagLst xmlns:p="http://schemas.openxmlformats.org/presentationml/2006/main">
  <p:tag name="AS_UNIQUEID" val="8374"/>
</p:tagLst>
</file>

<file path=ppt/tags/tag291.xml><?xml version="1.0" encoding="utf-8"?>
<p:tagLst xmlns:p="http://schemas.openxmlformats.org/presentationml/2006/main">
  <p:tag name="AS_UNIQUEID" val="8375"/>
  <p:tag name="KSO_WM_BEAUTIFY_FLAG" val=""/>
</p:tagLst>
</file>

<file path=ppt/tags/tag292.xml><?xml version="1.0" encoding="utf-8"?>
<p:tagLst xmlns:p="http://schemas.openxmlformats.org/presentationml/2006/main">
  <p:tag name="AS_UNIQUEID" val="8376"/>
  <p:tag name="KSO_WM_BEAUTIFY_FLAG" val=""/>
</p:tagLst>
</file>

<file path=ppt/tags/tag293.xml><?xml version="1.0" encoding="utf-8"?>
<p:tagLst xmlns:p="http://schemas.openxmlformats.org/presentationml/2006/main">
  <p:tag name="AS_UNIQUEID" val="8377"/>
  <p:tag name="KSO_WM_BEAUTIFY_FLAG" val=""/>
</p:tagLst>
</file>

<file path=ppt/tags/tag294.xml><?xml version="1.0" encoding="utf-8"?>
<p:tagLst xmlns:p="http://schemas.openxmlformats.org/presentationml/2006/main">
  <p:tag name="KSO_WM_SPECIAL_SOURCE" val="bdnull"/>
</p:tagLst>
</file>

<file path=ppt/tags/tag295.xml><?xml version="1.0" encoding="utf-8"?>
<p:tagLst xmlns:p="http://schemas.openxmlformats.org/presentationml/2006/main">
  <p:tag name="AS_UNIQUEID" val="8378"/>
</p:tagLst>
</file>

<file path=ppt/tags/tag296.xml><?xml version="1.0" encoding="utf-8"?>
<p:tagLst xmlns:p="http://schemas.openxmlformats.org/presentationml/2006/main">
  <p:tag name="AS_UNIQUEID" val="8379"/>
  <p:tag name="KSO_WM_BEAUTIFY_FLAG" val=""/>
</p:tagLst>
</file>

<file path=ppt/tags/tag297.xml><?xml version="1.0" encoding="utf-8"?>
<p:tagLst xmlns:p="http://schemas.openxmlformats.org/presentationml/2006/main">
  <p:tag name="AS_UNIQUEID" val="8380"/>
  <p:tag name="KSO_WM_BEAUTIFY_FLAG" val=""/>
</p:tagLst>
</file>

<file path=ppt/tags/tag298.xml><?xml version="1.0" encoding="utf-8"?>
<p:tagLst xmlns:p="http://schemas.openxmlformats.org/presentationml/2006/main">
  <p:tag name="AS_UNIQUEID" val="8381"/>
</p:tagLst>
</file>

<file path=ppt/tags/tag299.xml><?xml version="1.0" encoding="utf-8"?>
<p:tagLst xmlns:p="http://schemas.openxmlformats.org/presentationml/2006/main">
  <p:tag name="AS_UNIQUEID" val="8382"/>
</p:tagLst>
</file>

<file path=ppt/tags/tag300.xml><?xml version="1.0" encoding="utf-8"?>
<p:tagLst xmlns:p="http://schemas.openxmlformats.org/presentationml/2006/main">
  <p:tag name="AS_UNIQUEID" val="8383"/>
  <p:tag name="KSO_WM_BEAUTIFY_FLAG" val=""/>
</p:tagLst>
</file>

<file path=ppt/tags/tag301.xml><?xml version="1.0" encoding="utf-8"?>
<p:tagLst xmlns:p="http://schemas.openxmlformats.org/presentationml/2006/main">
  <p:tag name="AS_UNIQUEID" val="8384"/>
  <p:tag name="KSO_WM_BEAUTIFY_FLAG" val=""/>
</p:tagLst>
</file>

<file path=ppt/tags/tag302.xml><?xml version="1.0" encoding="utf-8"?>
<p:tagLst xmlns:p="http://schemas.openxmlformats.org/presentationml/2006/main">
  <p:tag name="AS_UNIQUEID" val="8385"/>
  <p:tag name="KSO_WM_BEAUTIFY_FLAG" val=""/>
</p:tagLst>
</file>

<file path=ppt/tags/tag303.xml><?xml version="1.0" encoding="utf-8"?>
<p:tagLst xmlns:p="http://schemas.openxmlformats.org/presentationml/2006/main">
  <p:tag name="AS_UNIQUEID" val="8386"/>
  <p:tag name="KSO_WM_BEAUTIFY_FLAG" val=""/>
</p:tagLst>
</file>

<file path=ppt/tags/tag304.xml><?xml version="1.0" encoding="utf-8"?>
<p:tagLst xmlns:p="http://schemas.openxmlformats.org/presentationml/2006/main">
  <p:tag name="AS_UNIQUEID" val="8387"/>
</p:tagLst>
</file>

<file path=ppt/tags/tag305.xml><?xml version="1.0" encoding="utf-8"?>
<p:tagLst xmlns:p="http://schemas.openxmlformats.org/presentationml/2006/main">
  <p:tag name="AS_UNIQUEID" val="8388"/>
  <p:tag name="KSO_WM_BEAUTIFY_FLAG" val=""/>
</p:tagLst>
</file>

<file path=ppt/tags/tag306.xml><?xml version="1.0" encoding="utf-8"?>
<p:tagLst xmlns:p="http://schemas.openxmlformats.org/presentationml/2006/main">
  <p:tag name="AS_UNIQUEID" val="8389"/>
  <p:tag name="KSO_WM_BEAUTIFY_FLAG" val=""/>
</p:tagLst>
</file>

<file path=ppt/tags/tag307.xml><?xml version="1.0" encoding="utf-8"?>
<p:tagLst xmlns:p="http://schemas.openxmlformats.org/presentationml/2006/main">
  <p:tag name="AS_UNIQUEID" val="8390"/>
  <p:tag name="KSO_WM_BEAUTIFY_FLAG" val=""/>
</p:tagLst>
</file>

<file path=ppt/tags/tag308.xml><?xml version="1.0" encoding="utf-8"?>
<p:tagLst xmlns:p="http://schemas.openxmlformats.org/presentationml/2006/main">
  <p:tag name="KSO_WM_SPECIAL_SOURCE" val="bdnull"/>
</p:tagLst>
</file>

<file path=ppt/tags/tag309.xml><?xml version="1.0" encoding="utf-8"?>
<p:tagLst xmlns:p="http://schemas.openxmlformats.org/presentationml/2006/main">
  <p:tag name="AS_UNIQUEID" val="8391"/>
</p:tagLst>
</file>

<file path=ppt/tags/tag310.xml><?xml version="1.0" encoding="utf-8"?>
<p:tagLst xmlns:p="http://schemas.openxmlformats.org/presentationml/2006/main">
  <p:tag name="AS_UNIQUEID" val="8392"/>
  <p:tag name="KSO_WM_BEAUTIFY_FLAG" val=""/>
</p:tagLst>
</file>

<file path=ppt/tags/tag311.xml><?xml version="1.0" encoding="utf-8"?>
<p:tagLst xmlns:p="http://schemas.openxmlformats.org/presentationml/2006/main">
  <p:tag name="AS_UNIQUEID" val="8393"/>
</p:tagLst>
</file>

<file path=ppt/tags/tag312.xml><?xml version="1.0" encoding="utf-8"?>
<p:tagLst xmlns:p="http://schemas.openxmlformats.org/presentationml/2006/main">
  <p:tag name="AS_UNIQUEID" val="8394"/>
</p:tagLst>
</file>

<file path=ppt/tags/tag313.xml><?xml version="1.0" encoding="utf-8"?>
<p:tagLst xmlns:p="http://schemas.openxmlformats.org/presentationml/2006/main">
  <p:tag name="AS_UNIQUEID" val="8395"/>
  <p:tag name="KSO_WM_BEAUTIFY_FLAG" val=""/>
</p:tagLst>
</file>

<file path=ppt/tags/tag314.xml><?xml version="1.0" encoding="utf-8"?>
<p:tagLst xmlns:p="http://schemas.openxmlformats.org/presentationml/2006/main">
  <p:tag name="AS_UNIQUEID" val="8396"/>
</p:tagLst>
</file>

<file path=ppt/tags/tag315.xml><?xml version="1.0" encoding="utf-8"?>
<p:tagLst xmlns:p="http://schemas.openxmlformats.org/presentationml/2006/main">
  <p:tag name="AS_UNIQUEID" val="8397"/>
  <p:tag name="KSO_WM_BEAUTIFY_FLAG" val=""/>
</p:tagLst>
</file>

<file path=ppt/tags/tag316.xml><?xml version="1.0" encoding="utf-8"?>
<p:tagLst xmlns:p="http://schemas.openxmlformats.org/presentationml/2006/main">
  <p:tag name="AS_UNIQUEID" val="8398"/>
  <p:tag name="KSO_WM_BEAUTIFY_FLAG" val=""/>
</p:tagLst>
</file>

<file path=ppt/tags/tag317.xml><?xml version="1.0" encoding="utf-8"?>
<p:tagLst xmlns:p="http://schemas.openxmlformats.org/presentationml/2006/main">
  <p:tag name="KSO_WM_SPECIAL_SOURCE" val="bdnull"/>
</p:tagLst>
</file>

<file path=ppt/tags/tag318.xml><?xml version="1.0" encoding="utf-8"?>
<p:tagLst xmlns:p="http://schemas.openxmlformats.org/presentationml/2006/main">
  <p:tag name="AS_UNIQUEID" val="8399"/>
</p:tagLst>
</file>

<file path=ppt/tags/tag319.xml><?xml version="1.0" encoding="utf-8"?>
<p:tagLst xmlns:p="http://schemas.openxmlformats.org/presentationml/2006/main">
  <p:tag name="AS_UNIQUEID" val="8400"/>
  <p:tag name="KSO_WM_BEAUTIFY_FLAG" val=""/>
</p:tagLst>
</file>

<file path=ppt/tags/tag320.xml><?xml version="1.0" encoding="utf-8"?>
<p:tagLst xmlns:p="http://schemas.openxmlformats.org/presentationml/2006/main">
  <p:tag name="AS_UNIQUEID" val="8401"/>
  <p:tag name="KSO_WM_BEAUTIFY_FLAG" val=""/>
</p:tagLst>
</file>

<file path=ppt/tags/tag321.xml><?xml version="1.0" encoding="utf-8"?>
<p:tagLst xmlns:p="http://schemas.openxmlformats.org/presentationml/2006/main">
  <p:tag name="AS_UNIQUEID" val="8402"/>
  <p:tag name="KSO_WM_BEAUTIFY_FLAG" val=""/>
</p:tagLst>
</file>

<file path=ppt/tags/tag322.xml><?xml version="1.0" encoding="utf-8"?>
<p:tagLst xmlns:p="http://schemas.openxmlformats.org/presentationml/2006/main">
  <p:tag name="AS_UNIQUEID" val="8403"/>
</p:tagLst>
</file>

<file path=ppt/tags/tag323.xml><?xml version="1.0" encoding="utf-8"?>
<p:tagLst xmlns:p="http://schemas.openxmlformats.org/presentationml/2006/main">
  <p:tag name="AS_UNIQUEID" val="8088"/>
  <p:tag name="KSO_WM_BEAUTIFY_FLAG" val=""/>
</p:tagLst>
</file>

<file path=ppt/tags/tag324.xml><?xml version="1.0" encoding="utf-8"?>
<p:tagLst xmlns:p="http://schemas.openxmlformats.org/presentationml/2006/main">
  <p:tag name="AS_UNIQUEID" val="8404"/>
  <p:tag name="KSO_WM_BEAUTIFY_FLAG" val=""/>
</p:tagLst>
</file>

<file path=ppt/tags/tag325.xml><?xml version="1.0" encoding="utf-8"?>
<p:tagLst xmlns:p="http://schemas.openxmlformats.org/presentationml/2006/main">
  <p:tag name="AS_UNIQUEID" val="8405"/>
  <p:tag name="KSO_WM_BEAUTIFY_FLAG" val=""/>
</p:tagLst>
</file>

<file path=ppt/tags/tag326.xml><?xml version="1.0" encoding="utf-8"?>
<p:tagLst xmlns:p="http://schemas.openxmlformats.org/presentationml/2006/main">
  <p:tag name="AS_UNIQUEID" val="8406"/>
  <p:tag name="KSO_WM_BEAUTIFY_FLAG" val=""/>
</p:tagLst>
</file>

<file path=ppt/tags/tag327.xml><?xml version="1.0" encoding="utf-8"?>
<p:tagLst xmlns:p="http://schemas.openxmlformats.org/presentationml/2006/main">
  <p:tag name="AS_UNIQUEID" val="8407"/>
</p:tagLst>
</file>

<file path=ppt/tags/tag328.xml><?xml version="1.0" encoding="utf-8"?>
<p:tagLst xmlns:p="http://schemas.openxmlformats.org/presentationml/2006/main">
  <p:tag name="AS_UNIQUEID" val="8088"/>
  <p:tag name="KSO_WM_BEAUTIFY_FLAG" val=""/>
</p:tagLst>
</file>

<file path=ppt/tags/tag329.xml><?xml version="1.0" encoding="utf-8"?>
<p:tagLst xmlns:p="http://schemas.openxmlformats.org/presentationml/2006/main">
  <p:tag name="AS_UNIQUEID" val="8408"/>
  <p:tag name="KSO_WM_BEAUTIFY_FLAG" val=""/>
</p:tagLst>
</file>

<file path=ppt/tags/tag330.xml><?xml version="1.0" encoding="utf-8"?>
<p:tagLst xmlns:p="http://schemas.openxmlformats.org/presentationml/2006/main">
  <p:tag name="AS_UNIQUEID" val="8409"/>
  <p:tag name="KSO_WM_BEAUTIFY_FLAG" val=""/>
</p:tagLst>
</file>

<file path=ppt/tags/tag331.xml><?xml version="1.0" encoding="utf-8"?>
<p:tagLst xmlns:p="http://schemas.openxmlformats.org/presentationml/2006/main">
  <p:tag name="AS_UNIQUEID" val="8410"/>
</p:tagLst>
</file>

<file path=ppt/tags/tag332.xml><?xml version="1.0" encoding="utf-8"?>
<p:tagLst xmlns:p="http://schemas.openxmlformats.org/presentationml/2006/main">
  <p:tag name="AS_UNIQUEID" val="8088"/>
  <p:tag name="KSO_WM_BEAUTIFY_FLAG" val=""/>
</p:tagLst>
</file>

<file path=ppt/tags/tag333.xml><?xml version="1.0" encoding="utf-8"?>
<p:tagLst xmlns:p="http://schemas.openxmlformats.org/presentationml/2006/main">
  <p:tag name="AS_UNIQUEID" val="8411"/>
  <p:tag name="KSO_WM_BEAUTIFY_FLAG" val=""/>
</p:tagLst>
</file>

<file path=ppt/tags/tag334.xml><?xml version="1.0" encoding="utf-8"?>
<p:tagLst xmlns:p="http://schemas.openxmlformats.org/presentationml/2006/main">
  <p:tag name="AS_UNIQUEID" val="8412"/>
  <p:tag name="KSO_WM_BEAUTIFY_FLAG" val=""/>
</p:tagLst>
</file>

<file path=ppt/tags/tag335.xml><?xml version="1.0" encoding="utf-8"?>
<p:tagLst xmlns:p="http://schemas.openxmlformats.org/presentationml/2006/main">
  <p:tag name="AS_UNIQUEID" val="8413"/>
</p:tagLst>
</file>

<file path=ppt/tags/tag336.xml><?xml version="1.0" encoding="utf-8"?>
<p:tagLst xmlns:p="http://schemas.openxmlformats.org/presentationml/2006/main">
  <p:tag name="AS_UNIQUEID" val="8088"/>
  <p:tag name="KSO_WM_BEAUTIFY_FLAG" val=""/>
</p:tagLst>
</file>

<file path=ppt/tags/tag337.xml><?xml version="1.0" encoding="utf-8"?>
<p:tagLst xmlns:p="http://schemas.openxmlformats.org/presentationml/2006/main">
  <p:tag name="AS_UNIQUEID" val="8414"/>
  <p:tag name="KSO_WM_BEAUTIFY_FLAG" val=""/>
</p:tagLst>
</file>

<file path=ppt/tags/tag338.xml><?xml version="1.0" encoding="utf-8"?>
<p:tagLst xmlns:p="http://schemas.openxmlformats.org/presentationml/2006/main">
  <p:tag name="AS_UNIQUEID" val="8090"/>
  <p:tag name="KSO_WM_BEAUTIFY_FLAG" val=""/>
</p:tagLst>
</file>

<file path=ppt/tags/tag339.xml><?xml version="1.0" encoding="utf-8"?>
<p:tagLst xmlns:p="http://schemas.openxmlformats.org/presentationml/2006/main">
  <p:tag name="AS_UNIQUEID" val="8091"/>
  <p:tag name="KSO_WM_BEAUTIFY_FLAG" val=""/>
</p:tagLst>
</file>

<file path=ppt/tags/tag340.xml><?xml version="1.0" encoding="utf-8"?>
<p:tagLst xmlns:p="http://schemas.openxmlformats.org/presentationml/2006/main">
  <p:tag name="AS_UNIQUEID" val="8090"/>
  <p:tag name="KSO_WM_BEAUTIFY_FLAG" val=""/>
</p:tagLst>
</file>

<file path=ppt/tags/tag341.xml><?xml version="1.0" encoding="utf-8"?>
<p:tagLst xmlns:p="http://schemas.openxmlformats.org/presentationml/2006/main">
  <p:tag name="AS_UNIQUEID" val="8091"/>
  <p:tag name="KSO_WM_BEAUTIFY_FLAG" val=""/>
</p:tagLst>
</file>

<file path=ppt/tags/tag342.xml><?xml version="1.0" encoding="utf-8"?>
<p:tagLst xmlns:p="http://schemas.openxmlformats.org/presentationml/2006/main">
  <p:tag name="AS_UNIQUEID" val="8415"/>
  <p:tag name="KSO_WM_BEAUTIFY_FLAG" val=""/>
</p:tagLst>
</file>

<file path=ppt/tags/tag343.xml><?xml version="1.0" encoding="utf-8"?>
<p:tagLst xmlns:p="http://schemas.openxmlformats.org/presentationml/2006/main">
  <p:tag name="AS_UNIQUEID" val="8416"/>
</p:tagLst>
</file>

<file path=ppt/tags/tag344.xml><?xml version="1.0" encoding="utf-8"?>
<p:tagLst xmlns:p="http://schemas.openxmlformats.org/presentationml/2006/main">
  <p:tag name="AS_UNIQUEID" val="8088"/>
  <p:tag name="KSO_WM_BEAUTIFY_FLAG" val=""/>
</p:tagLst>
</file>

<file path=ppt/tags/tag345.xml><?xml version="1.0" encoding="utf-8"?>
<p:tagLst xmlns:p="http://schemas.openxmlformats.org/presentationml/2006/main">
  <p:tag name="AS_UNIQUEID" val="8417"/>
  <p:tag name="KSO_WM_BEAUTIFY_FLAG" val=""/>
</p:tagLst>
</file>

<file path=ppt/tags/tag346.xml><?xml version="1.0" encoding="utf-8"?>
<p:tagLst xmlns:p="http://schemas.openxmlformats.org/presentationml/2006/main">
  <p:tag name="AS_UNIQUEID" val="8090"/>
  <p:tag name="KSO_WM_BEAUTIFY_FLAG" val=""/>
</p:tagLst>
</file>

<file path=ppt/tags/tag347.xml><?xml version="1.0" encoding="utf-8"?>
<p:tagLst xmlns:p="http://schemas.openxmlformats.org/presentationml/2006/main">
  <p:tag name="AS_UNIQUEID" val="8091"/>
  <p:tag name="KSO_WM_BEAUTIFY_FLAG" val=""/>
</p:tagLst>
</file>

<file path=ppt/tags/tag348.xml><?xml version="1.0" encoding="utf-8"?>
<p:tagLst xmlns:p="http://schemas.openxmlformats.org/presentationml/2006/main">
  <p:tag name="AS_UNIQUEID" val="8418"/>
  <p:tag name="KSO_WM_BEAUTIFY_FLAG" val=""/>
</p:tagLst>
</file>

<file path=ppt/tags/tag349.xml><?xml version="1.0" encoding="utf-8"?>
<p:tagLst xmlns:p="http://schemas.openxmlformats.org/presentationml/2006/main">
  <p:tag name="AS_UNIQUEID" val="8419"/>
</p:tagLst>
</file>

<file path=ppt/tags/tag350.xml><?xml version="1.0" encoding="utf-8"?>
<p:tagLst xmlns:p="http://schemas.openxmlformats.org/presentationml/2006/main">
  <p:tag name="AS_UNIQUEID" val="8088"/>
  <p:tag name="KSO_WM_BEAUTIFY_FLAG" val=""/>
</p:tagLst>
</file>

<file path=ppt/tags/tag351.xml><?xml version="1.0" encoding="utf-8"?>
<p:tagLst xmlns:p="http://schemas.openxmlformats.org/presentationml/2006/main">
  <p:tag name="AS_UNIQUEID" val="8420"/>
  <p:tag name="KSO_WM_BEAUTIFY_FLAG" val=""/>
</p:tagLst>
</file>

<file path=ppt/tags/tag352.xml><?xml version="1.0" encoding="utf-8"?>
<p:tagLst xmlns:p="http://schemas.openxmlformats.org/presentationml/2006/main">
  <p:tag name="AS_UNIQUEID" val="8090"/>
  <p:tag name="KSO_WM_BEAUTIFY_FLAG" val=""/>
</p:tagLst>
</file>

<file path=ppt/tags/tag353.xml><?xml version="1.0" encoding="utf-8"?>
<p:tagLst xmlns:p="http://schemas.openxmlformats.org/presentationml/2006/main">
  <p:tag name="AS_UNIQUEID" val="8091"/>
  <p:tag name="KSO_WM_BEAUTIFY_FLAG" val=""/>
</p:tagLst>
</file>

<file path=ppt/tags/tag354.xml><?xml version="1.0" encoding="utf-8"?>
<p:tagLst xmlns:p="http://schemas.openxmlformats.org/presentationml/2006/main">
  <p:tag name="AS_UNIQUEID" val="8090"/>
  <p:tag name="KSO_WM_BEAUTIFY_FLAG" val=""/>
</p:tagLst>
</file>

<file path=ppt/tags/tag355.xml><?xml version="1.0" encoding="utf-8"?>
<p:tagLst xmlns:p="http://schemas.openxmlformats.org/presentationml/2006/main">
  <p:tag name="AS_UNIQUEID" val="8091"/>
  <p:tag name="KSO_WM_BEAUTIFY_FLAG" val=""/>
</p:tagLst>
</file>

<file path=ppt/tags/tag356.xml><?xml version="1.0" encoding="utf-8"?>
<p:tagLst xmlns:p="http://schemas.openxmlformats.org/presentationml/2006/main">
  <p:tag name="AS_UNIQUEID" val="8090"/>
  <p:tag name="KSO_WM_BEAUTIFY_FLAG" val=""/>
</p:tagLst>
</file>

<file path=ppt/tags/tag357.xml><?xml version="1.0" encoding="utf-8"?>
<p:tagLst xmlns:p="http://schemas.openxmlformats.org/presentationml/2006/main">
  <p:tag name="AS_UNIQUEID" val="8091"/>
  <p:tag name="KSO_WM_BEAUTIFY_FLAG" val=""/>
</p:tagLst>
</file>

<file path=ppt/tags/tag358.xml><?xml version="1.0" encoding="utf-8"?>
<p:tagLst xmlns:p="http://schemas.openxmlformats.org/presentationml/2006/main">
  <p:tag name="AS_UNIQUEID" val="8421"/>
</p:tagLst>
</file>

<file path=ppt/tags/tag359.xml><?xml version="1.0" encoding="utf-8"?>
<p:tagLst xmlns:p="http://schemas.openxmlformats.org/presentationml/2006/main">
  <p:tag name="AS_UNIQUEID" val="8422"/>
</p:tagLst>
</file>

<file path=ppt/tags/tag360.xml><?xml version="1.0" encoding="utf-8"?>
<p:tagLst xmlns:p="http://schemas.openxmlformats.org/presentationml/2006/main">
  <p:tag name="AS_UNIQUEID" val="8423"/>
</p:tagLst>
</file>

<file path=ppt/tags/tag361.xml><?xml version="1.0" encoding="utf-8"?>
<p:tagLst xmlns:p="http://schemas.openxmlformats.org/presentationml/2006/main">
  <p:tag name="AS_UNIQUEID" val="8424"/>
</p:tagLst>
</file>

<file path=ppt/tags/tag362.xml><?xml version="1.0" encoding="utf-8"?>
<p:tagLst xmlns:p="http://schemas.openxmlformats.org/presentationml/2006/main">
  <p:tag name="AS_UNIQUEID" val="8090"/>
  <p:tag name="KSO_WM_BEAUTIFY_FLAG" val=""/>
</p:tagLst>
</file>

<file path=ppt/tags/tag363.xml><?xml version="1.0" encoding="utf-8"?>
<p:tagLst xmlns:p="http://schemas.openxmlformats.org/presentationml/2006/main">
  <p:tag name="AS_UNIQUEID" val="8091"/>
  <p:tag name="KSO_WM_BEAUTIFY_FLAG" val=""/>
</p:tagLst>
</file>

<file path=ppt/tags/tag364.xml><?xml version="1.0" encoding="utf-8"?>
<p:tagLst xmlns:p="http://schemas.openxmlformats.org/presentationml/2006/main">
  <p:tag name="AS_UNIQUEID" val="8090"/>
  <p:tag name="KSO_WM_BEAUTIFY_FLAG" val=""/>
</p:tagLst>
</file>

<file path=ppt/tags/tag365.xml><?xml version="1.0" encoding="utf-8"?>
<p:tagLst xmlns:p="http://schemas.openxmlformats.org/presentationml/2006/main">
  <p:tag name="AS_UNIQUEID" val="8091"/>
  <p:tag name="KSO_WM_BEAUTIFY_FLAG" val=""/>
</p:tagLst>
</file>

<file path=ppt/tags/tag366.xml><?xml version="1.0" encoding="utf-8"?>
<p:tagLst xmlns:p="http://schemas.openxmlformats.org/presentationml/2006/main">
  <p:tag name="AS_UNIQUEID" val="8090"/>
  <p:tag name="KSO_WM_BEAUTIFY_FLAG" val=""/>
</p:tagLst>
</file>

<file path=ppt/tags/tag367.xml><?xml version="1.0" encoding="utf-8"?>
<p:tagLst xmlns:p="http://schemas.openxmlformats.org/presentationml/2006/main">
  <p:tag name="AS_UNIQUEID" val="8091"/>
  <p:tag name="KSO_WM_BEAUTIFY_FLAG" val=""/>
</p:tagLst>
</file>

<file path=ppt/tags/tag368.xml><?xml version="1.0" encoding="utf-8"?>
<p:tagLst xmlns:p="http://schemas.openxmlformats.org/presentationml/2006/main">
  <p:tag name="AS_UNIQUEID" val="8090"/>
  <p:tag name="KSO_WM_BEAUTIFY_FLAG" val=""/>
</p:tagLst>
</file>

<file path=ppt/tags/tag369.xml><?xml version="1.0" encoding="utf-8"?>
<p:tagLst xmlns:p="http://schemas.openxmlformats.org/presentationml/2006/main">
  <p:tag name="AS_UNIQUEID" val="8091"/>
  <p:tag name="KSO_WM_BEAUTIFY_FLAG" val=""/>
</p:tagLst>
</file>

<file path=ppt/tags/tag370.xml><?xml version="1.0" encoding="utf-8"?>
<p:tagLst xmlns:p="http://schemas.openxmlformats.org/presentationml/2006/main">
  <p:tag name="AS_UNIQUEID" val="8090"/>
  <p:tag name="KSO_WM_BEAUTIFY_FLAG" val=""/>
</p:tagLst>
</file>

<file path=ppt/tags/tag371.xml><?xml version="1.0" encoding="utf-8"?>
<p:tagLst xmlns:p="http://schemas.openxmlformats.org/presentationml/2006/main">
  <p:tag name="AS_UNIQUEID" val="8091"/>
  <p:tag name="KSO_WM_BEAUTIFY_FLAG" val=""/>
</p:tagLst>
</file>

<file path=ppt/tags/tag372.xml><?xml version="1.0" encoding="utf-8"?>
<p:tagLst xmlns:p="http://schemas.openxmlformats.org/presentationml/2006/main">
  <p:tag name="AS_UNIQUEID" val="8090"/>
  <p:tag name="KSO_WM_BEAUTIFY_FLAG" val=""/>
</p:tagLst>
</file>

<file path=ppt/tags/tag373.xml><?xml version="1.0" encoding="utf-8"?>
<p:tagLst xmlns:p="http://schemas.openxmlformats.org/presentationml/2006/main">
  <p:tag name="AS_UNIQUEID" val="8091"/>
  <p:tag name="KSO_WM_BEAUTIFY_FLAG" val=""/>
</p:tagLst>
</file>

<file path=ppt/tags/tag374.xml><?xml version="1.0" encoding="utf-8"?>
<p:tagLst xmlns:p="http://schemas.openxmlformats.org/presentationml/2006/main">
  <p:tag name="AS_UNIQUEID" val="8090"/>
  <p:tag name="KSO_WM_BEAUTIFY_FLAG" val=""/>
</p:tagLst>
</file>

<file path=ppt/tags/tag375.xml><?xml version="1.0" encoding="utf-8"?>
<p:tagLst xmlns:p="http://schemas.openxmlformats.org/presentationml/2006/main">
  <p:tag name="AS_UNIQUEID" val="8091"/>
  <p:tag name="KSO_WM_BEAUTIFY_FLAG" val=""/>
</p:tagLst>
</file>

<file path=ppt/tags/tag376.xml><?xml version="1.0" encoding="utf-8"?>
<p:tagLst xmlns:p="http://schemas.openxmlformats.org/presentationml/2006/main">
  <p:tag name="AS_UNIQUEID" val="8090"/>
  <p:tag name="KSO_WM_BEAUTIFY_FLAG" val=""/>
</p:tagLst>
</file>

<file path=ppt/tags/tag377.xml><?xml version="1.0" encoding="utf-8"?>
<p:tagLst xmlns:p="http://schemas.openxmlformats.org/presentationml/2006/main">
  <p:tag name="AS_UNIQUEID" val="8091"/>
  <p:tag name="KSO_WM_BEAUTIFY_FLAG" val=""/>
</p:tagLst>
</file>

<file path=ppt/tags/tag378.xml><?xml version="1.0" encoding="utf-8"?>
<p:tagLst xmlns:p="http://schemas.openxmlformats.org/presentationml/2006/main">
  <p:tag name="AS_UNIQUEID" val="8425"/>
  <p:tag name="KSO_WM_BEAUTIFY_FLAG" val=""/>
</p:tagLst>
</file>

<file path=ppt/tags/tag379.xml><?xml version="1.0" encoding="utf-8"?>
<p:tagLst xmlns:p="http://schemas.openxmlformats.org/presentationml/2006/main">
  <p:tag name="AS_UNIQUEID" val="8426"/>
</p:tagLst>
</file>

<file path=ppt/tags/tag380.xml><?xml version="1.0" encoding="utf-8"?>
<p:tagLst xmlns:p="http://schemas.openxmlformats.org/presentationml/2006/main">
  <p:tag name="AS_UNIQUEID" val="8088"/>
  <p:tag name="KSO_WM_BEAUTIFY_FLAG" val=""/>
</p:tagLst>
</file>

<file path=ppt/tags/tag381.xml><?xml version="1.0" encoding="utf-8"?>
<p:tagLst xmlns:p="http://schemas.openxmlformats.org/presentationml/2006/main">
  <p:tag name="AS_UNIQUEID" val="8427"/>
  <p:tag name="KSO_WM_BEAUTIFY_FLAG" val=""/>
</p:tagLst>
</file>

<file path=ppt/tags/tag382.xml><?xml version="1.0" encoding="utf-8"?>
<p:tagLst xmlns:p="http://schemas.openxmlformats.org/presentationml/2006/main">
  <p:tag name="AS_UNIQUEID" val="8428"/>
  <p:tag name="KSO_WM_BEAUTIFY_FLAG" val=""/>
</p:tagLst>
</file>

<file path=ppt/tags/tag383.xml><?xml version="1.0" encoding="utf-8"?>
<p:tagLst xmlns:p="http://schemas.openxmlformats.org/presentationml/2006/main">
  <p:tag name="AS_UNIQUEID" val="8429"/>
</p:tagLst>
</file>

<file path=ppt/tags/tag384.xml><?xml version="1.0" encoding="utf-8"?>
<p:tagLst xmlns:p="http://schemas.openxmlformats.org/presentationml/2006/main">
  <p:tag name="AS_UNIQUEID" val="8088"/>
  <p:tag name="KSO_WM_BEAUTIFY_FLAG" val=""/>
</p:tagLst>
</file>

<file path=ppt/tags/tag385.xml><?xml version="1.0" encoding="utf-8"?>
<p:tagLst xmlns:p="http://schemas.openxmlformats.org/presentationml/2006/main">
  <p:tag name="AS_UNIQUEID" val="8430"/>
  <p:tag name="KSO_WM_BEAUTIFY_FLAG" val=""/>
</p:tagLst>
</file>

<file path=ppt/tags/tag386.xml><?xml version="1.0" encoding="utf-8"?>
<p:tagLst xmlns:p="http://schemas.openxmlformats.org/presentationml/2006/main">
  <p:tag name="AS_UNIQUEID" val="8431"/>
</p:tagLst>
</file>

<file path=ppt/tags/tag387.xml><?xml version="1.0" encoding="utf-8"?>
<p:tagLst xmlns:p="http://schemas.openxmlformats.org/presentationml/2006/main">
  <p:tag name="AS_UNIQUEID" val="8088"/>
  <p:tag name="KSO_WM_BEAUTIFY_FLAG" val=""/>
</p:tagLst>
</file>

<file path=ppt/tags/tag388.xml><?xml version="1.0" encoding="utf-8"?>
<p:tagLst xmlns:p="http://schemas.openxmlformats.org/presentationml/2006/main">
  <p:tag name="AS_UNIQUEID" val="8432"/>
  <p:tag name="KSO_WM_BEAUTIFY_FLAG" val=""/>
</p:tagLst>
</file>

<file path=ppt/tags/tag389.xml><?xml version="1.0" encoding="utf-8"?>
<p:tagLst xmlns:p="http://schemas.openxmlformats.org/presentationml/2006/main">
  <p:tag name="AS_UNIQUEID" val="8433"/>
  <p:tag name="KSO_WM_BEAUTIFY_FLAG" val=""/>
</p:tagLst>
</file>

<file path=ppt/tags/tag390.xml><?xml version="1.0" encoding="utf-8"?>
<p:tagLst xmlns:p="http://schemas.openxmlformats.org/presentationml/2006/main">
  <p:tag name="AS_UNIQUEID" val="8090"/>
  <p:tag name="KSO_WM_BEAUTIFY_FLAG" val=""/>
</p:tagLst>
</file>

<file path=ppt/tags/tag391.xml><?xml version="1.0" encoding="utf-8"?>
<p:tagLst xmlns:p="http://schemas.openxmlformats.org/presentationml/2006/main">
  <p:tag name="AS_UNIQUEID" val="8091"/>
  <p:tag name="KSO_WM_BEAUTIFY_FLAG" val=""/>
</p:tagLst>
</file>

<file path=ppt/tags/tag392.xml><?xml version="1.0" encoding="utf-8"?>
<p:tagLst xmlns:p="http://schemas.openxmlformats.org/presentationml/2006/main">
  <p:tag name="AS_UNIQUEID" val="8090"/>
  <p:tag name="KSO_WM_BEAUTIFY_FLAG" val=""/>
</p:tagLst>
</file>

<file path=ppt/tags/tag393.xml><?xml version="1.0" encoding="utf-8"?>
<p:tagLst xmlns:p="http://schemas.openxmlformats.org/presentationml/2006/main">
  <p:tag name="AS_UNIQUEID" val="8091"/>
  <p:tag name="KSO_WM_BEAUTIFY_FLAG" val=""/>
</p:tagLst>
</file>

<file path=ppt/tags/tag394.xml><?xml version="1.0" encoding="utf-8"?>
<p:tagLst xmlns:p="http://schemas.openxmlformats.org/presentationml/2006/main">
  <p:tag name="AS_UNIQUEID" val="8090"/>
  <p:tag name="KSO_WM_BEAUTIFY_FLAG" val=""/>
</p:tagLst>
</file>

<file path=ppt/tags/tag395.xml><?xml version="1.0" encoding="utf-8"?>
<p:tagLst xmlns:p="http://schemas.openxmlformats.org/presentationml/2006/main">
  <p:tag name="AS_UNIQUEID" val="8091"/>
  <p:tag name="KSO_WM_BEAUTIFY_FLAG" val=""/>
</p:tagLst>
</file>

<file path=ppt/tags/tag396.xml><?xml version="1.0" encoding="utf-8"?>
<p:tagLst xmlns:p="http://schemas.openxmlformats.org/presentationml/2006/main">
  <p:tag name="AS_UNIQUEID" val="8434"/>
  <p:tag name="KSO_WM_BEAUTIFY_FLAG" val=""/>
</p:tagLst>
</file>

<file path=ppt/tags/tag397.xml><?xml version="1.0" encoding="utf-8"?>
<p:tagLst xmlns:p="http://schemas.openxmlformats.org/presentationml/2006/main">
  <p:tag name="AS_UNIQUEID" val="8435"/>
</p:tagLst>
</file>

<file path=ppt/tags/tag398.xml><?xml version="1.0" encoding="utf-8"?>
<p:tagLst xmlns:p="http://schemas.openxmlformats.org/presentationml/2006/main">
  <p:tag name="AS_UNIQUEID" val="8436"/>
  <p:tag name="KSO_WM_BEAUTIFY_FLAG" val=""/>
</p:tagLst>
</file>

<file path=ppt/tags/tag399.xml><?xml version="1.0" encoding="utf-8"?>
<p:tagLst xmlns:p="http://schemas.openxmlformats.org/presentationml/2006/main">
  <p:tag name="AS_UNIQUEID" val="8437"/>
  <p:tag name="KSO_WM_BEAUTIFY_FLAG" val=""/>
</p:tagLst>
</file>

<file path=ppt/tags/tag400.xml><?xml version="1.0" encoding="utf-8"?>
<p:tagLst xmlns:p="http://schemas.openxmlformats.org/presentationml/2006/main">
  <p:tag name="AS_UNIQUEID" val="8438"/>
  <p:tag name="KSO_WM_BEAUTIFY_FLAG" val=""/>
</p:tagLst>
</file>

<file path=ppt/tags/tag401.xml><?xml version="1.0" encoding="utf-8"?>
<p:tagLst xmlns:p="http://schemas.openxmlformats.org/presentationml/2006/main">
  <p:tag name="AS_UNIQUEID" val="8439"/>
</p:tagLst>
</file>

<file path=ppt/tags/tag402.xml><?xml version="1.0" encoding="utf-8"?>
<p:tagLst xmlns:p="http://schemas.openxmlformats.org/presentationml/2006/main">
  <p:tag name="AS_UNIQUEID" val="8088"/>
  <p:tag name="KSO_WM_BEAUTIFY_FLAG" val=""/>
</p:tagLst>
</file>

<file path=ppt/tags/tag403.xml><?xml version="1.0" encoding="utf-8"?>
<p:tagLst xmlns:p="http://schemas.openxmlformats.org/presentationml/2006/main">
  <p:tag name="AS_UNIQUEID" val="8440"/>
  <p:tag name="KSO_WM_BEAUTIFY_FLAG" val=""/>
</p:tagLst>
</file>

<file path=ppt/tags/tag404.xml><?xml version="1.0" encoding="utf-8"?>
<p:tagLst xmlns:p="http://schemas.openxmlformats.org/presentationml/2006/main">
  <p:tag name="AS_UNIQUEID" val="8090"/>
  <p:tag name="KSO_WM_BEAUTIFY_FLAG" val=""/>
</p:tagLst>
</file>

<file path=ppt/tags/tag405.xml><?xml version="1.0" encoding="utf-8"?>
<p:tagLst xmlns:p="http://schemas.openxmlformats.org/presentationml/2006/main">
  <p:tag name="AS_UNIQUEID" val="8091"/>
  <p:tag name="KSO_WM_BEAUTIFY_FLAG" val=""/>
</p:tagLst>
</file>

<file path=ppt/tags/tag406.xml><?xml version="1.0" encoding="utf-8"?>
<p:tagLst xmlns:p="http://schemas.openxmlformats.org/presentationml/2006/main">
  <p:tag name="AS_UNIQUEID" val="8090"/>
  <p:tag name="KSO_WM_BEAUTIFY_FLAG" val=""/>
</p:tagLst>
</file>

<file path=ppt/tags/tag407.xml><?xml version="1.0" encoding="utf-8"?>
<p:tagLst xmlns:p="http://schemas.openxmlformats.org/presentationml/2006/main">
  <p:tag name="AS_UNIQUEID" val="8091"/>
  <p:tag name="KSO_WM_BEAUTIFY_FLAG" val=""/>
</p:tagLst>
</file>

<file path=ppt/tags/tag408.xml><?xml version="1.0" encoding="utf-8"?>
<p:tagLst xmlns:p="http://schemas.openxmlformats.org/presentationml/2006/main">
  <p:tag name="AS_UNIQUEID" val="8090"/>
  <p:tag name="KSO_WM_BEAUTIFY_FLAG" val=""/>
</p:tagLst>
</file>

<file path=ppt/tags/tag409.xml><?xml version="1.0" encoding="utf-8"?>
<p:tagLst xmlns:p="http://schemas.openxmlformats.org/presentationml/2006/main">
  <p:tag name="AS_UNIQUEID" val="8091"/>
  <p:tag name="KSO_WM_BEAUTIFY_FLAG" val=""/>
</p:tagLst>
</file>

<file path=ppt/tags/tag410.xml><?xml version="1.0" encoding="utf-8"?>
<p:tagLst xmlns:p="http://schemas.openxmlformats.org/presentationml/2006/main">
  <p:tag name="AS_UNIQUEID" val="8090"/>
  <p:tag name="KSO_WM_BEAUTIFY_FLAG" val=""/>
</p:tagLst>
</file>

<file path=ppt/tags/tag411.xml><?xml version="1.0" encoding="utf-8"?>
<p:tagLst xmlns:p="http://schemas.openxmlformats.org/presentationml/2006/main">
  <p:tag name="AS_UNIQUEID" val="8091"/>
  <p:tag name="KSO_WM_BEAUTIFY_FLAG" val=""/>
</p:tagLst>
</file>

<file path=ppt/tags/tag412.xml><?xml version="1.0" encoding="utf-8"?>
<p:tagLst xmlns:p="http://schemas.openxmlformats.org/presentationml/2006/main">
  <p:tag name="AS_UNIQUEID" val="8441"/>
</p:tagLst>
</file>

<file path=ppt/tags/tag413.xml><?xml version="1.0" encoding="utf-8"?>
<p:tagLst xmlns:p="http://schemas.openxmlformats.org/presentationml/2006/main">
  <p:tag name="AS_UNIQUEID" val="8442"/>
  <p:tag name="KSO_WM_BEAUTIFY_FLAG" val=""/>
</p:tagLst>
</file>

<file path=ppt/tags/tag414.xml><?xml version="1.0" encoding="utf-8"?>
<p:tagLst xmlns:p="http://schemas.openxmlformats.org/presentationml/2006/main">
  <p:tag name="AS_UNIQUEID" val="8443"/>
  <p:tag name="KSO_WM_BEAUTIFY_FLAG" val=""/>
</p:tagLst>
</file>

<file path=ppt/tags/tag415.xml><?xml version="1.0" encoding="utf-8"?>
<p:tagLst xmlns:p="http://schemas.openxmlformats.org/presentationml/2006/main">
  <p:tag name="AS_UNIQUEID" val="8444"/>
  <p:tag name="KSO_WM_BEAUTIFY_FLAG" val=""/>
</p:tagLst>
</file>

<file path=ppt/tags/tag416.xml><?xml version="1.0" encoding="utf-8"?>
<p:tagLst xmlns:p="http://schemas.openxmlformats.org/presentationml/2006/main">
  <p:tag name="AS_UNIQUEID" val="8445"/>
</p:tagLst>
</file>

<file path=ppt/tags/tag417.xml><?xml version="1.0" encoding="utf-8"?>
<p:tagLst xmlns:p="http://schemas.openxmlformats.org/presentationml/2006/main">
  <p:tag name="AS_UNIQUEID" val="8088"/>
  <p:tag name="KSO_WM_BEAUTIFY_FLAG" val=""/>
</p:tagLst>
</file>

<file path=ppt/tags/tag418.xml><?xml version="1.0" encoding="utf-8"?>
<p:tagLst xmlns:p="http://schemas.openxmlformats.org/presentationml/2006/main">
  <p:tag name="AS_UNIQUEID" val="8446"/>
  <p:tag name="KSO_WM_BEAUTIFY_FLAG" val=""/>
</p:tagLst>
</file>

<file path=ppt/tags/tag419.xml><?xml version="1.0" encoding="utf-8"?>
<p:tagLst xmlns:p="http://schemas.openxmlformats.org/presentationml/2006/main">
  <p:tag name="AS_UNIQUEID" val="8090"/>
  <p:tag name="KSO_WM_BEAUTIFY_FLAG" val=""/>
</p:tagLst>
</file>

<file path=ppt/tags/tag420.xml><?xml version="1.0" encoding="utf-8"?>
<p:tagLst xmlns:p="http://schemas.openxmlformats.org/presentationml/2006/main">
  <p:tag name="AS_UNIQUEID" val="8091"/>
  <p:tag name="KSO_WM_BEAUTIFY_FLAG" val=""/>
</p:tagLst>
</file>

<file path=ppt/tags/tag421.xml><?xml version="1.0" encoding="utf-8"?>
<p:tagLst xmlns:p="http://schemas.openxmlformats.org/presentationml/2006/main">
  <p:tag name="AS_UNIQUEID" val="8447"/>
</p:tagLst>
</file>

<file path=ppt/tags/tag422.xml><?xml version="1.0" encoding="utf-8"?>
<p:tagLst xmlns:p="http://schemas.openxmlformats.org/presentationml/2006/main">
  <p:tag name="AS_UNIQUEID" val="8088"/>
  <p:tag name="KSO_WM_BEAUTIFY_FLAG" val=""/>
</p:tagLst>
</file>

<file path=ppt/tags/tag423.xml><?xml version="1.0" encoding="utf-8"?>
<p:tagLst xmlns:p="http://schemas.openxmlformats.org/presentationml/2006/main">
  <p:tag name="AS_UNIQUEID" val="8448"/>
  <p:tag name="KSO_WM_BEAUTIFY_FLAG" val=""/>
</p:tagLst>
</file>

<file path=ppt/tags/tag424.xml><?xml version="1.0" encoding="utf-8"?>
<p:tagLst xmlns:p="http://schemas.openxmlformats.org/presentationml/2006/main">
  <p:tag name="AS_UNIQUEID" val="8449"/>
  <p:tag name="KSO_WM_BEAUTIFY_FLAG" val=""/>
</p:tagLst>
</file>

<file path=ppt/tags/tag425.xml><?xml version="1.0" encoding="utf-8"?>
<p:tagLst xmlns:p="http://schemas.openxmlformats.org/presentationml/2006/main">
  <p:tag name="AS_UNIQUEID" val="8090"/>
  <p:tag name="KSO_WM_BEAUTIFY_FLAG" val=""/>
</p:tagLst>
</file>

<file path=ppt/tags/tag426.xml><?xml version="1.0" encoding="utf-8"?>
<p:tagLst xmlns:p="http://schemas.openxmlformats.org/presentationml/2006/main">
  <p:tag name="AS_UNIQUEID" val="8091"/>
  <p:tag name="KSO_WM_BEAUTIFY_FLAG" val=""/>
</p:tagLst>
</file>

<file path=ppt/tags/tag427.xml><?xml version="1.0" encoding="utf-8"?>
<p:tagLst xmlns:p="http://schemas.openxmlformats.org/presentationml/2006/main">
  <p:tag name="AS_UNIQUEID" val="8090"/>
  <p:tag name="KSO_WM_BEAUTIFY_FLAG" val=""/>
</p:tagLst>
</file>

<file path=ppt/tags/tag428.xml><?xml version="1.0" encoding="utf-8"?>
<p:tagLst xmlns:p="http://schemas.openxmlformats.org/presentationml/2006/main">
  <p:tag name="AS_UNIQUEID" val="8091"/>
  <p:tag name="KSO_WM_BEAUTIFY_FLAG" val=""/>
</p:tagLst>
</file>

<file path=ppt/tags/tag429.xml><?xml version="1.0" encoding="utf-8"?>
<p:tagLst xmlns:p="http://schemas.openxmlformats.org/presentationml/2006/main">
  <p:tag name="AS_UNIQUEID" val="8450"/>
</p:tagLst>
</file>

<file path=ppt/tags/tag430.xml><?xml version="1.0" encoding="utf-8"?>
<p:tagLst xmlns:p="http://schemas.openxmlformats.org/presentationml/2006/main">
  <p:tag name="AS_UNIQUEID" val="8088"/>
  <p:tag name="KSO_WM_BEAUTIFY_FLAG" val=""/>
</p:tagLst>
</file>

<file path=ppt/tags/tag431.xml><?xml version="1.0" encoding="utf-8"?>
<p:tagLst xmlns:p="http://schemas.openxmlformats.org/presentationml/2006/main">
  <p:tag name="AS_UNIQUEID" val="8451"/>
  <p:tag name="KSO_WM_BEAUTIFY_FLAG" val=""/>
</p:tagLst>
</file>

<file path=ppt/tags/tag432.xml><?xml version="1.0" encoding="utf-8"?>
<p:tagLst xmlns:p="http://schemas.openxmlformats.org/presentationml/2006/main">
  <p:tag name="AS_UNIQUEID" val="8452"/>
  <p:tag name="KSO_WM_BEAUTIFY_FLAG" val=""/>
</p:tagLst>
</file>

<file path=ppt/tags/tag433.xml><?xml version="1.0" encoding="utf-8"?>
<p:tagLst xmlns:p="http://schemas.openxmlformats.org/presentationml/2006/main">
  <p:tag name="AS_UNIQUEID" val="8090"/>
  <p:tag name="KSO_WM_BEAUTIFY_FLAG" val=""/>
</p:tagLst>
</file>

<file path=ppt/tags/tag434.xml><?xml version="1.0" encoding="utf-8"?>
<p:tagLst xmlns:p="http://schemas.openxmlformats.org/presentationml/2006/main">
  <p:tag name="AS_UNIQUEID" val="8091"/>
  <p:tag name="KSO_WM_BEAUTIFY_FLAG" val=""/>
</p:tagLst>
</file>

<file path=ppt/tags/tag435.xml><?xml version="1.0" encoding="utf-8"?>
<p:tagLst xmlns:p="http://schemas.openxmlformats.org/presentationml/2006/main">
  <p:tag name="AS_UNIQUEID" val="8090"/>
  <p:tag name="KSO_WM_BEAUTIFY_FLAG" val=""/>
</p:tagLst>
</file>

<file path=ppt/tags/tag436.xml><?xml version="1.0" encoding="utf-8"?>
<p:tagLst xmlns:p="http://schemas.openxmlformats.org/presentationml/2006/main">
  <p:tag name="AS_UNIQUEID" val="8091"/>
  <p:tag name="KSO_WM_BEAUTIFY_FLAG" val=""/>
</p:tagLst>
</file>

<file path=ppt/tags/tag437.xml><?xml version="1.0" encoding="utf-8"?>
<p:tagLst xmlns:p="http://schemas.openxmlformats.org/presentationml/2006/main">
  <p:tag name="AS_UNIQUEID" val="8453"/>
  <p:tag name="KSO_WM_BEAUTIFY_FLAG" val=""/>
</p:tagLst>
</file>

<file path=ppt/tags/tag438.xml><?xml version="1.0" encoding="utf-8"?>
<p:tagLst xmlns:p="http://schemas.openxmlformats.org/presentationml/2006/main">
  <p:tag name="AS_UNIQUEID" val="8454"/>
</p:tagLst>
</file>

<file path=ppt/tags/tag439.xml><?xml version="1.0" encoding="utf-8"?>
<p:tagLst xmlns:p="http://schemas.openxmlformats.org/presentationml/2006/main">
  <p:tag name="AS_UNIQUEID" val="8455"/>
  <p:tag name="KSO_WM_BEAUTIFY_FLAG" val=""/>
</p:tagLst>
</file>

<file path=ppt/tags/tag440.xml><?xml version="1.0" encoding="utf-8"?>
<p:tagLst xmlns:p="http://schemas.openxmlformats.org/presentationml/2006/main">
  <p:tag name="AS_UNIQUEID" val="8456"/>
  <p:tag name="KSO_WM_BEAUTIFY_FLAG" val=""/>
</p:tagLst>
</file>

<file path=ppt/tags/tag441.xml><?xml version="1.0" encoding="utf-8"?>
<p:tagLst xmlns:p="http://schemas.openxmlformats.org/presentationml/2006/main">
  <p:tag name="AS_UNIQUEID" val="8457"/>
</p:tagLst>
</file>

<file path=ppt/tags/tag442.xml><?xml version="1.0" encoding="utf-8"?>
<p:tagLst xmlns:p="http://schemas.openxmlformats.org/presentationml/2006/main">
  <p:tag name="AS_UNIQUEID" val="8458"/>
  <p:tag name="KSO_WM_BEAUTIFY_FLAG" val=""/>
</p:tagLst>
</file>

<file path=ppt/tags/tag443.xml><?xml version="1.0" encoding="utf-8"?>
<p:tagLst xmlns:p="http://schemas.openxmlformats.org/presentationml/2006/main">
  <p:tag name="AS_UNIQUEID" val="8459"/>
  <p:tag name="KSO_WM_BEAUTIFY_FLAG" val=""/>
</p:tagLst>
</file>

<file path=ppt/tags/tag444.xml><?xml version="1.0" encoding="utf-8"?>
<p:tagLst xmlns:p="http://schemas.openxmlformats.org/presentationml/2006/main">
  <p:tag name="AS_UNIQUEID" val="8460"/>
  <p:tag name="KSO_WM_BEAUTIFY_FLAG" val=""/>
</p:tagLst>
</file>

<file path=ppt/tags/tag445.xml><?xml version="1.0" encoding="utf-8"?>
<p:tagLst xmlns:p="http://schemas.openxmlformats.org/presentationml/2006/main">
  <p:tag name="AS_UNIQUEID" val="8461"/>
  <p:tag name="KSO_WM_BEAUTIFY_FLAG" val=""/>
</p:tagLst>
</file>

<file path=ppt/tags/tag446.xml><?xml version="1.0" encoding="utf-8"?>
<p:tagLst xmlns:p="http://schemas.openxmlformats.org/presentationml/2006/main">
  <p:tag name="AS_UNIQUEID" val="8462"/>
  <p:tag name="KSO_WM_BEAUTIFY_FLAG" val=""/>
</p:tagLst>
</file>

<file path=ppt/tags/tag447.xml><?xml version="1.0" encoding="utf-8"?>
<p:tagLst xmlns:p="http://schemas.openxmlformats.org/presentationml/2006/main">
  <p:tag name="AS_UNIQUEID" val="8463"/>
  <p:tag name="KSO_WM_BEAUTIFY_FLAG" val=""/>
</p:tagLst>
</file>

<file path=ppt/tags/tag448.xml><?xml version="1.0" encoding="utf-8"?>
<p:tagLst xmlns:p="http://schemas.openxmlformats.org/presentationml/2006/main">
  <p:tag name="KSO_WM_SPECIAL_SOURCE" val="bdnull"/>
</p:tagLst>
</file>

<file path=ppt/tags/tag449.xml><?xml version="1.0" encoding="utf-8"?>
<p:tagLst xmlns:p="http://schemas.openxmlformats.org/presentationml/2006/main">
  <p:tag name="AS_UNIQUEID" val="8464"/>
</p:tagLst>
</file>

<file path=ppt/tags/tag450.xml><?xml version="1.0" encoding="utf-8"?>
<p:tagLst xmlns:p="http://schemas.openxmlformats.org/presentationml/2006/main">
  <p:tag name="AS_UNIQUEID" val="8465"/>
  <p:tag name="KSO_WM_BEAUTIFY_FLAG" val=""/>
</p:tagLst>
</file>

<file path=ppt/tags/tag451.xml><?xml version="1.0" encoding="utf-8"?>
<p:tagLst xmlns:p="http://schemas.openxmlformats.org/presentationml/2006/main">
  <p:tag name="AS_UNIQUEID" val="8466"/>
  <p:tag name="KSO_WM_BEAUTIFY_FLAG" val=""/>
</p:tagLst>
</file>

<file path=ppt/tags/tag452.xml><?xml version="1.0" encoding="utf-8"?>
<p:tagLst xmlns:p="http://schemas.openxmlformats.org/presentationml/2006/main">
  <p:tag name="AS_UNIQUEID" val="8467"/>
  <p:tag name="KSO_WM_BEAUTIFY_FLAG" val=""/>
</p:tagLst>
</file>

<file path=ppt/tags/tag453.xml><?xml version="1.0" encoding="utf-8"?>
<p:tagLst xmlns:p="http://schemas.openxmlformats.org/presentationml/2006/main">
  <p:tag name="AS_UNIQUEID" val="8468"/>
</p:tagLst>
</file>

<file path=ppt/tags/tag454.xml><?xml version="1.0" encoding="utf-8"?>
<p:tagLst xmlns:p="http://schemas.openxmlformats.org/presentationml/2006/main">
  <p:tag name="AS_UNIQUEID" val="8469"/>
  <p:tag name="KSO_WM_BEAUTIFY_FLAG" val=""/>
</p:tagLst>
</file>

<file path=ppt/tags/tag455.xml><?xml version="1.0" encoding="utf-8"?>
<p:tagLst xmlns:p="http://schemas.openxmlformats.org/presentationml/2006/main">
  <p:tag name="AS_UNIQUEID" val="8470"/>
  <p:tag name="KSO_WM_BEAUTIFY_FLAG" val=""/>
</p:tagLst>
</file>

<file path=ppt/tags/tag456.xml><?xml version="1.0" encoding="utf-8"?>
<p:tagLst xmlns:p="http://schemas.openxmlformats.org/presentationml/2006/main">
  <p:tag name="AS_UNIQUEID" val="8471"/>
</p:tagLst>
</file>

<file path=ppt/tags/tag457.xml><?xml version="1.0" encoding="utf-8"?>
<p:tagLst xmlns:p="http://schemas.openxmlformats.org/presentationml/2006/main">
  <p:tag name="KSO_WM_SPECIAL_SOURCE" val="bdnull"/>
</p:tagLst>
</file>

<file path=ppt/tags/tag458.xml><?xml version="1.0" encoding="utf-8"?>
<p:tagLst xmlns:p="http://schemas.openxmlformats.org/presentationml/2006/main">
  <p:tag name="AS_UNIQUEID" val="8472"/>
</p:tagLst>
</file>

<file path=ppt/tags/tag459.xml><?xml version="1.0" encoding="utf-8"?>
<p:tagLst xmlns:p="http://schemas.openxmlformats.org/presentationml/2006/main">
  <p:tag name="AS_UNIQUEID" val="8473"/>
  <p:tag name="KSO_WM_BEAUTIFY_FLAG" val=""/>
</p:tagLst>
</file>

<file path=ppt/tags/tag460.xml><?xml version="1.0" encoding="utf-8"?>
<p:tagLst xmlns:p="http://schemas.openxmlformats.org/presentationml/2006/main">
  <p:tag name="AS_UNIQUEID" val="8474"/>
  <p:tag name="KSO_WM_BEAUTIFY_FLAG" val=""/>
</p:tagLst>
</file>

<file path=ppt/tags/tag461.xml><?xml version="1.0" encoding="utf-8"?>
<p:tagLst xmlns:p="http://schemas.openxmlformats.org/presentationml/2006/main">
  <p:tag name="AS_UNIQUEID" val="8475"/>
  <p:tag name="KSO_WM_BEAUTIFY_FLAG" val=""/>
</p:tagLst>
</file>

<file path=ppt/tags/tag462.xml><?xml version="1.0" encoding="utf-8"?>
<p:tagLst xmlns:p="http://schemas.openxmlformats.org/presentationml/2006/main">
  <p:tag name="AS_UNIQUEID" val="8476"/>
</p:tagLst>
</file>

<file path=ppt/tags/tag463.xml><?xml version="1.0" encoding="utf-8"?>
<p:tagLst xmlns:p="http://schemas.openxmlformats.org/presentationml/2006/main">
  <p:tag name="AS_UNIQUEID" val="8477"/>
  <p:tag name="KSO_WM_BEAUTIFY_FLAG" val=""/>
</p:tagLst>
</file>

<file path=ppt/tags/tag464.xml><?xml version="1.0" encoding="utf-8"?>
<p:tagLst xmlns:p="http://schemas.openxmlformats.org/presentationml/2006/main">
  <p:tag name="AS_UNIQUEID" val="8478"/>
  <p:tag name="KSO_WM_BEAUTIFY_FLAG" val=""/>
</p:tagLst>
</file>

<file path=ppt/tags/tag465.xml><?xml version="1.0" encoding="utf-8"?>
<p:tagLst xmlns:p="http://schemas.openxmlformats.org/presentationml/2006/main">
  <p:tag name="AS_UNIQUEID" val="8479"/>
</p:tagLst>
</file>

<file path=ppt/tags/tag466.xml><?xml version="1.0" encoding="utf-8"?>
<p:tagLst xmlns:p="http://schemas.openxmlformats.org/presentationml/2006/main">
  <p:tag name="KSO_WM_SPECIAL_SOURCE" val="bdnull"/>
</p:tagLst>
</file>

<file path=ppt/tags/tag467.xml><?xml version="1.0" encoding="utf-8"?>
<p:tagLst xmlns:p="http://schemas.openxmlformats.org/presentationml/2006/main">
  <p:tag name="AS_UNIQUEID" val="8480"/>
</p:tagLst>
</file>

<file path=ppt/tags/tag468.xml><?xml version="1.0" encoding="utf-8"?>
<p:tagLst xmlns:p="http://schemas.openxmlformats.org/presentationml/2006/main">
  <p:tag name="AS_UNIQUEID" val="8481"/>
  <p:tag name="KSO_WM_BEAUTIFY_FLAG" val=""/>
</p:tagLst>
</file>

<file path=ppt/tags/tag469.xml><?xml version="1.0" encoding="utf-8"?>
<p:tagLst xmlns:p="http://schemas.openxmlformats.org/presentationml/2006/main">
  <p:tag name="AS_UNIQUEID" val="8482"/>
  <p:tag name="KSO_WM_BEAUTIFY_FLAG" val=""/>
</p:tagLst>
</file>

<file path=ppt/tags/tag470.xml><?xml version="1.0" encoding="utf-8"?>
<p:tagLst xmlns:p="http://schemas.openxmlformats.org/presentationml/2006/main">
  <p:tag name="AS_UNIQUEID" val="8483"/>
  <p:tag name="KSO_WM_BEAUTIFY_FLAG" val=""/>
</p:tagLst>
</file>

<file path=ppt/tags/tag471.xml><?xml version="1.0" encoding="utf-8"?>
<p:tagLst xmlns:p="http://schemas.openxmlformats.org/presentationml/2006/main">
  <p:tag name="AS_UNIQUEID" val="8484"/>
</p:tagLst>
</file>

<file path=ppt/tags/tag472.xml><?xml version="1.0" encoding="utf-8"?>
<p:tagLst xmlns:p="http://schemas.openxmlformats.org/presentationml/2006/main">
  <p:tag name="AS_UNIQUEID" val="8485"/>
  <p:tag name="KSO_WM_BEAUTIFY_FLAG" val=""/>
</p:tagLst>
</file>

<file path=ppt/tags/tag473.xml><?xml version="1.0" encoding="utf-8"?>
<p:tagLst xmlns:p="http://schemas.openxmlformats.org/presentationml/2006/main">
  <p:tag name="AS_UNIQUEID" val="8486"/>
  <p:tag name="KSO_WM_BEAUTIFY_FLAG" val=""/>
</p:tagLst>
</file>

<file path=ppt/tags/tag474.xml><?xml version="1.0" encoding="utf-8"?>
<p:tagLst xmlns:p="http://schemas.openxmlformats.org/presentationml/2006/main">
  <p:tag name="AS_UNIQUEID" val="8487"/>
</p:tagLst>
</file>

<file path=ppt/tags/tag475.xml><?xml version="1.0" encoding="utf-8"?>
<p:tagLst xmlns:p="http://schemas.openxmlformats.org/presentationml/2006/main">
  <p:tag name="KSO_WM_SPECIAL_SOURCE" val="bdnull"/>
</p:tagLst>
</file>

<file path=ppt/tags/tag476.xml><?xml version="1.0" encoding="utf-8"?>
<p:tagLst xmlns:p="http://schemas.openxmlformats.org/presentationml/2006/main">
  <p:tag name="AS_UNIQUEID" val="8488"/>
</p:tagLst>
</file>

<file path=ppt/tags/tag477.xml><?xml version="1.0" encoding="utf-8"?>
<p:tagLst xmlns:p="http://schemas.openxmlformats.org/presentationml/2006/main">
  <p:tag name="AS_UNIQUEID" val="8489"/>
  <p:tag name="KSO_WM_BEAUTIFY_FLAG" val=""/>
</p:tagLst>
</file>

<file path=ppt/tags/tag478.xml><?xml version="1.0" encoding="utf-8"?>
<p:tagLst xmlns:p="http://schemas.openxmlformats.org/presentationml/2006/main">
  <p:tag name="AS_UNIQUEID" val="8490"/>
  <p:tag name="KSO_WM_BEAUTIFY_FLAG" val=""/>
</p:tagLst>
</file>

<file path=ppt/tags/tag479.xml><?xml version="1.0" encoding="utf-8"?>
<p:tagLst xmlns:p="http://schemas.openxmlformats.org/presentationml/2006/main">
  <p:tag name="AS_UNIQUEID" val="8491"/>
  <p:tag name="KSO_WM_BEAUTIFY_FLAG" val=""/>
</p:tagLst>
</file>

<file path=ppt/tags/tag480.xml><?xml version="1.0" encoding="utf-8"?>
<p:tagLst xmlns:p="http://schemas.openxmlformats.org/presentationml/2006/main">
  <p:tag name="AS_UNIQUEID" val="8492"/>
</p:tagLst>
</file>

<file path=ppt/tags/tag481.xml><?xml version="1.0" encoding="utf-8"?>
<p:tagLst xmlns:p="http://schemas.openxmlformats.org/presentationml/2006/main">
  <p:tag name="AS_UNIQUEID" val="8493"/>
  <p:tag name="KSO_WM_BEAUTIFY_FLAG" val=""/>
</p:tagLst>
</file>

<file path=ppt/tags/tag482.xml><?xml version="1.0" encoding="utf-8"?>
<p:tagLst xmlns:p="http://schemas.openxmlformats.org/presentationml/2006/main">
  <p:tag name="AS_UNIQUEID" val="8494"/>
  <p:tag name="KSO_WM_BEAUTIFY_FLAG" val=""/>
</p:tagLst>
</file>

<file path=ppt/tags/tag483.xml><?xml version="1.0" encoding="utf-8"?>
<p:tagLst xmlns:p="http://schemas.openxmlformats.org/presentationml/2006/main">
  <p:tag name="AS_UNIQUEID" val="8495"/>
  <p:tag name="KSO_WM_BEAUTIFY_FLAG" val=""/>
</p:tagLst>
</file>

<file path=ppt/tags/tag484.xml><?xml version="1.0" encoding="utf-8"?>
<p:tagLst xmlns:p="http://schemas.openxmlformats.org/presentationml/2006/main">
  <p:tag name="AS_UNIQUEID" val="8496"/>
</p:tagLst>
</file>

<file path=ppt/tags/tag485.xml><?xml version="1.0" encoding="utf-8"?>
<p:tagLst xmlns:p="http://schemas.openxmlformats.org/presentationml/2006/main">
  <p:tag name="AS_UNIQUEID" val="8497"/>
  <p:tag name="KSO_WM_BEAUTIFY_FLAG" val=""/>
</p:tagLst>
</file>

<file path=ppt/tags/tag486.xml><?xml version="1.0" encoding="utf-8"?>
<p:tagLst xmlns:p="http://schemas.openxmlformats.org/presentationml/2006/main">
  <p:tag name="KSO_WM_SPECIAL_SOURCE" val="bdnull"/>
</p:tagLst>
</file>

<file path=ppt/tags/tag487.xml><?xml version="1.0" encoding="utf-8"?>
<p:tagLst xmlns:p="http://schemas.openxmlformats.org/presentationml/2006/main">
  <p:tag name="AS_UNIQUEID" val="8498"/>
</p:tagLst>
</file>

<file path=ppt/tags/tag488.xml><?xml version="1.0" encoding="utf-8"?>
<p:tagLst xmlns:p="http://schemas.openxmlformats.org/presentationml/2006/main">
  <p:tag name="AS_UNIQUEID" val="8499"/>
  <p:tag name="KSO_WM_BEAUTIFY_FLAG" val=""/>
</p:tagLst>
</file>

<file path=ppt/tags/tag489.xml><?xml version="1.0" encoding="utf-8"?>
<p:tagLst xmlns:p="http://schemas.openxmlformats.org/presentationml/2006/main">
  <p:tag name="AS_UNIQUEID" val="8500"/>
  <p:tag name="KSO_WM_BEAUTIFY_FLAG" val=""/>
</p:tagLst>
</file>

<file path=ppt/tags/tag490.xml><?xml version="1.0" encoding="utf-8"?>
<p:tagLst xmlns:p="http://schemas.openxmlformats.org/presentationml/2006/main">
  <p:tag name="AS_UNIQUEID" val="8501"/>
  <p:tag name="KSO_WM_BEAUTIFY_FLAG" val=""/>
</p:tagLst>
</file>

<file path=ppt/tags/tag491.xml><?xml version="1.0" encoding="utf-8"?>
<p:tagLst xmlns:p="http://schemas.openxmlformats.org/presentationml/2006/main">
  <p:tag name="AS_UNIQUEID" val="8502"/>
</p:tagLst>
</file>

<file path=ppt/tags/tag492.xml><?xml version="1.0" encoding="utf-8"?>
<p:tagLst xmlns:p="http://schemas.openxmlformats.org/presentationml/2006/main">
  <p:tag name="AS_UNIQUEID" val="8503"/>
  <p:tag name="KSO_WM_BEAUTIFY_FLAG" val=""/>
</p:tagLst>
</file>

<file path=ppt/tags/tag493.xml><?xml version="1.0" encoding="utf-8"?>
<p:tagLst xmlns:p="http://schemas.openxmlformats.org/presentationml/2006/main">
  <p:tag name="AS_UNIQUEID" val="8504"/>
  <p:tag name="KSO_WM_BEAUTIFY_FLAG" val=""/>
</p:tagLst>
</file>

<file path=ppt/tags/tag494.xml><?xml version="1.0" encoding="utf-8"?>
<p:tagLst xmlns:p="http://schemas.openxmlformats.org/presentationml/2006/main">
  <p:tag name="AS_UNIQUEID" val="8505"/>
  <p:tag name="KSO_WM_BEAUTIFY_FLAG" val=""/>
</p:tagLst>
</file>

<file path=ppt/tags/tag495.xml><?xml version="1.0" encoding="utf-8"?>
<p:tagLst xmlns:p="http://schemas.openxmlformats.org/presentationml/2006/main">
  <p:tag name="AS_UNIQUEID" val="8506"/>
</p:tagLst>
</file>

<file path=ppt/tags/tag496.xml><?xml version="1.0" encoding="utf-8"?>
<p:tagLst xmlns:p="http://schemas.openxmlformats.org/presentationml/2006/main">
  <p:tag name="AS_UNIQUEID" val="8507"/>
  <p:tag name="KSO_WM_BEAUTIFY_FLAG" val=""/>
</p:tagLst>
</file>

<file path=ppt/tags/tag497.xml><?xml version="1.0" encoding="utf-8"?>
<p:tagLst xmlns:p="http://schemas.openxmlformats.org/presentationml/2006/main">
  <p:tag name="KSO_WM_SPECIAL_SOURCE" val="bdnull"/>
</p:tagLst>
</file>

<file path=ppt/tags/tag498.xml><?xml version="1.0" encoding="utf-8"?>
<p:tagLst xmlns:p="http://schemas.openxmlformats.org/presentationml/2006/main">
  <p:tag name="AS_UNIQUEID" val="8508"/>
</p:tagLst>
</file>

<file path=ppt/tags/tag499.xml><?xml version="1.0" encoding="utf-8"?>
<p:tagLst xmlns:p="http://schemas.openxmlformats.org/presentationml/2006/main">
  <p:tag name="AS_UNIQUEID" val="8509"/>
  <p:tag name="KSO_WM_BEAUTIFY_FLAG" val=""/>
</p:tagLst>
</file>

<file path=ppt/tags/tag500.xml><?xml version="1.0" encoding="utf-8"?>
<p:tagLst xmlns:p="http://schemas.openxmlformats.org/presentationml/2006/main">
  <p:tag name="AS_UNIQUEID" val="8510"/>
  <p:tag name="KSO_WM_BEAUTIFY_FLAG" val=""/>
</p:tagLst>
</file>

<file path=ppt/tags/tag501.xml><?xml version="1.0" encoding="utf-8"?>
<p:tagLst xmlns:p="http://schemas.openxmlformats.org/presentationml/2006/main">
  <p:tag name="AS_UNIQUEID" val="8511"/>
  <p:tag name="KSO_WM_BEAUTIFY_FLAG" val=""/>
</p:tagLst>
</file>

<file path=ppt/tags/tag502.xml><?xml version="1.0" encoding="utf-8"?>
<p:tagLst xmlns:p="http://schemas.openxmlformats.org/presentationml/2006/main">
  <p:tag name="AS_UNIQUEID" val="8512"/>
</p:tagLst>
</file>

<file path=ppt/tags/tag503.xml><?xml version="1.0" encoding="utf-8"?>
<p:tagLst xmlns:p="http://schemas.openxmlformats.org/presentationml/2006/main">
  <p:tag name="AS_UNIQUEID" val="8513"/>
  <p:tag name="KSO_WM_BEAUTIFY_FLAG" val=""/>
</p:tagLst>
</file>

<file path=ppt/tags/tag504.xml><?xml version="1.0" encoding="utf-8"?>
<p:tagLst xmlns:p="http://schemas.openxmlformats.org/presentationml/2006/main">
  <p:tag name="AS_UNIQUEID" val="8514"/>
  <p:tag name="KSO_WM_BEAUTIFY_FLAG" val=""/>
</p:tagLst>
</file>

<file path=ppt/tags/tag505.xml><?xml version="1.0" encoding="utf-8"?>
<p:tagLst xmlns:p="http://schemas.openxmlformats.org/presentationml/2006/main">
  <p:tag name="AS_UNIQUEID" val="8515"/>
  <p:tag name="KSO_WM_BEAUTIFY_FLAG" val=""/>
</p:tagLst>
</file>

<file path=ppt/tags/tag506.xml><?xml version="1.0" encoding="utf-8"?>
<p:tagLst xmlns:p="http://schemas.openxmlformats.org/presentationml/2006/main">
  <p:tag name="AS_UNIQUEID" val="8516"/>
</p:tagLst>
</file>

<file path=ppt/tags/tag507.xml><?xml version="1.0" encoding="utf-8"?>
<p:tagLst xmlns:p="http://schemas.openxmlformats.org/presentationml/2006/main">
  <p:tag name="AS_UNIQUEID" val="8517"/>
  <p:tag name="KSO_WM_BEAUTIFY_FLAG" val=""/>
</p:tagLst>
</file>

<file path=ppt/tags/tag508.xml><?xml version="1.0" encoding="utf-8"?>
<p:tagLst xmlns:p="http://schemas.openxmlformats.org/presentationml/2006/main">
  <p:tag name="KSO_WM_SPECIAL_SOURCE" val="bdnull"/>
</p:tagLst>
</file>

<file path=ppt/tags/tag509.xml><?xml version="1.0" encoding="utf-8"?>
<p:tagLst xmlns:p="http://schemas.openxmlformats.org/presentationml/2006/main">
  <p:tag name="AS_UNIQUEID" val="8518"/>
</p:tagLst>
</file>

<file path=ppt/tags/tag510.xml><?xml version="1.0" encoding="utf-8"?>
<p:tagLst xmlns:p="http://schemas.openxmlformats.org/presentationml/2006/main">
  <p:tag name="AS_UNIQUEID" val="8519"/>
  <p:tag name="KSO_WM_BEAUTIFY_FLAG" val=""/>
</p:tagLst>
</file>

<file path=ppt/tags/tag511.xml><?xml version="1.0" encoding="utf-8"?>
<p:tagLst xmlns:p="http://schemas.openxmlformats.org/presentationml/2006/main">
  <p:tag name="AS_UNIQUEID" val="8520"/>
  <p:tag name="KSO_WM_BEAUTIFY_FLAG" val=""/>
</p:tagLst>
</file>

<file path=ppt/tags/tag512.xml><?xml version="1.0" encoding="utf-8"?>
<p:tagLst xmlns:p="http://schemas.openxmlformats.org/presentationml/2006/main">
  <p:tag name="AS_UNIQUEID" val="8521"/>
  <p:tag name="KSO_WM_BEAUTIFY_FLAG" val=""/>
</p:tagLst>
</file>

<file path=ppt/tags/tag513.xml><?xml version="1.0" encoding="utf-8"?>
<p:tagLst xmlns:p="http://schemas.openxmlformats.org/presentationml/2006/main">
  <p:tag name="AS_UNIQUEID" val="8522"/>
</p:tagLst>
</file>

<file path=ppt/tags/tag514.xml><?xml version="1.0" encoding="utf-8"?>
<p:tagLst xmlns:p="http://schemas.openxmlformats.org/presentationml/2006/main">
  <p:tag name="AS_UNIQUEID" val="8523"/>
  <p:tag name="KSO_WM_BEAUTIFY_FLAG" val=""/>
</p:tagLst>
</file>

<file path=ppt/tags/tag515.xml><?xml version="1.0" encoding="utf-8"?>
<p:tagLst xmlns:p="http://schemas.openxmlformats.org/presentationml/2006/main">
  <p:tag name="AS_UNIQUEID" val="8524"/>
  <p:tag name="KSO_WM_BEAUTIFY_FLAG" val=""/>
</p:tagLst>
</file>

<file path=ppt/tags/tag516.xml><?xml version="1.0" encoding="utf-8"?>
<p:tagLst xmlns:p="http://schemas.openxmlformats.org/presentationml/2006/main">
  <p:tag name="AS_UNIQUEID" val="8525"/>
</p:tagLst>
</file>

<file path=ppt/tags/tag517.xml><?xml version="1.0" encoding="utf-8"?>
<p:tagLst xmlns:p="http://schemas.openxmlformats.org/presentationml/2006/main">
  <p:tag name="KSO_WM_SPECIAL_SOURCE" val="bdnull"/>
</p:tagLst>
</file>

<file path=ppt/tags/tag518.xml><?xml version="1.0" encoding="utf-8"?>
<p:tagLst xmlns:p="http://schemas.openxmlformats.org/presentationml/2006/main">
  <p:tag name="AS_UNIQUEID" val="8526"/>
</p:tagLst>
</file>

<file path=ppt/tags/tag519.xml><?xml version="1.0" encoding="utf-8"?>
<p:tagLst xmlns:p="http://schemas.openxmlformats.org/presentationml/2006/main">
  <p:tag name="AS_UNIQUEID" val="8527"/>
  <p:tag name="KSO_WM_BEAUTIFY_FLAG" val=""/>
</p:tagLst>
</file>

<file path=ppt/tags/tag520.xml><?xml version="1.0" encoding="utf-8"?>
<p:tagLst xmlns:p="http://schemas.openxmlformats.org/presentationml/2006/main">
  <p:tag name="AS_UNIQUEID" val="8528"/>
  <p:tag name="KSO_WM_BEAUTIFY_FLAG" val=""/>
</p:tagLst>
</file>

<file path=ppt/tags/tag521.xml><?xml version="1.0" encoding="utf-8"?>
<p:tagLst xmlns:p="http://schemas.openxmlformats.org/presentationml/2006/main">
  <p:tag name="AS_UNIQUEID" val="8529"/>
  <p:tag name="KSO_WM_BEAUTIFY_FLAG" val=""/>
</p:tagLst>
</file>

<file path=ppt/tags/tag522.xml><?xml version="1.0" encoding="utf-8"?>
<p:tagLst xmlns:p="http://schemas.openxmlformats.org/presentationml/2006/main">
  <p:tag name="AS_UNIQUEID" val="8530"/>
</p:tagLst>
</file>

<file path=ppt/tags/tag523.xml><?xml version="1.0" encoding="utf-8"?>
<p:tagLst xmlns:p="http://schemas.openxmlformats.org/presentationml/2006/main">
  <p:tag name="AS_UNIQUEID" val="8531"/>
  <p:tag name="KSO_WM_BEAUTIFY_FLAG" val=""/>
</p:tagLst>
</file>

<file path=ppt/tags/tag524.xml><?xml version="1.0" encoding="utf-8"?>
<p:tagLst xmlns:p="http://schemas.openxmlformats.org/presentationml/2006/main">
  <p:tag name="AS_UNIQUEID" val="8532"/>
  <p:tag name="KSO_WM_BEAUTIFY_FLAG" val=""/>
</p:tagLst>
</file>

<file path=ppt/tags/tag525.xml><?xml version="1.0" encoding="utf-8"?>
<p:tagLst xmlns:p="http://schemas.openxmlformats.org/presentationml/2006/main">
  <p:tag name="AS_UNIQUEID" val="8533"/>
</p:tagLst>
</file>

<file path=ppt/tags/tag526.xml><?xml version="1.0" encoding="utf-8"?>
<p:tagLst xmlns:p="http://schemas.openxmlformats.org/presentationml/2006/main">
  <p:tag name="AS_UNIQUEID" val="8534"/>
  <p:tag name="KSO_WM_BEAUTIFY_FLAG" val=""/>
</p:tagLst>
</file>

<file path=ppt/tags/tag527.xml><?xml version="1.0" encoding="utf-8"?>
<p:tagLst xmlns:p="http://schemas.openxmlformats.org/presentationml/2006/main">
  <p:tag name="AS_UNIQUEID" val="8535"/>
  <p:tag name="KSO_WM_BEAUTIFY_FLAG" val=""/>
</p:tagLst>
</file>

<file path=ppt/tags/tag528.xml><?xml version="1.0" encoding="utf-8"?>
<p:tagLst xmlns:p="http://schemas.openxmlformats.org/presentationml/2006/main">
  <p:tag name="AS_UNIQUEID" val="8536"/>
</p:tagLst>
</file>

<file path=ppt/tags/tag529.xml><?xml version="1.0" encoding="utf-8"?>
<p:tagLst xmlns:p="http://schemas.openxmlformats.org/presentationml/2006/main">
  <p:tag name="AS_UNIQUEID" val="8537"/>
  <p:tag name="KSO_WM_BEAUTIFY_FLAG" val=""/>
</p:tagLst>
</file>

<file path=ppt/tags/tag530.xml><?xml version="1.0" encoding="utf-8"?>
<p:tagLst xmlns:p="http://schemas.openxmlformats.org/presentationml/2006/main">
  <p:tag name="AS_UNIQUEID" val="8538"/>
</p:tagLst>
</file>

<file path=ppt/tags/tag531.xml><?xml version="1.0" encoding="utf-8"?>
<p:tagLst xmlns:p="http://schemas.openxmlformats.org/presentationml/2006/main">
  <p:tag name="KSO_WM_SPECIAL_SOURCE" val="bdnull"/>
</p:tagLst>
</file>

<file path=ppt/tags/tag532.xml><?xml version="1.0" encoding="utf-8"?>
<p:tagLst xmlns:p="http://schemas.openxmlformats.org/presentationml/2006/main">
  <p:tag name="AS_UNIQUEID" val="8539"/>
</p:tagLst>
</file>

<file path=ppt/tags/tag533.xml><?xml version="1.0" encoding="utf-8"?>
<p:tagLst xmlns:p="http://schemas.openxmlformats.org/presentationml/2006/main">
  <p:tag name="AS_UNIQUEID" val="8540"/>
  <p:tag name="KSO_WM_BEAUTIFY_FLAG" val=""/>
</p:tagLst>
</file>

<file path=ppt/tags/tag534.xml><?xml version="1.0" encoding="utf-8"?>
<p:tagLst xmlns:p="http://schemas.openxmlformats.org/presentationml/2006/main">
  <p:tag name="AS_UNIQUEID" val="8541"/>
  <p:tag name="KSO_WM_BEAUTIFY_FLAG" val=""/>
</p:tagLst>
</file>

<file path=ppt/tags/tag535.xml><?xml version="1.0" encoding="utf-8"?>
<p:tagLst xmlns:p="http://schemas.openxmlformats.org/presentationml/2006/main">
  <p:tag name="AS_UNIQUEID" val="8542"/>
  <p:tag name="KSO_WM_BEAUTIFY_FLAG" val=""/>
</p:tagLst>
</file>

<file path=ppt/tags/tag536.xml><?xml version="1.0" encoding="utf-8"?>
<p:tagLst xmlns:p="http://schemas.openxmlformats.org/presentationml/2006/main">
  <p:tag name="AS_UNIQUEID" val="8543"/>
</p:tagLst>
</file>

<file path=ppt/tags/tag537.xml><?xml version="1.0" encoding="utf-8"?>
<p:tagLst xmlns:p="http://schemas.openxmlformats.org/presentationml/2006/main">
  <p:tag name="AS_UNIQUEID" val="8544"/>
  <p:tag name="KSO_WM_BEAUTIFY_FLAG" val=""/>
</p:tagLst>
</file>

<file path=ppt/tags/tag538.xml><?xml version="1.0" encoding="utf-8"?>
<p:tagLst xmlns:p="http://schemas.openxmlformats.org/presentationml/2006/main">
  <p:tag name="AS_UNIQUEID" val="8545"/>
  <p:tag name="KSO_WM_BEAUTIFY_FLAG" val=""/>
</p:tagLst>
</file>

<file path=ppt/tags/tag539.xml><?xml version="1.0" encoding="utf-8"?>
<p:tagLst xmlns:p="http://schemas.openxmlformats.org/presentationml/2006/main">
  <p:tag name="AS_UNIQUEID" val="8546"/>
</p:tagLst>
</file>

<file path=ppt/tags/tag540.xml><?xml version="1.0" encoding="utf-8"?>
<p:tagLst xmlns:p="http://schemas.openxmlformats.org/presentationml/2006/main">
  <p:tag name="KSO_WM_SPECIAL_SOURCE" val="bdnull"/>
</p:tagLst>
</file>

<file path=ppt/tags/tag541.xml><?xml version="1.0" encoding="utf-8"?>
<p:tagLst xmlns:p="http://schemas.openxmlformats.org/presentationml/2006/main">
  <p:tag name="AS_UNIQUEID" val="8547"/>
</p:tagLst>
</file>

<file path=ppt/tags/tag542.xml><?xml version="1.0" encoding="utf-8"?>
<p:tagLst xmlns:p="http://schemas.openxmlformats.org/presentationml/2006/main">
  <p:tag name="AS_UNIQUEID" val="8548"/>
  <p:tag name="KSO_WM_BEAUTIFY_FLAG" val=""/>
</p:tagLst>
</file>

<file path=ppt/tags/tag543.xml><?xml version="1.0" encoding="utf-8"?>
<p:tagLst xmlns:p="http://schemas.openxmlformats.org/presentationml/2006/main">
  <p:tag name="AS_UNIQUEID" val="8549"/>
  <p:tag name="KSO_WM_BEAUTIFY_FLAG" val=""/>
</p:tagLst>
</file>

<file path=ppt/tags/tag544.xml><?xml version="1.0" encoding="utf-8"?>
<p:tagLst xmlns:p="http://schemas.openxmlformats.org/presentationml/2006/main">
  <p:tag name="AS_UNIQUEID" val="8550"/>
  <p:tag name="KSO_WM_BEAUTIFY_FLAG" val=""/>
</p:tagLst>
</file>

<file path=ppt/tags/tag545.xml><?xml version="1.0" encoding="utf-8"?>
<p:tagLst xmlns:p="http://schemas.openxmlformats.org/presentationml/2006/main">
  <p:tag name="AS_UNIQUEID" val="8551"/>
</p:tagLst>
</file>

<file path=ppt/tags/tag546.xml><?xml version="1.0" encoding="utf-8"?>
<p:tagLst xmlns:p="http://schemas.openxmlformats.org/presentationml/2006/main">
  <p:tag name="AS_UNIQUEID" val="8552"/>
  <p:tag name="KSO_WM_BEAUTIFY_FLAG" val=""/>
</p:tagLst>
</file>

<file path=ppt/tags/tag547.xml><?xml version="1.0" encoding="utf-8"?>
<p:tagLst xmlns:p="http://schemas.openxmlformats.org/presentationml/2006/main">
  <p:tag name="AS_UNIQUEID" val="8553"/>
  <p:tag name="KSO_WM_BEAUTIFY_FLAG" val=""/>
</p:tagLst>
</file>

<file path=ppt/tags/tag548.xml><?xml version="1.0" encoding="utf-8"?>
<p:tagLst xmlns:p="http://schemas.openxmlformats.org/presentationml/2006/main">
  <p:tag name="AS_UNIQUEID" val="8554"/>
  <p:tag name="KSO_WM_BEAUTIFY_FLAG" val=""/>
</p:tagLst>
</file>

<file path=ppt/tags/tag549.xml><?xml version="1.0" encoding="utf-8"?>
<p:tagLst xmlns:p="http://schemas.openxmlformats.org/presentationml/2006/main">
  <p:tag name="AS_UNIQUEID" val="8555"/>
  <p:tag name="KSO_WM_BEAUTIFY_FLAG" val=""/>
</p:tagLst>
</file>

<file path=ppt/tags/tag550.xml><?xml version="1.0" encoding="utf-8"?>
<p:tagLst xmlns:p="http://schemas.openxmlformats.org/presentationml/2006/main">
  <p:tag name="AS_UNIQUEID" val="8556"/>
</p:tagLst>
</file>

<file path=ppt/tags/tag551.xml><?xml version="1.0" encoding="utf-8"?>
<p:tagLst xmlns:p="http://schemas.openxmlformats.org/presentationml/2006/main">
  <p:tag name="AS_UNIQUEID" val="8557"/>
</p:tagLst>
</file>

<file path=ppt/tags/tag552.xml><?xml version="1.0" encoding="utf-8"?>
<p:tagLst xmlns:p="http://schemas.openxmlformats.org/presentationml/2006/main">
  <p:tag name="KSO_WM_SPECIAL_SOURCE" val="bdnull"/>
</p:tagLst>
</file>

<file path=ppt/tags/tag553.xml><?xml version="1.0" encoding="utf-8"?>
<p:tagLst xmlns:p="http://schemas.openxmlformats.org/presentationml/2006/main">
  <p:tag name="AS_UNIQUEID" val="8558"/>
</p:tagLst>
</file>

<file path=ppt/tags/tag554.xml><?xml version="1.0" encoding="utf-8"?>
<p:tagLst xmlns:p="http://schemas.openxmlformats.org/presentationml/2006/main">
  <p:tag name="AS_UNIQUEID" val="8559"/>
  <p:tag name="KSO_WM_BEAUTIFY_FLAG" val=""/>
</p:tagLst>
</file>

<file path=ppt/tags/tag555.xml><?xml version="1.0" encoding="utf-8"?>
<p:tagLst xmlns:p="http://schemas.openxmlformats.org/presentationml/2006/main">
  <p:tag name="AS_UNIQUEID" val="8560"/>
  <p:tag name="KSO_WM_BEAUTIFY_FLAG" val=""/>
</p:tagLst>
</file>

<file path=ppt/tags/tag556.xml><?xml version="1.0" encoding="utf-8"?>
<p:tagLst xmlns:p="http://schemas.openxmlformats.org/presentationml/2006/main">
  <p:tag name="AS_UNIQUEID" val="8561"/>
  <p:tag name="KSO_WM_BEAUTIFY_FLAG" val=""/>
</p:tagLst>
</file>

<file path=ppt/tags/tag557.xml><?xml version="1.0" encoding="utf-8"?>
<p:tagLst xmlns:p="http://schemas.openxmlformats.org/presentationml/2006/main">
  <p:tag name="AS_UNIQUEID" val="8562"/>
</p:tagLst>
</file>

<file path=ppt/tags/tag558.xml><?xml version="1.0" encoding="utf-8"?>
<p:tagLst xmlns:p="http://schemas.openxmlformats.org/presentationml/2006/main">
  <p:tag name="AS_UNIQUEID" val="8563"/>
  <p:tag name="KSO_WM_BEAUTIFY_FLAG" val=""/>
</p:tagLst>
</file>

<file path=ppt/tags/tag559.xml><?xml version="1.0" encoding="utf-8"?>
<p:tagLst xmlns:p="http://schemas.openxmlformats.org/presentationml/2006/main">
  <p:tag name="AS_UNIQUEID" val="8564"/>
  <p:tag name="KSO_WM_BEAUTIFY_FLAG" val=""/>
</p:tagLst>
</file>

<file path=ppt/tags/tag560.xml><?xml version="1.0" encoding="utf-8"?>
<p:tagLst xmlns:p="http://schemas.openxmlformats.org/presentationml/2006/main">
  <p:tag name="AS_UNIQUEID" val="8565"/>
  <p:tag name="KSO_WM_BEAUTIFY_FLAG" val=""/>
</p:tagLst>
</file>

<file path=ppt/tags/tag561.xml><?xml version="1.0" encoding="utf-8"?>
<p:tagLst xmlns:p="http://schemas.openxmlformats.org/presentationml/2006/main">
  <p:tag name="AS_UNIQUEID" val="8566"/>
</p:tagLst>
</file>

<file path=ppt/tags/tag562.xml><?xml version="1.0" encoding="utf-8"?>
<p:tagLst xmlns:p="http://schemas.openxmlformats.org/presentationml/2006/main">
  <p:tag name="KSO_WM_SPECIAL_SOURCE" val="bdnull"/>
</p:tagLst>
</file>

<file path=ppt/tags/tag563.xml><?xml version="1.0" encoding="utf-8"?>
<p:tagLst xmlns:p="http://schemas.openxmlformats.org/presentationml/2006/main">
  <p:tag name="AS_UNIQUEID" val="8567"/>
</p:tagLst>
</file>

<file path=ppt/tags/tag564.xml><?xml version="1.0" encoding="utf-8"?>
<p:tagLst xmlns:p="http://schemas.openxmlformats.org/presentationml/2006/main">
  <p:tag name="AS_UNIQUEID" val="8568"/>
  <p:tag name="KSO_WM_BEAUTIFY_FLAG" val=""/>
</p:tagLst>
</file>

<file path=ppt/tags/tag565.xml><?xml version="1.0" encoding="utf-8"?>
<p:tagLst xmlns:p="http://schemas.openxmlformats.org/presentationml/2006/main">
  <p:tag name="AS_UNIQUEID" val="8569"/>
  <p:tag name="KSO_WM_BEAUTIFY_FLAG" val=""/>
</p:tagLst>
</file>

<file path=ppt/tags/tag566.xml><?xml version="1.0" encoding="utf-8"?>
<p:tagLst xmlns:p="http://schemas.openxmlformats.org/presentationml/2006/main">
  <p:tag name="AS_UNIQUEID" val="8570"/>
  <p:tag name="KSO_WM_BEAUTIFY_FLAG" val=""/>
</p:tagLst>
</file>

<file path=ppt/tags/tag567.xml><?xml version="1.0" encoding="utf-8"?>
<p:tagLst xmlns:p="http://schemas.openxmlformats.org/presentationml/2006/main">
  <p:tag name="AS_UNIQUEID" val="8571"/>
</p:tagLst>
</file>

<file path=ppt/tags/tag568.xml><?xml version="1.0" encoding="utf-8"?>
<p:tagLst xmlns:p="http://schemas.openxmlformats.org/presentationml/2006/main">
  <p:tag name="AS_UNIQUEID" val="8572"/>
  <p:tag name="KSO_WM_BEAUTIFY_FLAG" val=""/>
</p:tagLst>
</file>

<file path=ppt/tags/tag569.xml><?xml version="1.0" encoding="utf-8"?>
<p:tagLst xmlns:p="http://schemas.openxmlformats.org/presentationml/2006/main">
  <p:tag name="AS_UNIQUEID" val="8573"/>
  <p:tag name="KSO_WM_BEAUTIFY_FLAG" val=""/>
</p:tagLst>
</file>

<file path=ppt/tags/tag570.xml><?xml version="1.0" encoding="utf-8"?>
<p:tagLst xmlns:p="http://schemas.openxmlformats.org/presentationml/2006/main">
  <p:tag name="AS_UNIQUEID" val="8574"/>
  <p:tag name="KSO_WM_BEAUTIFY_FLAG" val=""/>
</p:tagLst>
</file>

<file path=ppt/tags/tag571.xml><?xml version="1.0" encoding="utf-8"?>
<p:tagLst xmlns:p="http://schemas.openxmlformats.org/presentationml/2006/main">
  <p:tag name="AS_UNIQUEID" val="8575"/>
</p:tagLst>
</file>

<file path=ppt/tags/tag572.xml><?xml version="1.0" encoding="utf-8"?>
<p:tagLst xmlns:p="http://schemas.openxmlformats.org/presentationml/2006/main">
  <p:tag name="KSO_WM_SPECIAL_SOURCE" val="bdnull"/>
</p:tagLst>
</file>

<file path=ppt/tags/tag573.xml><?xml version="1.0" encoding="utf-8"?>
<p:tagLst xmlns:p="http://schemas.openxmlformats.org/presentationml/2006/main">
  <p:tag name="AS_UNIQUEID" val="8576"/>
</p:tagLst>
</file>

<file path=ppt/tags/tag574.xml><?xml version="1.0" encoding="utf-8"?>
<p:tagLst xmlns:p="http://schemas.openxmlformats.org/presentationml/2006/main">
  <p:tag name="AS_UNIQUEID" val="8577"/>
  <p:tag name="KSO_WM_BEAUTIFY_FLAG" val=""/>
</p:tagLst>
</file>

<file path=ppt/tags/tag575.xml><?xml version="1.0" encoding="utf-8"?>
<p:tagLst xmlns:p="http://schemas.openxmlformats.org/presentationml/2006/main">
  <p:tag name="AS_UNIQUEID" val="8578"/>
  <p:tag name="KSO_WM_BEAUTIFY_FLAG" val=""/>
</p:tagLst>
</file>

<file path=ppt/tags/tag576.xml><?xml version="1.0" encoding="utf-8"?>
<p:tagLst xmlns:p="http://schemas.openxmlformats.org/presentationml/2006/main">
  <p:tag name="AS_UNIQUEID" val="8579"/>
  <p:tag name="KSO_WM_BEAUTIFY_FLAG" val=""/>
</p:tagLst>
</file>

<file path=ppt/tags/tag577.xml><?xml version="1.0" encoding="utf-8"?>
<p:tagLst xmlns:p="http://schemas.openxmlformats.org/presentationml/2006/main">
  <p:tag name="AS_UNIQUEID" val="8580"/>
</p:tagLst>
</file>

<file path=ppt/tags/tag578.xml><?xml version="1.0" encoding="utf-8"?>
<p:tagLst xmlns:p="http://schemas.openxmlformats.org/presentationml/2006/main">
  <p:tag name="AS_UNIQUEID" val="8581"/>
  <p:tag name="KSO_WM_BEAUTIFY_FLAG" val=""/>
</p:tagLst>
</file>

<file path=ppt/tags/tag579.xml><?xml version="1.0" encoding="utf-8"?>
<p:tagLst xmlns:p="http://schemas.openxmlformats.org/presentationml/2006/main">
  <p:tag name="AS_UNIQUEID" val="8582"/>
  <p:tag name="KSO_WM_BEAUTIFY_FLAG" val=""/>
</p:tagLst>
</file>

<file path=ppt/tags/tag580.xml><?xml version="1.0" encoding="utf-8"?>
<p:tagLst xmlns:p="http://schemas.openxmlformats.org/presentationml/2006/main">
  <p:tag name="AS_UNIQUEID" val="3283"/>
  <p:tag name="KSO_WM_BEAUTIFY_FLAG" val=""/>
</p:tagLst>
</file>

<file path=ppt/tags/tag581.xml><?xml version="1.0" encoding="utf-8"?>
<p:tagLst xmlns:p="http://schemas.openxmlformats.org/presentationml/2006/main">
  <p:tag name="AS_UNIQUEID" val="3286"/>
  <p:tag name="KSO_WM_BEAUTIFY_FLAG" val=""/>
</p:tagLst>
</file>

<file path=ppt/tags/tag582.xml><?xml version="1.0" encoding="utf-8"?>
<p:tagLst xmlns:p="http://schemas.openxmlformats.org/presentationml/2006/main">
  <p:tag name="KSO_WM_SPECIAL_SOURCE" val="bdnull"/>
</p:tagLst>
</file>

<file path=ppt/tags/tag583.xml><?xml version="1.0" encoding="utf-8"?>
<p:tagLst xmlns:p="http://schemas.openxmlformats.org/presentationml/2006/main">
  <p:tag name="AS_UNIQUEID" val="8583"/>
</p:tagLst>
</file>

<file path=ppt/tags/tag584.xml><?xml version="1.0" encoding="utf-8"?>
<p:tagLst xmlns:p="http://schemas.openxmlformats.org/presentationml/2006/main">
  <p:tag name="AS_UNIQUEID" val="8584"/>
  <p:tag name="KSO_WM_BEAUTIFY_FLAG" val=""/>
</p:tagLst>
</file>

<file path=ppt/tags/tag585.xml><?xml version="1.0" encoding="utf-8"?>
<p:tagLst xmlns:p="http://schemas.openxmlformats.org/presentationml/2006/main">
  <p:tag name="AS_UNIQUEID" val="8585"/>
  <p:tag name="KSO_WM_BEAUTIFY_FLAG" val=""/>
</p:tagLst>
</file>

<file path=ppt/tags/tag586.xml><?xml version="1.0" encoding="utf-8"?>
<p:tagLst xmlns:p="http://schemas.openxmlformats.org/presentationml/2006/main">
  <p:tag name="AS_UNIQUEID" val="8586"/>
  <p:tag name="KSO_WM_BEAUTIFY_FLAG" val=""/>
</p:tagLst>
</file>

<file path=ppt/tags/tag587.xml><?xml version="1.0" encoding="utf-8"?>
<p:tagLst xmlns:p="http://schemas.openxmlformats.org/presentationml/2006/main">
  <p:tag name="AS_UNIQUEID" val="8587"/>
</p:tagLst>
</file>

<file path=ppt/tags/tag588.xml><?xml version="1.0" encoding="utf-8"?>
<p:tagLst xmlns:p="http://schemas.openxmlformats.org/presentationml/2006/main">
  <p:tag name="AS_UNIQUEID" val="8588"/>
  <p:tag name="KSO_WM_BEAUTIFY_FLAG" val=""/>
</p:tagLst>
</file>

<file path=ppt/tags/tag589.xml><?xml version="1.0" encoding="utf-8"?>
<p:tagLst xmlns:p="http://schemas.openxmlformats.org/presentationml/2006/main">
  <p:tag name="AS_UNIQUEID" val="8589"/>
  <p:tag name="KSO_WM_BEAUTIFY_FLAG" val=""/>
</p:tagLst>
</file>

<file path=ppt/tags/tag590.xml><?xml version="1.0" encoding="utf-8"?>
<p:tagLst xmlns:p="http://schemas.openxmlformats.org/presentationml/2006/main">
  <p:tag name="AS_UNIQUEID" val="3283"/>
  <p:tag name="KSO_WM_BEAUTIFY_FLAG" val=""/>
</p:tagLst>
</file>

<file path=ppt/tags/tag591.xml><?xml version="1.0" encoding="utf-8"?>
<p:tagLst xmlns:p="http://schemas.openxmlformats.org/presentationml/2006/main">
  <p:tag name="AS_UNIQUEID" val="8590"/>
  <p:tag name="KSO_WM_BEAUTIFY_FLAG" val=""/>
</p:tagLst>
</file>

<file path=ppt/tags/tag592.xml><?xml version="1.0" encoding="utf-8"?>
<p:tagLst xmlns:p="http://schemas.openxmlformats.org/presentationml/2006/main">
  <p:tag name="AS_UNIQUEID" val="8591"/>
</p:tagLst>
</file>

<file path=ppt/tags/tag593.xml><?xml version="1.0" encoding="utf-8"?>
<p:tagLst xmlns:p="http://schemas.openxmlformats.org/presentationml/2006/main">
  <p:tag name="AS_UNIQUEID" val="8592"/>
  <p:tag name="KSO_WM_BEAUTIFY_FLAG" val=""/>
</p:tagLst>
</file>

<file path=ppt/tags/tag594.xml><?xml version="1.0" encoding="utf-8"?>
<p:tagLst xmlns:p="http://schemas.openxmlformats.org/presentationml/2006/main">
  <p:tag name="AS_UNIQUEID" val="8593"/>
</p:tagLst>
</file>

<file path=ppt/tags/tag595.xml><?xml version="1.0" encoding="utf-8"?>
<p:tagLst xmlns:p="http://schemas.openxmlformats.org/presentationml/2006/main">
  <p:tag name="KSO_WM_SPECIAL_SOURCE" val="bdnull"/>
</p:tagLst>
</file>

<file path=ppt/tags/tag596.xml><?xml version="1.0" encoding="utf-8"?>
<p:tagLst xmlns:p="http://schemas.openxmlformats.org/presentationml/2006/main">
  <p:tag name="AS_UNIQUEID" val="8594"/>
</p:tagLst>
</file>

<file path=ppt/tags/tag597.xml><?xml version="1.0" encoding="utf-8"?>
<p:tagLst xmlns:p="http://schemas.openxmlformats.org/presentationml/2006/main">
  <p:tag name="AS_UNIQUEID" val="8595"/>
  <p:tag name="KSO_WM_BEAUTIFY_FLAG" val=""/>
</p:tagLst>
</file>

<file path=ppt/tags/tag598.xml><?xml version="1.0" encoding="utf-8"?>
<p:tagLst xmlns:p="http://schemas.openxmlformats.org/presentationml/2006/main">
  <p:tag name="AS_UNIQUEID" val="8596"/>
  <p:tag name="KSO_WM_BEAUTIFY_FLAG" val=""/>
</p:tagLst>
</file>

<file path=ppt/tags/tag599.xml><?xml version="1.0" encoding="utf-8"?>
<p:tagLst xmlns:p="http://schemas.openxmlformats.org/presentationml/2006/main">
  <p:tag name="AS_UNIQUEID" val="8597"/>
</p:tagLst>
</file>

<file path=ppt/tags/tag600.xml><?xml version="1.0" encoding="utf-8"?>
<p:tagLst xmlns:p="http://schemas.openxmlformats.org/presentationml/2006/main">
  <p:tag name="AS_UNIQUEID" val="8598"/>
  <p:tag name="KSO_WM_BEAUTIFY_FLAG" val=""/>
</p:tagLst>
</file>

<file path=ppt/tags/tag601.xml><?xml version="1.0" encoding="utf-8"?>
<p:tagLst xmlns:p="http://schemas.openxmlformats.org/presentationml/2006/main">
  <p:tag name="AS_UNIQUEID" val="8599"/>
  <p:tag name="KSO_WM_BEAUTIFY_FLAG" val=""/>
</p:tagLst>
</file>

<file path=ppt/tags/tag602.xml><?xml version="1.0" encoding="utf-8"?>
<p:tagLst xmlns:p="http://schemas.openxmlformats.org/presentationml/2006/main">
  <p:tag name="AS_UNIQUEID" val="8600"/>
  <p:tag name="KSO_WM_BEAUTIFY_FLAG" val=""/>
</p:tagLst>
</file>

<file path=ppt/tags/tag603.xml><?xml version="1.0" encoding="utf-8"?>
<p:tagLst xmlns:p="http://schemas.openxmlformats.org/presentationml/2006/main">
  <p:tag name="AS_UNIQUEID" val="8601"/>
  <p:tag name="KSO_WM_BEAUTIFY_FLAG" val=""/>
  <p:tag name="TABLE_ENDDRAG_ORIGIN_RECT" val="896*223"/>
  <p:tag name="TABLE_ENDDRAG_RECT" val="31*317*896*223"/>
</p:tagLst>
</file>

<file path=ppt/tags/tag604.xml><?xml version="1.0" encoding="utf-8"?>
<p:tagLst xmlns:p="http://schemas.openxmlformats.org/presentationml/2006/main">
  <p:tag name="AS_UNIQUEID" val="8602"/>
</p:tagLst>
</file>

<file path=ppt/tags/tag605.xml><?xml version="1.0" encoding="utf-8"?>
<p:tagLst xmlns:p="http://schemas.openxmlformats.org/presentationml/2006/main">
  <p:tag name="AS_UNIQUEID" val="8603"/>
</p:tagLst>
</file>

<file path=ppt/tags/tag606.xml><?xml version="1.0" encoding="utf-8"?>
<p:tagLst xmlns:p="http://schemas.openxmlformats.org/presentationml/2006/main">
  <p:tag name="KSO_WM_SPECIAL_SOURCE" val="bdnull"/>
</p:tagLst>
</file>

<file path=ppt/tags/tag607.xml><?xml version="1.0" encoding="utf-8"?>
<p:tagLst xmlns:p="http://schemas.openxmlformats.org/presentationml/2006/main">
  <p:tag name="AS_UNIQUEID" val="8604"/>
</p:tagLst>
</file>

<file path=ppt/tags/tag608.xml><?xml version="1.0" encoding="utf-8"?>
<p:tagLst xmlns:p="http://schemas.openxmlformats.org/presentationml/2006/main">
  <p:tag name="AS_UNIQUEID" val="8605"/>
  <p:tag name="KSO_WM_BEAUTIFY_FLAG" val=""/>
</p:tagLst>
</file>

<file path=ppt/tags/tag609.xml><?xml version="1.0" encoding="utf-8"?>
<p:tagLst xmlns:p="http://schemas.openxmlformats.org/presentationml/2006/main">
  <p:tag name="AS_UNIQUEID" val="8606"/>
  <p:tag name="KSO_WM_BEAUTIFY_FLAG" val=""/>
</p:tagLst>
</file>

<file path=ppt/tags/tag610.xml><?xml version="1.0" encoding="utf-8"?>
<p:tagLst xmlns:p="http://schemas.openxmlformats.org/presentationml/2006/main">
  <p:tag name="AS_UNIQUEID" val="8607"/>
</p:tagLst>
</file>

<file path=ppt/tags/tag611.xml><?xml version="1.0" encoding="utf-8"?>
<p:tagLst xmlns:p="http://schemas.openxmlformats.org/presentationml/2006/main">
  <p:tag name="AS_UNIQUEID" val="8608"/>
  <p:tag name="KSO_WM_BEAUTIFY_FLAG" val=""/>
</p:tagLst>
</file>

<file path=ppt/tags/tag612.xml><?xml version="1.0" encoding="utf-8"?>
<p:tagLst xmlns:p="http://schemas.openxmlformats.org/presentationml/2006/main">
  <p:tag name="AS_UNIQUEID" val="8609"/>
  <p:tag name="KSO_WM_BEAUTIFY_FLAG" val=""/>
</p:tagLst>
</file>

<file path=ppt/tags/tag613.xml><?xml version="1.0" encoding="utf-8"?>
<p:tagLst xmlns:p="http://schemas.openxmlformats.org/presentationml/2006/main">
  <p:tag name="AS_UNIQUEID" val="8610"/>
  <p:tag name="KSO_WM_BEAUTIFY_FLAG" val=""/>
</p:tagLst>
</file>

<file path=ppt/tags/tag614.xml><?xml version="1.0" encoding="utf-8"?>
<p:tagLst xmlns:p="http://schemas.openxmlformats.org/presentationml/2006/main">
  <p:tag name="AS_UNIQUEID" val="8611"/>
  <p:tag name="KSO_WM_BEAUTIFY_FLAG" val=""/>
  <p:tag name="TABLE_ENDDRAG_ORIGIN_RECT" val="900*361"/>
  <p:tag name="TABLE_ENDDRAG_RECT" val="32*148*900*361"/>
</p:tagLst>
</file>

<file path=ppt/tags/tag615.xml><?xml version="1.0" encoding="utf-8"?>
<p:tagLst xmlns:p="http://schemas.openxmlformats.org/presentationml/2006/main">
  <p:tag name="KSO_WM_SPECIAL_SOURCE" val="bdnull"/>
</p:tagLst>
</file>

<file path=ppt/tags/tag616.xml><?xml version="1.0" encoding="utf-8"?>
<p:tagLst xmlns:p="http://schemas.openxmlformats.org/presentationml/2006/main">
  <p:tag name="AS_UNIQUEID" val="8612"/>
</p:tagLst>
</file>

<file path=ppt/tags/tag617.xml><?xml version="1.0" encoding="utf-8"?>
<p:tagLst xmlns:p="http://schemas.openxmlformats.org/presentationml/2006/main">
  <p:tag name="AS_UNIQUEID" val="8613"/>
  <p:tag name="KSO_WM_BEAUTIFY_FLAG" val=""/>
</p:tagLst>
</file>

<file path=ppt/tags/tag618.xml><?xml version="1.0" encoding="utf-8"?>
<p:tagLst xmlns:p="http://schemas.openxmlformats.org/presentationml/2006/main">
  <p:tag name="AS_UNIQUEID" val="8614"/>
  <p:tag name="KSO_WM_BEAUTIFY_FLAG" val=""/>
</p:tagLst>
</file>

<file path=ppt/tags/tag619.xml><?xml version="1.0" encoding="utf-8"?>
<p:tagLst xmlns:p="http://schemas.openxmlformats.org/presentationml/2006/main">
  <p:tag name="AS_UNIQUEID" val="8615"/>
  <p:tag name="KSO_WM_BEAUTIFY_FLAG" val=""/>
</p:tagLst>
</file>

<file path=ppt/tags/tag620.xml><?xml version="1.0" encoding="utf-8"?>
<p:tagLst xmlns:p="http://schemas.openxmlformats.org/presentationml/2006/main">
  <p:tag name="AS_UNIQUEID" val="8616"/>
</p:tagLst>
</file>

<file path=ppt/tags/tag621.xml><?xml version="1.0" encoding="utf-8"?>
<p:tagLst xmlns:p="http://schemas.openxmlformats.org/presentationml/2006/main">
  <p:tag name="AS_UNIQUEID" val="8617"/>
  <p:tag name="KSO_WM_BEAUTIFY_FLAG" val=""/>
</p:tagLst>
</file>

<file path=ppt/tags/tag622.xml><?xml version="1.0" encoding="utf-8"?>
<p:tagLst xmlns:p="http://schemas.openxmlformats.org/presentationml/2006/main">
  <p:tag name="AS_UNIQUEID" val="8618"/>
  <p:tag name="KSO_WM_BEAUTIFY_FLAG" val=""/>
</p:tagLst>
</file>

<file path=ppt/tags/tag623.xml><?xml version="1.0" encoding="utf-8"?>
<p:tagLst xmlns:p="http://schemas.openxmlformats.org/presentationml/2006/main">
  <p:tag name="AS_UNIQUEID" val="8619"/>
</p:tagLst>
</file>

<file path=ppt/tags/tag624.xml><?xml version="1.0" encoding="utf-8"?>
<p:tagLst xmlns:p="http://schemas.openxmlformats.org/presentationml/2006/main">
  <p:tag name="KSO_WM_SPECIAL_SOURCE" val="bdnull"/>
</p:tagLst>
</file>

<file path=ppt/tags/tag625.xml><?xml version="1.0" encoding="utf-8"?>
<p:tagLst xmlns:p="http://schemas.openxmlformats.org/presentationml/2006/main">
  <p:tag name="AS_UNIQUEID" val="8620"/>
</p:tagLst>
</file>

<file path=ppt/tags/tag626.xml><?xml version="1.0" encoding="utf-8"?>
<p:tagLst xmlns:p="http://schemas.openxmlformats.org/presentationml/2006/main">
  <p:tag name="AS_UNIQUEID" val="8621"/>
  <p:tag name="KSO_WM_BEAUTIFY_FLAG" val=""/>
</p:tagLst>
</file>

<file path=ppt/tags/tag627.xml><?xml version="1.0" encoding="utf-8"?>
<p:tagLst xmlns:p="http://schemas.openxmlformats.org/presentationml/2006/main">
  <p:tag name="AS_UNIQUEID" val="8622"/>
  <p:tag name="KSO_WM_BEAUTIFY_FLAG" val=""/>
</p:tagLst>
</file>

<file path=ppt/tags/tag628.xml><?xml version="1.0" encoding="utf-8"?>
<p:tagLst xmlns:p="http://schemas.openxmlformats.org/presentationml/2006/main">
  <p:tag name="AS_UNIQUEID" val="8623"/>
  <p:tag name="KSO_WM_BEAUTIFY_FLAG" val=""/>
</p:tagLst>
</file>

<file path=ppt/tags/tag629.xml><?xml version="1.0" encoding="utf-8"?>
<p:tagLst xmlns:p="http://schemas.openxmlformats.org/presentationml/2006/main">
  <p:tag name="AS_UNIQUEID" val="8624"/>
</p:tagLst>
</file>

<file path=ppt/tags/tag630.xml><?xml version="1.0" encoding="utf-8"?>
<p:tagLst xmlns:p="http://schemas.openxmlformats.org/presentationml/2006/main">
  <p:tag name="AS_UNIQUEID" val="8625"/>
  <p:tag name="KSO_WM_BEAUTIFY_FLAG" val=""/>
</p:tagLst>
</file>

<file path=ppt/tags/tag631.xml><?xml version="1.0" encoding="utf-8"?>
<p:tagLst xmlns:p="http://schemas.openxmlformats.org/presentationml/2006/main">
  <p:tag name="AS_UNIQUEID" val="8626"/>
  <p:tag name="KSO_WM_BEAUTIFY_FLAG" val=""/>
</p:tagLst>
</file>

<file path=ppt/tags/tag632.xml><?xml version="1.0" encoding="utf-8"?>
<p:tagLst xmlns:p="http://schemas.openxmlformats.org/presentationml/2006/main">
  <p:tag name="AS_UNIQUEID" val="8627"/>
</p:tagLst>
</file>

<file path=ppt/tags/tag633.xml><?xml version="1.0" encoding="utf-8"?>
<p:tagLst xmlns:p="http://schemas.openxmlformats.org/presentationml/2006/main">
  <p:tag name="KSO_WM_SPECIAL_SOURCE" val="bdnull"/>
</p:tagLst>
</file>

<file path=ppt/tags/tag634.xml><?xml version="1.0" encoding="utf-8"?>
<p:tagLst xmlns:p="http://schemas.openxmlformats.org/presentationml/2006/main">
  <p:tag name="AS_UNIQUEID" val="8628"/>
</p:tagLst>
</file>

<file path=ppt/tags/tag635.xml><?xml version="1.0" encoding="utf-8"?>
<p:tagLst xmlns:p="http://schemas.openxmlformats.org/presentationml/2006/main">
  <p:tag name="AS_UNIQUEID" val="8629"/>
  <p:tag name="KSO_WM_BEAUTIFY_FLAG" val=""/>
</p:tagLst>
</file>

<file path=ppt/tags/tag636.xml><?xml version="1.0" encoding="utf-8"?>
<p:tagLst xmlns:p="http://schemas.openxmlformats.org/presentationml/2006/main">
  <p:tag name="AS_UNIQUEID" val="8630"/>
  <p:tag name="KSO_WM_BEAUTIFY_FLAG" val=""/>
</p:tagLst>
</file>

<file path=ppt/tags/tag637.xml><?xml version="1.0" encoding="utf-8"?>
<p:tagLst xmlns:p="http://schemas.openxmlformats.org/presentationml/2006/main">
  <p:tag name="AS_UNIQUEID" val="8631"/>
  <p:tag name="KSO_WM_BEAUTIFY_FLAG" val=""/>
</p:tagLst>
</file>

<file path=ppt/tags/tag638.xml><?xml version="1.0" encoding="utf-8"?>
<p:tagLst xmlns:p="http://schemas.openxmlformats.org/presentationml/2006/main">
  <p:tag name="AS_UNIQUEID" val="8632"/>
</p:tagLst>
</file>

<file path=ppt/tags/tag639.xml><?xml version="1.0" encoding="utf-8"?>
<p:tagLst xmlns:p="http://schemas.openxmlformats.org/presentationml/2006/main">
  <p:tag name="AS_UNIQUEID" val="8633"/>
  <p:tag name="KSO_WM_BEAUTIFY_FLAG" val=""/>
</p:tagLst>
</file>

<file path=ppt/tags/tag640.xml><?xml version="1.0" encoding="utf-8"?>
<p:tagLst xmlns:p="http://schemas.openxmlformats.org/presentationml/2006/main">
  <p:tag name="AS_UNIQUEID" val="8634"/>
  <p:tag name="KSO_WM_BEAUTIFY_FLAG" val=""/>
</p:tagLst>
</file>

<file path=ppt/tags/tag641.xml><?xml version="1.0" encoding="utf-8"?>
<p:tagLst xmlns:p="http://schemas.openxmlformats.org/presentationml/2006/main">
  <p:tag name="AS_UNIQUEID" val="8635"/>
</p:tagLst>
</file>

<file path=ppt/tags/tag642.xml><?xml version="1.0" encoding="utf-8"?>
<p:tagLst xmlns:p="http://schemas.openxmlformats.org/presentationml/2006/main">
  <p:tag name="KSO_WM_SPECIAL_SOURCE" val="bdnull"/>
</p:tagLst>
</file>

<file path=ppt/tags/tag643.xml><?xml version="1.0" encoding="utf-8"?>
<p:tagLst xmlns:p="http://schemas.openxmlformats.org/presentationml/2006/main">
  <p:tag name="AS_UNIQUEID" val="8636"/>
</p:tagLst>
</file>

<file path=ppt/tags/tag644.xml><?xml version="1.0" encoding="utf-8"?>
<p:tagLst xmlns:p="http://schemas.openxmlformats.org/presentationml/2006/main">
  <p:tag name="AS_UNIQUEID" val="8637"/>
  <p:tag name="KSO_WM_BEAUTIFY_FLAG" val=""/>
</p:tagLst>
</file>

<file path=ppt/tags/tag645.xml><?xml version="1.0" encoding="utf-8"?>
<p:tagLst xmlns:p="http://schemas.openxmlformats.org/presentationml/2006/main">
  <p:tag name="AS_UNIQUEID" val="8638"/>
  <p:tag name="KSO_WM_BEAUTIFY_FLAG" val=""/>
</p:tagLst>
</file>

<file path=ppt/tags/tag646.xml><?xml version="1.0" encoding="utf-8"?>
<p:tagLst xmlns:p="http://schemas.openxmlformats.org/presentationml/2006/main">
  <p:tag name="AS_UNIQUEID" val="8639"/>
</p:tagLst>
</file>

<file path=ppt/tags/tag647.xml><?xml version="1.0" encoding="utf-8"?>
<p:tagLst xmlns:p="http://schemas.openxmlformats.org/presentationml/2006/main">
  <p:tag name="AS_UNIQUEID" val="8640"/>
  <p:tag name="KSO_WM_BEAUTIFY_FLAG" val=""/>
</p:tagLst>
</file>

<file path=ppt/tags/tag648.xml><?xml version="1.0" encoding="utf-8"?>
<p:tagLst xmlns:p="http://schemas.openxmlformats.org/presentationml/2006/main">
  <p:tag name="AS_UNIQUEID" val="8641"/>
  <p:tag name="KSO_WM_BEAUTIFY_FLAG" val=""/>
</p:tagLst>
</file>

<file path=ppt/tags/tag649.xml><?xml version="1.0" encoding="utf-8"?>
<p:tagLst xmlns:p="http://schemas.openxmlformats.org/presentationml/2006/main">
  <p:tag name="AS_UNIQUEID" val="8642"/>
  <p:tag name="KSO_WM_BEAUTIFY_FLAG" val=""/>
</p:tagLst>
</file>

<file path=ppt/tags/tag650.xml><?xml version="1.0" encoding="utf-8"?>
<p:tagLst xmlns:p="http://schemas.openxmlformats.org/presentationml/2006/main">
  <p:tag name="AS_UNIQUEID" val="8643"/>
</p:tagLst>
</file>

<file path=ppt/tags/tag651.xml><?xml version="1.0" encoding="utf-8"?>
<p:tagLst xmlns:p="http://schemas.openxmlformats.org/presentationml/2006/main">
  <p:tag name="AS_UNIQUEID" val="8644"/>
  <p:tag name="KSO_WM_BEAUTIFY_FLAG" val=""/>
</p:tagLst>
</file>

<file path=ppt/tags/tag652.xml><?xml version="1.0" encoding="utf-8"?>
<p:tagLst xmlns:p="http://schemas.openxmlformats.org/presentationml/2006/main">
  <p:tag name="AS_UNIQUEID" val="8645"/>
  <p:tag name="KSO_WM_BEAUTIFY_FLAG" val=""/>
</p:tagLst>
</file>

<file path=ppt/tags/tag653.xml><?xml version="1.0" encoding="utf-8"?>
<p:tagLst xmlns:p="http://schemas.openxmlformats.org/presentationml/2006/main">
  <p:tag name="AS_UNIQUEID" val="8646"/>
  <p:tag name="KSO_WM_BEAUTIFY_FLAG" val=""/>
</p:tagLst>
</file>

<file path=ppt/tags/tag654.xml><?xml version="1.0" encoding="utf-8"?>
<p:tagLst xmlns:p="http://schemas.openxmlformats.org/presentationml/2006/main">
  <p:tag name="AS_UNIQUEID" val="8647"/>
  <p:tag name="KSO_WM_BEAUTIFY_FLAG" val=""/>
</p:tagLst>
</file>

<file path=ppt/tags/tag655.xml><?xml version="1.0" encoding="utf-8"?>
<p:tagLst xmlns:p="http://schemas.openxmlformats.org/presentationml/2006/main">
  <p:tag name="AS_UNIQUEID" val="8648"/>
  <p:tag name="KSO_WM_BEAUTIFY_FLAG" val=""/>
</p:tagLst>
</file>

<file path=ppt/tags/tag656.xml><?xml version="1.0" encoding="utf-8"?>
<p:tagLst xmlns:p="http://schemas.openxmlformats.org/presentationml/2006/main">
  <p:tag name="AS_UNIQUEID" val="8649"/>
  <p:tag name="KSO_WM_BEAUTIFY_FLAG" val=""/>
</p:tagLst>
</file>

<file path=ppt/tags/tag657.xml><?xml version="1.0" encoding="utf-8"?>
<p:tagLst xmlns:p="http://schemas.openxmlformats.org/presentationml/2006/main">
  <p:tag name="AS_UNIQUEID" val="8650"/>
  <p:tag name="KSO_WM_BEAUTIFY_FLAG" val=""/>
</p:tagLst>
</file>

<file path=ppt/tags/tag658.xml><?xml version="1.0" encoding="utf-8"?>
<p:tagLst xmlns:p="http://schemas.openxmlformats.org/presentationml/2006/main">
  <p:tag name="AS_UNIQUEID" val="8651"/>
  <p:tag name="KSO_WM_BEAUTIFY_FLAG" val=""/>
</p:tagLst>
</file>

<file path=ppt/tags/tag659.xml><?xml version="1.0" encoding="utf-8"?>
<p:tagLst xmlns:p="http://schemas.openxmlformats.org/presentationml/2006/main">
  <p:tag name="AS_UNIQUEID" val="8652"/>
  <p:tag name="KSO_WM_BEAUTIFY_FLAG" val=""/>
</p:tagLst>
</file>

<file path=ppt/tags/tag660.xml><?xml version="1.0" encoding="utf-8"?>
<p:tagLst xmlns:p="http://schemas.openxmlformats.org/presentationml/2006/main">
  <p:tag name="AS_UNIQUEID" val="8653"/>
  <p:tag name="KSO_WM_BEAUTIFY_FLAG" val=""/>
</p:tagLst>
</file>

<file path=ppt/tags/tag661.xml><?xml version="1.0" encoding="utf-8"?>
<p:tagLst xmlns:p="http://schemas.openxmlformats.org/presentationml/2006/main">
  <p:tag name="AS_UNIQUEID" val="8654"/>
  <p:tag name="KSO_WM_BEAUTIFY_FLAG" val=""/>
</p:tagLst>
</file>

<file path=ppt/tags/tag662.xml><?xml version="1.0" encoding="utf-8"?>
<p:tagLst xmlns:p="http://schemas.openxmlformats.org/presentationml/2006/main">
  <p:tag name="AS_UNIQUEID" val="8655"/>
  <p:tag name="KSO_WM_BEAUTIFY_FLAG" val=""/>
</p:tagLst>
</file>

<file path=ppt/tags/tag663.xml><?xml version="1.0" encoding="utf-8"?>
<p:tagLst xmlns:p="http://schemas.openxmlformats.org/presentationml/2006/main">
  <p:tag name="AS_UNIQUEID" val="8656"/>
  <p:tag name="KSO_WM_BEAUTIFY_FLAG" val=""/>
</p:tagLst>
</file>

<file path=ppt/tags/tag664.xml><?xml version="1.0" encoding="utf-8"?>
<p:tagLst xmlns:p="http://schemas.openxmlformats.org/presentationml/2006/main">
  <p:tag name="AS_UNIQUEID" val="8657"/>
  <p:tag name="KSO_WM_BEAUTIFY_FLAG" val=""/>
</p:tagLst>
</file>

<file path=ppt/tags/tag665.xml><?xml version="1.0" encoding="utf-8"?>
<p:tagLst xmlns:p="http://schemas.openxmlformats.org/presentationml/2006/main">
  <p:tag name="AS_UNIQUEID" val="8658"/>
  <p:tag name="KSO_WM_BEAUTIFY_FLAG" val=""/>
</p:tagLst>
</file>

<file path=ppt/tags/tag666.xml><?xml version="1.0" encoding="utf-8"?>
<p:tagLst xmlns:p="http://schemas.openxmlformats.org/presentationml/2006/main">
  <p:tag name="AS_UNIQUEID" val="8659"/>
  <p:tag name="KSO_WM_BEAUTIFY_FLAG" val=""/>
</p:tagLst>
</file>

<file path=ppt/tags/tag667.xml><?xml version="1.0" encoding="utf-8"?>
<p:tagLst xmlns:p="http://schemas.openxmlformats.org/presentationml/2006/main">
  <p:tag name="AS_UNIQUEID" val="8660"/>
  <p:tag name="KSO_WM_BEAUTIFY_FLAG" val=""/>
</p:tagLst>
</file>

<file path=ppt/tags/tag668.xml><?xml version="1.0" encoding="utf-8"?>
<p:tagLst xmlns:p="http://schemas.openxmlformats.org/presentationml/2006/main">
  <p:tag name="AS_UNIQUEID" val="8661"/>
  <p:tag name="KSO_WM_BEAUTIFY_FLAG" val=""/>
</p:tagLst>
</file>

<file path=ppt/tags/tag669.xml><?xml version="1.0" encoding="utf-8"?>
<p:tagLst xmlns:p="http://schemas.openxmlformats.org/presentationml/2006/main">
  <p:tag name="AS_UNIQUEID" val="8662"/>
  <p:tag name="KSO_WM_BEAUTIFY_FLAG" val=""/>
</p:tagLst>
</file>

<file path=ppt/tags/tag670.xml><?xml version="1.0" encoding="utf-8"?>
<p:tagLst xmlns:p="http://schemas.openxmlformats.org/presentationml/2006/main">
  <p:tag name="AS_UNIQUEID" val="8663"/>
  <p:tag name="KSO_WM_BEAUTIFY_FLAG" val=""/>
</p:tagLst>
</file>

<file path=ppt/tags/tag671.xml><?xml version="1.0" encoding="utf-8"?>
<p:tagLst xmlns:p="http://schemas.openxmlformats.org/presentationml/2006/main">
  <p:tag name="AS_UNIQUEID" val="8664"/>
  <p:tag name="KSO_WM_BEAUTIFY_FLAG" val=""/>
</p:tagLst>
</file>

<file path=ppt/tags/tag672.xml><?xml version="1.0" encoding="utf-8"?>
<p:tagLst xmlns:p="http://schemas.openxmlformats.org/presentationml/2006/main">
  <p:tag name="AS_UNIQUEID" val="8665"/>
  <p:tag name="KSO_WM_BEAUTIFY_FLAG" val=""/>
</p:tagLst>
</file>

<file path=ppt/tags/tag673.xml><?xml version="1.0" encoding="utf-8"?>
<p:tagLst xmlns:p="http://schemas.openxmlformats.org/presentationml/2006/main">
  <p:tag name="AS_UNIQUEID" val="8666"/>
  <p:tag name="KSO_WM_BEAUTIFY_FLAG" val=""/>
</p:tagLst>
</file>

<file path=ppt/tags/tag674.xml><?xml version="1.0" encoding="utf-8"?>
<p:tagLst xmlns:p="http://schemas.openxmlformats.org/presentationml/2006/main">
  <p:tag name="AS_UNIQUEID" val="8667"/>
  <p:tag name="KSO_WM_BEAUTIFY_FLAG" val=""/>
</p:tagLst>
</file>

<file path=ppt/tags/tag675.xml><?xml version="1.0" encoding="utf-8"?>
<p:tagLst xmlns:p="http://schemas.openxmlformats.org/presentationml/2006/main">
  <p:tag name="AS_UNIQUEID" val="8668"/>
  <p:tag name="KSO_WM_BEAUTIFY_FLAG" val=""/>
</p:tagLst>
</file>

<file path=ppt/tags/tag676.xml><?xml version="1.0" encoding="utf-8"?>
<p:tagLst xmlns:p="http://schemas.openxmlformats.org/presentationml/2006/main">
  <p:tag name="AS_UNIQUEID" val="8669"/>
  <p:tag name="KSO_WM_BEAUTIFY_FLAG" val=""/>
</p:tagLst>
</file>

<file path=ppt/tags/tag677.xml><?xml version="1.0" encoding="utf-8"?>
<p:tagLst xmlns:p="http://schemas.openxmlformats.org/presentationml/2006/main">
  <p:tag name="AS_UNIQUEID" val="8670"/>
  <p:tag name="KSO_WM_BEAUTIFY_FLAG" val=""/>
</p:tagLst>
</file>

<file path=ppt/tags/tag678.xml><?xml version="1.0" encoding="utf-8"?>
<p:tagLst xmlns:p="http://schemas.openxmlformats.org/presentationml/2006/main">
  <p:tag name="AS_UNIQUEID" val="8671"/>
  <p:tag name="KSO_WM_BEAUTIFY_FLAG" val=""/>
</p:tagLst>
</file>

<file path=ppt/tags/tag679.xml><?xml version="1.0" encoding="utf-8"?>
<p:tagLst xmlns:p="http://schemas.openxmlformats.org/presentationml/2006/main">
  <p:tag name="AS_UNIQUEID" val="8672"/>
  <p:tag name="KSO_WM_BEAUTIFY_FLAG" val=""/>
</p:tagLst>
</file>

<file path=ppt/tags/tag680.xml><?xml version="1.0" encoding="utf-8"?>
<p:tagLst xmlns:p="http://schemas.openxmlformats.org/presentationml/2006/main">
  <p:tag name="AS_UNIQUEID" val="8673"/>
  <p:tag name="KSO_WM_BEAUTIFY_FLAG" val=""/>
</p:tagLst>
</file>

<file path=ppt/tags/tag681.xml><?xml version="1.0" encoding="utf-8"?>
<p:tagLst xmlns:p="http://schemas.openxmlformats.org/presentationml/2006/main">
  <p:tag name="AS_UNIQUEID" val="8674"/>
  <p:tag name="KSO_WM_BEAUTIFY_FLAG" val=""/>
</p:tagLst>
</file>

<file path=ppt/tags/tag682.xml><?xml version="1.0" encoding="utf-8"?>
<p:tagLst xmlns:p="http://schemas.openxmlformats.org/presentationml/2006/main">
  <p:tag name="AS_UNIQUEID" val="8675"/>
  <p:tag name="KSO_WM_BEAUTIFY_FLAG" val=""/>
</p:tagLst>
</file>

<file path=ppt/tags/tag683.xml><?xml version="1.0" encoding="utf-8"?>
<p:tagLst xmlns:p="http://schemas.openxmlformats.org/presentationml/2006/main">
  <p:tag name="AS_UNIQUEID" val="8676"/>
  <p:tag name="KSO_WM_BEAUTIFY_FLAG" val=""/>
</p:tagLst>
</file>

<file path=ppt/tags/tag684.xml><?xml version="1.0" encoding="utf-8"?>
<p:tagLst xmlns:p="http://schemas.openxmlformats.org/presentationml/2006/main">
  <p:tag name="AS_UNIQUEID" val="8677"/>
  <p:tag name="KSO_WM_BEAUTIFY_FLAG" val=""/>
</p:tagLst>
</file>

<file path=ppt/tags/tag685.xml><?xml version="1.0" encoding="utf-8"?>
<p:tagLst xmlns:p="http://schemas.openxmlformats.org/presentationml/2006/main">
  <p:tag name="AS_UNIQUEID" val="8678"/>
  <p:tag name="KSO_WM_BEAUTIFY_FLAG" val=""/>
</p:tagLst>
</file>

<file path=ppt/tags/tag686.xml><?xml version="1.0" encoding="utf-8"?>
<p:tagLst xmlns:p="http://schemas.openxmlformats.org/presentationml/2006/main">
  <p:tag name="AS_UNIQUEID" val="8679"/>
  <p:tag name="KSO_WM_BEAUTIFY_FLAG" val=""/>
</p:tagLst>
</file>

<file path=ppt/tags/tag687.xml><?xml version="1.0" encoding="utf-8"?>
<p:tagLst xmlns:p="http://schemas.openxmlformats.org/presentationml/2006/main">
  <p:tag name="AS_UNIQUEID" val="8680"/>
  <p:tag name="KSO_WM_BEAUTIFY_FLAG" val=""/>
</p:tagLst>
</file>

<file path=ppt/tags/tag688.xml><?xml version="1.0" encoding="utf-8"?>
<p:tagLst xmlns:p="http://schemas.openxmlformats.org/presentationml/2006/main">
  <p:tag name="AS_UNIQUEID" val="8681"/>
  <p:tag name="KSO_WM_BEAUTIFY_FLAG" val=""/>
</p:tagLst>
</file>

<file path=ppt/tags/tag689.xml><?xml version="1.0" encoding="utf-8"?>
<p:tagLst xmlns:p="http://schemas.openxmlformats.org/presentationml/2006/main">
  <p:tag name="AS_UNIQUEID" val="8682"/>
  <p:tag name="KSO_WM_BEAUTIFY_FLAG" val=""/>
</p:tagLst>
</file>

<file path=ppt/tags/tag690.xml><?xml version="1.0" encoding="utf-8"?>
<p:tagLst xmlns:p="http://schemas.openxmlformats.org/presentationml/2006/main">
  <p:tag name="AS_UNIQUEID" val="8683"/>
  <p:tag name="KSO_WM_BEAUTIFY_FLAG" val=""/>
</p:tagLst>
</file>

<file path=ppt/tags/tag691.xml><?xml version="1.0" encoding="utf-8"?>
<p:tagLst xmlns:p="http://schemas.openxmlformats.org/presentationml/2006/main">
  <p:tag name="AS_UNIQUEID" val="8684"/>
  <p:tag name="KSO_WM_BEAUTIFY_FLAG" val=""/>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i*1"/>
  <p:tag name="KSO_WM_UNIT_INDEX" val="1"/>
  <p:tag name="KSO_WM_UNIT_LAYERLEVEL" val="1"/>
  <p:tag name="KSO_WM_UNIT_TYPE" val="i"/>
  <p:tag name="WM_BEAUTIFY_SHAPE_IDENTITY" val="{61b93db3-cb5b-ec6e-eea2-c2662f11e95e}"/>
</p:tagLst>
</file>

<file path=ppt/tags/tag692.xml><?xml version="1.0" encoding="utf-8"?>
<p:tagLst xmlns:p="http://schemas.openxmlformats.org/presentationml/2006/main">
  <p:tag name="KSO_WM_SPECIAL_SOURCE" val="bdnull"/>
</p:tagLst>
</file>

<file path=ppt/tags/tag693.xml><?xml version="1.0" encoding="utf-8"?>
<p:tagLst xmlns:p="http://schemas.openxmlformats.org/presentationml/2006/main">
  <p:tag name="AS_UNIQUEID" val="8685"/>
</p:tagLst>
</file>

<file path=ppt/tags/tag694.xml><?xml version="1.0" encoding="utf-8"?>
<p:tagLst xmlns:p="http://schemas.openxmlformats.org/presentationml/2006/main">
  <p:tag name="AS_UNIQUEID" val="8686"/>
  <p:tag name="KSO_WM_BEAUTIFY_FLAG" val=""/>
</p:tagLst>
</file>

<file path=ppt/tags/tag695.xml><?xml version="1.0" encoding="utf-8"?>
<p:tagLst xmlns:p="http://schemas.openxmlformats.org/presentationml/2006/main">
  <p:tag name="AS_UNIQUEID" val="8687"/>
  <p:tag name="KSO_WM_BEAUTIFY_FLAG" val=""/>
</p:tagLst>
</file>

<file path=ppt/tags/tag696.xml><?xml version="1.0" encoding="utf-8"?>
<p:tagLst xmlns:p="http://schemas.openxmlformats.org/presentationml/2006/main">
  <p:tag name="AS_UNIQUEID" val="8688"/>
  <p:tag name="KSO_WM_BEAUTIFY_FLAG" val=""/>
</p:tagLst>
</file>

<file path=ppt/tags/tag697.xml><?xml version="1.0" encoding="utf-8"?>
<p:tagLst xmlns:p="http://schemas.openxmlformats.org/presentationml/2006/main">
  <p:tag name="AS_UNIQUEID" val="8689"/>
</p:tagLst>
</file>

<file path=ppt/tags/tag698.xml><?xml version="1.0" encoding="utf-8"?>
<p:tagLst xmlns:p="http://schemas.openxmlformats.org/presentationml/2006/main">
  <p:tag name="AS_UNIQUEID" val="8690"/>
  <p:tag name="KSO_WM_BEAUTIFY_FLAG" val=""/>
</p:tagLst>
</file>

<file path=ppt/tags/tag699.xml><?xml version="1.0" encoding="utf-8"?>
<p:tagLst xmlns:p="http://schemas.openxmlformats.org/presentationml/2006/main">
  <p:tag name="AS_UNIQUEID" val="8691"/>
  <p:tag name="KSO_WM_BEAUTIFY_FLAG" val=""/>
</p:tagLst>
</file>

<file path=ppt/tags/tag700.xml><?xml version="1.0" encoding="utf-8"?>
<p:tagLst xmlns:p="http://schemas.openxmlformats.org/presentationml/2006/main">
  <p:tag name="AS_UNIQUEID" val="8692"/>
  <p:tag name="KSO_WM_BEAUTIFY_FLAG" val=""/>
</p:tagLst>
</file>

<file path=ppt/tags/tag701.xml><?xml version="1.0" encoding="utf-8"?>
<p:tagLst xmlns:p="http://schemas.openxmlformats.org/presentationml/2006/main">
  <p:tag name="AS_UNIQUEID" val="8693"/>
  <p:tag name="KSO_WM_BEAUTIFY_FLAG" val=""/>
</p:tagLst>
</file>

<file path=ppt/tags/tag702.xml><?xml version="1.0" encoding="utf-8"?>
<p:tagLst xmlns:p="http://schemas.openxmlformats.org/presentationml/2006/main">
  <p:tag name="AS_UNIQUEID" val="8814"/>
</p:tagLst>
</file>

<file path=ppt/tags/tag703.xml><?xml version="1.0" encoding="utf-8"?>
<p:tagLst xmlns:p="http://schemas.openxmlformats.org/presentationml/2006/main">
  <p:tag name="KSO_WM_SPECIAL_SOURCE" val="bdnull"/>
</p:tagLst>
</file>

<file path=ppt/tags/tag704.xml><?xml version="1.0" encoding="utf-8"?>
<p:tagLst xmlns:p="http://schemas.openxmlformats.org/presentationml/2006/main">
  <p:tag name="AS_UNIQUEID" val="8694"/>
</p:tagLst>
</file>

<file path=ppt/tags/tag705.xml><?xml version="1.0" encoding="utf-8"?>
<p:tagLst xmlns:p="http://schemas.openxmlformats.org/presentationml/2006/main">
  <p:tag name="AS_UNIQUEID" val="8695"/>
  <p:tag name="KSO_WM_BEAUTIFY_FLAG" val=""/>
</p:tagLst>
</file>

<file path=ppt/tags/tag706.xml><?xml version="1.0" encoding="utf-8"?>
<p:tagLst xmlns:p="http://schemas.openxmlformats.org/presentationml/2006/main">
  <p:tag name="AS_UNIQUEID" val="8696"/>
</p:tagLst>
</file>

<file path=ppt/tags/tag707.xml><?xml version="1.0" encoding="utf-8"?>
<p:tagLst xmlns:p="http://schemas.openxmlformats.org/presentationml/2006/main">
  <p:tag name="AS_UNIQUEID" val="8697"/>
</p:tagLst>
</file>

<file path=ppt/tags/tag708.xml><?xml version="1.0" encoding="utf-8"?>
<p:tagLst xmlns:p="http://schemas.openxmlformats.org/presentationml/2006/main">
  <p:tag name="AS_UNIQUEID" val="8698"/>
  <p:tag name="KSO_WM_BEAUTIFY_FLAG" val=""/>
</p:tagLst>
</file>

<file path=ppt/tags/tag709.xml><?xml version="1.0" encoding="utf-8"?>
<p:tagLst xmlns:p="http://schemas.openxmlformats.org/presentationml/2006/main">
  <p:tag name="AS_UNIQUEID" val="8699"/>
</p:tagLst>
</file>

<file path=ppt/tags/tag710.xml><?xml version="1.0" encoding="utf-8"?>
<p:tagLst xmlns:p="http://schemas.openxmlformats.org/presentationml/2006/main">
  <p:tag name="AS_UNIQUEID" val="8700"/>
  <p:tag name="KSO_WM_BEAUTIFY_FLAG" val=""/>
</p:tagLst>
</file>

<file path=ppt/tags/tag711.xml><?xml version="1.0" encoding="utf-8"?>
<p:tagLst xmlns:p="http://schemas.openxmlformats.org/presentationml/2006/main">
  <p:tag name="AS_UNIQUEID" val="8701"/>
  <p:tag name="KSO_WM_BEAUTIFY_FLAG" val=""/>
</p:tagLst>
</file>

<file path=ppt/tags/tag712.xml><?xml version="1.0" encoding="utf-8"?>
<p:tagLst xmlns:p="http://schemas.openxmlformats.org/presentationml/2006/main">
  <p:tag name="KSO_WM_SPECIAL_SOURCE" val="bdnull"/>
</p:tagLst>
</file>

<file path=ppt/tags/tag713.xml><?xml version="1.0" encoding="utf-8"?>
<p:tagLst xmlns:p="http://schemas.openxmlformats.org/presentationml/2006/main">
  <p:tag name="AS_UNIQUEID" val="8702"/>
</p:tagLst>
</file>

<file path=ppt/tags/tag714.xml><?xml version="1.0" encoding="utf-8"?>
<p:tagLst xmlns:p="http://schemas.openxmlformats.org/presentationml/2006/main">
  <p:tag name="AS_UNIQUEID" val="8703"/>
</p:tagLst>
</file>

<file path=ppt/tags/tag715.xml><?xml version="1.0" encoding="utf-8"?>
<p:tagLst xmlns:p="http://schemas.openxmlformats.org/presentationml/2006/main">
  <p:tag name="AS_UNIQUEID" val="8704"/>
</p:tagLst>
</file>

<file path=ppt/tags/tag716.xml><?xml version="1.0" encoding="utf-8"?>
<p:tagLst xmlns:p="http://schemas.openxmlformats.org/presentationml/2006/main">
  <p:tag name="AS_UNIQUEID" val="8705"/>
  <p:tag name="KSO_WM_BEAUTIFY_FLAG" val=""/>
</p:tagLst>
</file>

<file path=ppt/tags/tag717.xml><?xml version="1.0" encoding="utf-8"?>
<p:tagLst xmlns:p="http://schemas.openxmlformats.org/presentationml/2006/main">
  <p:tag name="KSO_WM_SPECIAL_SOURCE" val="bdnull"/>
</p:tagLst>
</file>

<file path=ppt/tags/tag718.xml><?xml version="1.0" encoding="utf-8"?>
<p:tagLst xmlns:p="http://schemas.openxmlformats.org/presentationml/2006/main">
  <p:tag name="AS_UNIQUEID" val="8706"/>
</p:tagLst>
</file>

<file path=ppt/tags/tag719.xml><?xml version="1.0" encoding="utf-8"?>
<p:tagLst xmlns:p="http://schemas.openxmlformats.org/presentationml/2006/main">
  <p:tag name="AS_UNIQUEID" val="8707"/>
</p:tagLst>
</file>

<file path=ppt/tags/tag720.xml><?xml version="1.0" encoding="utf-8"?>
<p:tagLst xmlns:p="http://schemas.openxmlformats.org/presentationml/2006/main">
  <p:tag name="AS_UNIQUEID" val="8708"/>
</p:tagLst>
</file>

<file path=ppt/tags/tag721.xml><?xml version="1.0" encoding="utf-8"?>
<p:tagLst xmlns:p="http://schemas.openxmlformats.org/presentationml/2006/main">
  <p:tag name="AS_UNIQUEID" val="8709"/>
  <p:tag name="KSO_WM_BEAUTIFY_FLAG" val=""/>
</p:tagLst>
</file>

<file path=ppt/tags/tag722.xml><?xml version="1.0" encoding="utf-8"?>
<p:tagLst xmlns:p="http://schemas.openxmlformats.org/presentationml/2006/main">
  <p:tag name="KSO_WM_SPECIAL_SOURCE" val="bdnull"/>
</p:tagLst>
</file>

<file path=ppt/tags/tag723.xml><?xml version="1.0" encoding="utf-8"?>
<p:tagLst xmlns:p="http://schemas.openxmlformats.org/presentationml/2006/main">
  <p:tag name="AS_UNIQUEID" val="8710"/>
</p:tagLst>
</file>

<file path=ppt/tags/tag724.xml><?xml version="1.0" encoding="utf-8"?>
<p:tagLst xmlns:p="http://schemas.openxmlformats.org/presentationml/2006/main">
  <p:tag name="AS_UNIQUEID" val="8711"/>
</p:tagLst>
</file>

<file path=ppt/tags/tag725.xml><?xml version="1.0" encoding="utf-8"?>
<p:tagLst xmlns:p="http://schemas.openxmlformats.org/presentationml/2006/main">
  <p:tag name="AS_UNIQUEID" val="8712"/>
</p:tagLst>
</file>

<file path=ppt/tags/tag726.xml><?xml version="1.0" encoding="utf-8"?>
<p:tagLst xmlns:p="http://schemas.openxmlformats.org/presentationml/2006/main">
  <p:tag name="AS_UNIQUEID" val="8713"/>
  <p:tag name="KSO_WM_BEAUTIFY_FLAG" val=""/>
</p:tagLst>
</file>

<file path=ppt/tags/tag727.xml><?xml version="1.0" encoding="utf-8"?>
<p:tagLst xmlns:p="http://schemas.openxmlformats.org/presentationml/2006/main">
  <p:tag name="KSO_WM_SPECIAL_SOURCE" val="bdnull"/>
</p:tagLst>
</file>

<file path=ppt/tags/tag728.xml><?xml version="1.0" encoding="utf-8"?>
<p:tagLst xmlns:p="http://schemas.openxmlformats.org/presentationml/2006/main">
  <p:tag name="AS_UNIQUEID" val="8714"/>
</p:tagLst>
</file>

<file path=ppt/tags/tag729.xml><?xml version="1.0" encoding="utf-8"?>
<p:tagLst xmlns:p="http://schemas.openxmlformats.org/presentationml/2006/main">
  <p:tag name="AS_UNIQUEID" val="8715"/>
</p:tagLst>
</file>

<file path=ppt/tags/tag730.xml><?xml version="1.0" encoding="utf-8"?>
<p:tagLst xmlns:p="http://schemas.openxmlformats.org/presentationml/2006/main">
  <p:tag name="AS_UNIQUEID" val="8716"/>
</p:tagLst>
</file>

<file path=ppt/tags/tag731.xml><?xml version="1.0" encoding="utf-8"?>
<p:tagLst xmlns:p="http://schemas.openxmlformats.org/presentationml/2006/main">
  <p:tag name="AS_UNIQUEID" val="8717"/>
  <p:tag name="KSO_WM_BEAUTIFY_FLAG" val=""/>
</p:tagLst>
</file>

<file path=ppt/tags/tag732.xml><?xml version="1.0" encoding="utf-8"?>
<p:tagLst xmlns:p="http://schemas.openxmlformats.org/presentationml/2006/main">
  <p:tag name="KSO_WM_SPECIAL_SOURCE" val="bdnull"/>
</p:tagLst>
</file>

<file path=ppt/tags/tag733.xml><?xml version="1.0" encoding="utf-8"?>
<p:tagLst xmlns:p="http://schemas.openxmlformats.org/presentationml/2006/main">
  <p:tag name="AS_UNIQUEID" val="8718"/>
</p:tagLst>
</file>

<file path=ppt/tags/tag734.xml><?xml version="1.0" encoding="utf-8"?>
<p:tagLst xmlns:p="http://schemas.openxmlformats.org/presentationml/2006/main">
  <p:tag name="AS_UNIQUEID" val="8719"/>
  <p:tag name="KSO_WM_BEAUTIFY_FLAG" val=""/>
</p:tagLst>
</file>

<file path=ppt/tags/tag735.xml><?xml version="1.0" encoding="utf-8"?>
<p:tagLst xmlns:p="http://schemas.openxmlformats.org/presentationml/2006/main">
  <p:tag name="AS_UNIQUEID" val="8720"/>
</p:tagLst>
</file>

<file path=ppt/tags/tag736.xml><?xml version="1.0" encoding="utf-8"?>
<p:tagLst xmlns:p="http://schemas.openxmlformats.org/presentationml/2006/main">
  <p:tag name="AS_UNIQUEID" val="8721"/>
  <p:tag name="KSO_WM_BEAUTIFY_FLAG" val=""/>
</p:tagLst>
</file>

<file path=ppt/tags/tag737.xml><?xml version="1.0" encoding="utf-8"?>
<p:tagLst xmlns:p="http://schemas.openxmlformats.org/presentationml/2006/main">
  <p:tag name="KSO_WM_SPECIAL_SOURCE" val="bdnull"/>
</p:tagLst>
</file>

<file path=ppt/tags/tag738.xml><?xml version="1.0" encoding="utf-8"?>
<p:tagLst xmlns:p="http://schemas.openxmlformats.org/presentationml/2006/main">
  <p:tag name="AS_UNIQUEID" val="8722"/>
</p:tagLst>
</file>

<file path=ppt/tags/tag739.xml><?xml version="1.0" encoding="utf-8"?>
<p:tagLst xmlns:p="http://schemas.openxmlformats.org/presentationml/2006/main">
  <p:tag name="AS_UNIQUEID" val="8723"/>
  <p:tag name="KSO_WM_BEAUTIFY_FLAG" val=""/>
</p:tagLst>
</file>

<file path=ppt/tags/tag740.xml><?xml version="1.0" encoding="utf-8"?>
<p:tagLst xmlns:p="http://schemas.openxmlformats.org/presentationml/2006/main">
  <p:tag name="AS_UNIQUEID" val="8724"/>
  <p:tag name="KSO_WM_BEAUTIFY_FLAG" val=""/>
</p:tagLst>
</file>

<file path=ppt/tags/tag741.xml><?xml version="1.0" encoding="utf-8"?>
<p:tagLst xmlns:p="http://schemas.openxmlformats.org/presentationml/2006/main">
  <p:tag name="AS_UNIQUEID" val="8725"/>
  <p:tag name="KSO_WM_BEAUTIFY_FLAG" val=""/>
</p:tagLst>
</file>

<file path=ppt/tags/tag742.xml><?xml version="1.0" encoding="utf-8"?>
<p:tagLst xmlns:p="http://schemas.openxmlformats.org/presentationml/2006/main">
  <p:tag name="KSO_WM_SPECIAL_SOURCE" val="bdnull"/>
</p:tagLst>
</file>

<file path=ppt/tags/tag743.xml><?xml version="1.0" encoding="utf-8"?>
<p:tagLst xmlns:p="http://schemas.openxmlformats.org/presentationml/2006/main">
  <p:tag name="AS_UNIQUEID" val="8726"/>
</p:tagLst>
</file>

<file path=ppt/tags/tag744.xml><?xml version="1.0" encoding="utf-8"?>
<p:tagLst xmlns:p="http://schemas.openxmlformats.org/presentationml/2006/main">
  <p:tag name="AS_UNIQUEID" val="8727"/>
  <p:tag name="KSO_WM_BEAUTIFY_FLAG" val=""/>
</p:tagLst>
</file>

<file path=ppt/tags/tag745.xml><?xml version="1.0" encoding="utf-8"?>
<p:tagLst xmlns:p="http://schemas.openxmlformats.org/presentationml/2006/main">
  <p:tag name="AS_UNIQUEID" val="8728"/>
  <p:tag name="KSO_WM_BEAUTIFY_FLAG" val=""/>
</p:tagLst>
</file>

<file path=ppt/tags/tag746.xml><?xml version="1.0" encoding="utf-8"?>
<p:tagLst xmlns:p="http://schemas.openxmlformats.org/presentationml/2006/main">
  <p:tag name="AS_UNIQUEID" val="8729"/>
  <p:tag name="KSO_WM_BEAUTIFY_FLAG" val=""/>
</p:tagLst>
</file>

<file path=ppt/tags/tag747.xml><?xml version="1.0" encoding="utf-8"?>
<p:tagLst xmlns:p="http://schemas.openxmlformats.org/presentationml/2006/main">
  <p:tag name="KSO_WM_SPECIAL_SOURCE" val="bdnull"/>
</p:tagLst>
</file>

<file path=ppt/tags/tag748.xml><?xml version="1.0" encoding="utf-8"?>
<p:tagLst xmlns:p="http://schemas.openxmlformats.org/presentationml/2006/main">
  <p:tag name="AS_UNIQUEID" val="8730"/>
</p:tagLst>
</file>

<file path=ppt/tags/tag749.xml><?xml version="1.0" encoding="utf-8"?>
<p:tagLst xmlns:p="http://schemas.openxmlformats.org/presentationml/2006/main">
  <p:tag name="AS_UNIQUEID" val="8731"/>
  <p:tag name="KSO_WM_BEAUTIFY_FLAG" val=""/>
</p:tagLst>
</file>

<file path=ppt/tags/tag750.xml><?xml version="1.0" encoding="utf-8"?>
<p:tagLst xmlns:p="http://schemas.openxmlformats.org/presentationml/2006/main">
  <p:tag name="AS_UNIQUEID" val="8732"/>
  <p:tag name="KSO_WM_BEAUTIFY_FLAG" val=""/>
</p:tagLst>
</file>

<file path=ppt/tags/tag751.xml><?xml version="1.0" encoding="utf-8"?>
<p:tagLst xmlns:p="http://schemas.openxmlformats.org/presentationml/2006/main">
  <p:tag name="AS_UNIQUEID" val="8733"/>
  <p:tag name="KSO_WM_BEAUTIFY_FLAG" val=""/>
</p:tagLst>
</file>

<file path=ppt/tags/tag752.xml><?xml version="1.0" encoding="utf-8"?>
<p:tagLst xmlns:p="http://schemas.openxmlformats.org/presentationml/2006/main">
  <p:tag name="KSO_WM_SPECIAL_SOURCE" val="bdnull"/>
</p:tagLst>
</file>

<file path=ppt/tags/tag753.xml><?xml version="1.0" encoding="utf-8"?>
<p:tagLst xmlns:p="http://schemas.openxmlformats.org/presentationml/2006/main">
  <p:tag name="AS_UNIQUEID" val="8734"/>
</p:tagLst>
</file>

<file path=ppt/tags/tag754.xml><?xml version="1.0" encoding="utf-8"?>
<p:tagLst xmlns:p="http://schemas.openxmlformats.org/presentationml/2006/main">
  <p:tag name="AS_UNIQUEID" val="8735"/>
  <p:tag name="KSO_WM_BEAUTIFY_FLAG" val=""/>
</p:tagLst>
</file>

<file path=ppt/tags/tag755.xml><?xml version="1.0" encoding="utf-8"?>
<p:tagLst xmlns:p="http://schemas.openxmlformats.org/presentationml/2006/main">
  <p:tag name="AS_UNIQUEID" val="8736"/>
  <p:tag name="KSO_WM_BEAUTIFY_FLAG" val=""/>
</p:tagLst>
</file>

<file path=ppt/tags/tag756.xml><?xml version="1.0" encoding="utf-8"?>
<p:tagLst xmlns:p="http://schemas.openxmlformats.org/presentationml/2006/main">
  <p:tag name="AS_UNIQUEID" val="8737"/>
  <p:tag name="KSO_WM_BEAUTIFY_FLAG" val=""/>
</p:tagLst>
</file>

<file path=ppt/tags/tag757.xml><?xml version="1.0" encoding="utf-8"?>
<p:tagLst xmlns:p="http://schemas.openxmlformats.org/presentationml/2006/main">
  <p:tag name="KSO_WM_SPECIAL_SOURCE" val="bdnull"/>
</p:tagLst>
</file>

<file path=ppt/tags/tag758.xml><?xml version="1.0" encoding="utf-8"?>
<p:tagLst xmlns:p="http://schemas.openxmlformats.org/presentationml/2006/main">
  <p:tag name="AS_UNIQUEID" val="8738"/>
</p:tagLst>
</file>

<file path=ppt/tags/tag759.xml><?xml version="1.0" encoding="utf-8"?>
<p:tagLst xmlns:p="http://schemas.openxmlformats.org/presentationml/2006/main">
  <p:tag name="AS_UNIQUEID" val="8739"/>
  <p:tag name="KSO_WM_BEAUTIFY_FLAG" val=""/>
</p:tagLst>
</file>

<file path=ppt/tags/tag760.xml><?xml version="1.0" encoding="utf-8"?>
<p:tagLst xmlns:p="http://schemas.openxmlformats.org/presentationml/2006/main">
  <p:tag name="AS_UNIQUEID" val="8740"/>
  <p:tag name="KSO_WM_BEAUTIFY_FLAG" val=""/>
</p:tagLst>
</file>

<file path=ppt/tags/tag761.xml><?xml version="1.0" encoding="utf-8"?>
<p:tagLst xmlns:p="http://schemas.openxmlformats.org/presentationml/2006/main">
  <p:tag name="AS_UNIQUEID" val="8741"/>
  <p:tag name="KSO_WM_BEAUTIFY_FLAG" val=""/>
</p:tagLst>
</file>

<file path=ppt/tags/tag762.xml><?xml version="1.0" encoding="utf-8"?>
<p:tagLst xmlns:p="http://schemas.openxmlformats.org/presentationml/2006/main">
  <p:tag name="KSO_WM_SPECIAL_SOURCE" val="bdnull"/>
</p:tagLst>
</file>

<file path=ppt/tags/tag763.xml><?xml version="1.0" encoding="utf-8"?>
<p:tagLst xmlns:p="http://schemas.openxmlformats.org/presentationml/2006/main">
  <p:tag name="AS_UNIQUEID" val="8742"/>
</p:tagLst>
</file>

<file path=ppt/tags/tag764.xml><?xml version="1.0" encoding="utf-8"?>
<p:tagLst xmlns:p="http://schemas.openxmlformats.org/presentationml/2006/main">
  <p:tag name="AS_UNIQUEID" val="8743"/>
  <p:tag name="KSO_WM_BEAUTIFY_FLAG" val=""/>
</p:tagLst>
</file>

<file path=ppt/tags/tag765.xml><?xml version="1.0" encoding="utf-8"?>
<p:tagLst xmlns:p="http://schemas.openxmlformats.org/presentationml/2006/main">
  <p:tag name="AS_UNIQUEID" val="8744"/>
  <p:tag name="KSO_WM_BEAUTIFY_FLAG" val=""/>
</p:tagLst>
</file>

<file path=ppt/tags/tag766.xml><?xml version="1.0" encoding="utf-8"?>
<p:tagLst xmlns:p="http://schemas.openxmlformats.org/presentationml/2006/main">
  <p:tag name="AS_UNIQUEID" val="8745"/>
  <p:tag name="KSO_WM_BEAUTIFY_FLAG" val=""/>
</p:tagLst>
</file>

<file path=ppt/tags/tag767.xml><?xml version="1.0" encoding="utf-8"?>
<p:tagLst xmlns:p="http://schemas.openxmlformats.org/presentationml/2006/main">
  <p:tag name="KSO_WM_SPECIAL_SOURCE" val="bdnull"/>
</p:tagLst>
</file>

<file path=ppt/tags/tag768.xml><?xml version="1.0" encoding="utf-8"?>
<p:tagLst xmlns:p="http://schemas.openxmlformats.org/presentationml/2006/main">
  <p:tag name="AS_UNIQUEID" val="8746"/>
</p:tagLst>
</file>

<file path=ppt/tags/tag769.xml><?xml version="1.0" encoding="utf-8"?>
<p:tagLst xmlns:p="http://schemas.openxmlformats.org/presentationml/2006/main">
  <p:tag name="AS_UNIQUEID" val="8747"/>
  <p:tag name="KSO_WM_BEAUTIFY_FLAG" val=""/>
</p:tagLst>
</file>

<file path=ppt/tags/tag770.xml><?xml version="1.0" encoding="utf-8"?>
<p:tagLst xmlns:p="http://schemas.openxmlformats.org/presentationml/2006/main">
  <p:tag name="AS_UNIQUEID" val="8748"/>
  <p:tag name="KSO_WM_BEAUTIFY_FLAG" val=""/>
</p:tagLst>
</file>

<file path=ppt/tags/tag771.xml><?xml version="1.0" encoding="utf-8"?>
<p:tagLst xmlns:p="http://schemas.openxmlformats.org/presentationml/2006/main">
  <p:tag name="AS_UNIQUEID" val="8749"/>
  <p:tag name="KSO_WM_BEAUTIFY_FLAG" val=""/>
</p:tagLst>
</file>

<file path=ppt/tags/tag772.xml><?xml version="1.0" encoding="utf-8"?>
<p:tagLst xmlns:p="http://schemas.openxmlformats.org/presentationml/2006/main">
  <p:tag name="KSO_WM_SPECIAL_SOURCE" val="bdnull"/>
</p:tagLst>
</file>

<file path=ppt/tags/tag773.xml><?xml version="1.0" encoding="utf-8"?>
<p:tagLst xmlns:p="http://schemas.openxmlformats.org/presentationml/2006/main">
  <p:tag name="AS_UNIQUEID" val="8750"/>
</p:tagLst>
</file>

<file path=ppt/tags/tag774.xml><?xml version="1.0" encoding="utf-8"?>
<p:tagLst xmlns:p="http://schemas.openxmlformats.org/presentationml/2006/main">
  <p:tag name="AS_UNIQUEID" val="8751"/>
  <p:tag name="KSO_WM_BEAUTIFY_FLAG" val=""/>
</p:tagLst>
</file>

<file path=ppt/tags/tag775.xml><?xml version="1.0" encoding="utf-8"?>
<p:tagLst xmlns:p="http://schemas.openxmlformats.org/presentationml/2006/main">
  <p:tag name="AS_UNIQUEID" val="8752"/>
  <p:tag name="KSO_WM_BEAUTIFY_FLAG" val=""/>
</p:tagLst>
</file>

<file path=ppt/tags/tag776.xml><?xml version="1.0" encoding="utf-8"?>
<p:tagLst xmlns:p="http://schemas.openxmlformats.org/presentationml/2006/main">
  <p:tag name="AS_UNIQUEID" val="8753"/>
  <p:tag name="KSO_WM_BEAUTIFY_FLAG" val=""/>
</p:tagLst>
</file>

<file path=ppt/tags/tag777.xml><?xml version="1.0" encoding="utf-8"?>
<p:tagLst xmlns:p="http://schemas.openxmlformats.org/presentationml/2006/main">
  <p:tag name="KSO_WM_SPECIAL_SOURCE" val="bdnull"/>
</p:tagLst>
</file>

<file path=ppt/tags/tag778.xml><?xml version="1.0" encoding="utf-8"?>
<p:tagLst xmlns:p="http://schemas.openxmlformats.org/presentationml/2006/main">
  <p:tag name="AS_UNIQUEID" val="8754"/>
</p:tagLst>
</file>

<file path=ppt/tags/tag779.xml><?xml version="1.0" encoding="utf-8"?>
<p:tagLst xmlns:p="http://schemas.openxmlformats.org/presentationml/2006/main">
  <p:tag name="AS_UNIQUEID" val="8755"/>
  <p:tag name="KSO_WM_BEAUTIFY_FLAG" val=""/>
</p:tagLst>
</file>

<file path=ppt/tags/tag780.xml><?xml version="1.0" encoding="utf-8"?>
<p:tagLst xmlns:p="http://schemas.openxmlformats.org/presentationml/2006/main">
  <p:tag name="AS_UNIQUEID" val="8756"/>
  <p:tag name="KSO_WM_BEAUTIFY_FLAG" val=""/>
</p:tagLst>
</file>

<file path=ppt/tags/tag781.xml><?xml version="1.0" encoding="utf-8"?>
<p:tagLst xmlns:p="http://schemas.openxmlformats.org/presentationml/2006/main">
  <p:tag name="AS_UNIQUEID" val="8757"/>
  <p:tag name="KSO_WM_BEAUTIFY_FLAG" val=""/>
</p:tagLst>
</file>

<file path=ppt/tags/tag782.xml><?xml version="1.0" encoding="utf-8"?>
<p:tagLst xmlns:p="http://schemas.openxmlformats.org/presentationml/2006/main">
  <p:tag name="KSO_WM_SPECIAL_SOURCE" val="bdnull"/>
</p:tagLst>
</file>

<file path=ppt/tags/tag783.xml><?xml version="1.0" encoding="utf-8"?>
<p:tagLst xmlns:p="http://schemas.openxmlformats.org/presentationml/2006/main">
  <p:tag name="AS_UNIQUEID" val="8758"/>
</p:tagLst>
</file>

<file path=ppt/tags/tag784.xml><?xml version="1.0" encoding="utf-8"?>
<p:tagLst xmlns:p="http://schemas.openxmlformats.org/presentationml/2006/main">
  <p:tag name="AS_UNIQUEID" val="8759"/>
  <p:tag name="KSO_WM_BEAUTIFY_FLAG" val=""/>
</p:tagLst>
</file>

<file path=ppt/tags/tag785.xml><?xml version="1.0" encoding="utf-8"?>
<p:tagLst xmlns:p="http://schemas.openxmlformats.org/presentationml/2006/main">
  <p:tag name="AS_UNIQUEID" val="8760"/>
  <p:tag name="KSO_WM_BEAUTIFY_FLAG" val=""/>
</p:tagLst>
</file>

<file path=ppt/tags/tag786.xml><?xml version="1.0" encoding="utf-8"?>
<p:tagLst xmlns:p="http://schemas.openxmlformats.org/presentationml/2006/main">
  <p:tag name="AS_UNIQUEID" val="8761"/>
  <p:tag name="KSO_WM_BEAUTIFY_FLAG" val=""/>
</p:tagLst>
</file>

<file path=ppt/tags/tag787.xml><?xml version="1.0" encoding="utf-8"?>
<p:tagLst xmlns:p="http://schemas.openxmlformats.org/presentationml/2006/main">
  <p:tag name="KSO_WM_SPECIAL_SOURCE" val="bdnull"/>
</p:tagLst>
</file>

<file path=ppt/tags/tag788.xml><?xml version="1.0" encoding="utf-8"?>
<p:tagLst xmlns:p="http://schemas.openxmlformats.org/presentationml/2006/main">
  <p:tag name="AS_UNIQUEID" val="8762"/>
</p:tagLst>
</file>

<file path=ppt/tags/tag789.xml><?xml version="1.0" encoding="utf-8"?>
<p:tagLst xmlns:p="http://schemas.openxmlformats.org/presentationml/2006/main">
  <p:tag name="AS_UNIQUEID" val="8763"/>
  <p:tag name="KSO_WM_BEAUTIFY_FLAG" val=""/>
</p:tagLst>
</file>

<file path=ppt/tags/tag790.xml><?xml version="1.0" encoding="utf-8"?>
<p:tagLst xmlns:p="http://schemas.openxmlformats.org/presentationml/2006/main">
  <p:tag name="AS_UNIQUEID" val="8764"/>
  <p:tag name="KSO_WM_BEAUTIFY_FLAG" val=""/>
</p:tagLst>
</file>

<file path=ppt/tags/tag791.xml><?xml version="1.0" encoding="utf-8"?>
<p:tagLst xmlns:p="http://schemas.openxmlformats.org/presentationml/2006/main">
  <p:tag name="AS_UNIQUEID" val="8765"/>
  <p:tag name="KSO_WM_BEAUTIFY_FLAG" val=""/>
</p:tagLst>
</file>

<file path=ppt/tags/tag792.xml><?xml version="1.0" encoding="utf-8"?>
<p:tagLst xmlns:p="http://schemas.openxmlformats.org/presentationml/2006/main">
  <p:tag name="KSO_WM_SPECIAL_SOURCE" val="bdnull"/>
</p:tagLst>
</file>

<file path=ppt/tags/tag793.xml><?xml version="1.0" encoding="utf-8"?>
<p:tagLst xmlns:p="http://schemas.openxmlformats.org/presentationml/2006/main">
  <p:tag name="AS_UNIQUEID" val="8766"/>
</p:tagLst>
</file>

<file path=ppt/tags/tag794.xml><?xml version="1.0" encoding="utf-8"?>
<p:tagLst xmlns:p="http://schemas.openxmlformats.org/presentationml/2006/main">
  <p:tag name="AS_UNIQUEID" val="8767"/>
  <p:tag name="KSO_WM_BEAUTIFY_FLAG" val=""/>
</p:tagLst>
</file>

<file path=ppt/tags/tag795.xml><?xml version="1.0" encoding="utf-8"?>
<p:tagLst xmlns:p="http://schemas.openxmlformats.org/presentationml/2006/main">
  <p:tag name="AS_UNIQUEID" val="8768"/>
</p:tagLst>
</file>

<file path=ppt/tags/tag796.xml><?xml version="1.0" encoding="utf-8"?>
<p:tagLst xmlns:p="http://schemas.openxmlformats.org/presentationml/2006/main">
  <p:tag name="AS_UNIQUEID" val="8769"/>
</p:tagLst>
</file>

<file path=ppt/tags/tag797.xml><?xml version="1.0" encoding="utf-8"?>
<p:tagLst xmlns:p="http://schemas.openxmlformats.org/presentationml/2006/main">
  <p:tag name="AS_UNIQUEID" val="8770"/>
  <p:tag name="KSO_WM_BEAUTIFY_FLAG" val=""/>
</p:tagLst>
</file>

<file path=ppt/tags/tag798.xml><?xml version="1.0" encoding="utf-8"?>
<p:tagLst xmlns:p="http://schemas.openxmlformats.org/presentationml/2006/main">
  <p:tag name="AS_UNIQUEID" val="8771"/>
</p:tagLst>
</file>

<file path=ppt/tags/tag799.xml><?xml version="1.0" encoding="utf-8"?>
<p:tagLst xmlns:p="http://schemas.openxmlformats.org/presentationml/2006/main">
  <p:tag name="AS_UNIQUEID" val="8772"/>
  <p:tag name="KSO_WM_BEAUTIFY_FLAG" val=""/>
</p:tagLst>
</file>

<file path=ppt/tags/tag800.xml><?xml version="1.0" encoding="utf-8"?>
<p:tagLst xmlns:p="http://schemas.openxmlformats.org/presentationml/2006/main">
  <p:tag name="AS_UNIQUEID" val="8773"/>
  <p:tag name="KSO_WM_BEAUTIFY_FLAG" val=""/>
</p:tagLst>
</file>

<file path=ppt/tags/tag801.xml><?xml version="1.0" encoding="utf-8"?>
<p:tagLst xmlns:p="http://schemas.openxmlformats.org/presentationml/2006/main">
  <p:tag name="KSO_WM_SPECIAL_SOURCE" val="bdnull"/>
</p:tagLst>
</file>

<file path=ppt/tags/tag802.xml><?xml version="1.0" encoding="utf-8"?>
<p:tagLst xmlns:p="http://schemas.openxmlformats.org/presentationml/2006/main">
  <p:tag name="AS_UNIQUEID" val="8774"/>
</p:tagLst>
</file>

<file path=ppt/tags/tag803.xml><?xml version="1.0" encoding="utf-8"?>
<p:tagLst xmlns:p="http://schemas.openxmlformats.org/presentationml/2006/main">
  <p:tag name="AS_UNIQUEID" val="8775"/>
</p:tagLst>
</file>

<file path=ppt/tags/tag804.xml><?xml version="1.0" encoding="utf-8"?>
<p:tagLst xmlns:p="http://schemas.openxmlformats.org/presentationml/2006/main">
  <p:tag name="AS_UNIQUEID" val="8776"/>
</p:tagLst>
</file>

<file path=ppt/tags/tag805.xml><?xml version="1.0" encoding="utf-8"?>
<p:tagLst xmlns:p="http://schemas.openxmlformats.org/presentationml/2006/main">
  <p:tag name="AS_UNIQUEID" val="8777"/>
  <p:tag name="KSO_WM_BEAUTIFY_FLAG" val=""/>
</p:tagLst>
</file>

<file path=ppt/tags/tag806.xml><?xml version="1.0" encoding="utf-8"?>
<p:tagLst xmlns:p="http://schemas.openxmlformats.org/presentationml/2006/main">
  <p:tag name="KSO_WM_SPECIAL_SOURCE" val="bdnull"/>
</p:tagLst>
</file>

<file path=ppt/tags/tag807.xml><?xml version="1.0" encoding="utf-8"?>
<p:tagLst xmlns:p="http://schemas.openxmlformats.org/presentationml/2006/main">
  <p:tag name="AS_UNIQUEID" val="8778"/>
</p:tagLst>
</file>

<file path=ppt/tags/tag808.xml><?xml version="1.0" encoding="utf-8"?>
<p:tagLst xmlns:p="http://schemas.openxmlformats.org/presentationml/2006/main">
  <p:tag name="AS_UNIQUEID" val="8779"/>
</p:tagLst>
</file>

<file path=ppt/tags/tag809.xml><?xml version="1.0" encoding="utf-8"?>
<p:tagLst xmlns:p="http://schemas.openxmlformats.org/presentationml/2006/main">
  <p:tag name="AS_UNIQUEID" val="8780"/>
</p:tagLst>
</file>

<file path=ppt/tags/tag810.xml><?xml version="1.0" encoding="utf-8"?>
<p:tagLst xmlns:p="http://schemas.openxmlformats.org/presentationml/2006/main">
  <p:tag name="AS_UNIQUEID" val="8781"/>
  <p:tag name="KSO_WM_BEAUTIFY_FLAG" val=""/>
</p:tagLst>
</file>

<file path=ppt/tags/tag811.xml><?xml version="1.0" encoding="utf-8"?>
<p:tagLst xmlns:p="http://schemas.openxmlformats.org/presentationml/2006/main">
  <p:tag name="KSO_WM_SPECIAL_SOURCE" val="bdnull"/>
</p:tagLst>
</file>

<file path=ppt/tags/tag812.xml><?xml version="1.0" encoding="utf-8"?>
<p:tagLst xmlns:p="http://schemas.openxmlformats.org/presentationml/2006/main">
  <p:tag name="AS_UNIQUEID" val="8782"/>
</p:tagLst>
</file>

<file path=ppt/tags/tag813.xml><?xml version="1.0" encoding="utf-8"?>
<p:tagLst xmlns:p="http://schemas.openxmlformats.org/presentationml/2006/main">
  <p:tag name="AS_UNIQUEID" val="8783"/>
</p:tagLst>
</file>

<file path=ppt/tags/tag814.xml><?xml version="1.0" encoding="utf-8"?>
<p:tagLst xmlns:p="http://schemas.openxmlformats.org/presentationml/2006/main">
  <p:tag name="AS_UNIQUEID" val="8784"/>
</p:tagLst>
</file>

<file path=ppt/tags/tag815.xml><?xml version="1.0" encoding="utf-8"?>
<p:tagLst xmlns:p="http://schemas.openxmlformats.org/presentationml/2006/main">
  <p:tag name="AS_UNIQUEID" val="8785"/>
  <p:tag name="KSO_WM_BEAUTIFY_FLAG" val=""/>
</p:tagLst>
</file>

<file path=ppt/tags/tag816.xml><?xml version="1.0" encoding="utf-8"?>
<p:tagLst xmlns:p="http://schemas.openxmlformats.org/presentationml/2006/main">
  <p:tag name="KSO_WM_SPECIAL_SOURCE" val="bdnull"/>
</p:tagLst>
</file>

<file path=ppt/tags/tag817.xml><?xml version="1.0" encoding="utf-8"?>
<p:tagLst xmlns:p="http://schemas.openxmlformats.org/presentationml/2006/main">
  <p:tag name="AS_UNIQUEID" val="8786"/>
</p:tagLst>
</file>

<file path=ppt/tags/tag818.xml><?xml version="1.0" encoding="utf-8"?>
<p:tagLst xmlns:p="http://schemas.openxmlformats.org/presentationml/2006/main">
  <p:tag name="AS_UNIQUEID" val="8787"/>
</p:tagLst>
</file>

<file path=ppt/tags/tag819.xml><?xml version="1.0" encoding="utf-8"?>
<p:tagLst xmlns:p="http://schemas.openxmlformats.org/presentationml/2006/main">
  <p:tag name="AS_UNIQUEID" val="8788"/>
</p:tagLst>
</file>

<file path=ppt/tags/tag820.xml><?xml version="1.0" encoding="utf-8"?>
<p:tagLst xmlns:p="http://schemas.openxmlformats.org/presentationml/2006/main">
  <p:tag name="AS_UNIQUEID" val="8789"/>
  <p:tag name="KSO_WM_BEAUTIFY_FLAG" val=""/>
</p:tagLst>
</file>

<file path=ppt/tags/tag821.xml><?xml version="1.0" encoding="utf-8"?>
<p:tagLst xmlns:p="http://schemas.openxmlformats.org/presentationml/2006/main">
  <p:tag name="KSO_WM_SPECIAL_SOURCE" val="bdnull"/>
</p:tagLst>
</file>

<file path=ppt/tags/tag822.xml><?xml version="1.0" encoding="utf-8"?>
<p:tagLst xmlns:p="http://schemas.openxmlformats.org/presentationml/2006/main">
  <p:tag name="AS_UNIQUEID" val="8790"/>
</p:tagLst>
</file>

<file path=ppt/tags/tag823.xml><?xml version="1.0" encoding="utf-8"?>
<p:tagLst xmlns:p="http://schemas.openxmlformats.org/presentationml/2006/main">
  <p:tag name="AS_UNIQUEID" val="8791"/>
</p:tagLst>
</file>

<file path=ppt/tags/tag824.xml><?xml version="1.0" encoding="utf-8"?>
<p:tagLst xmlns:p="http://schemas.openxmlformats.org/presentationml/2006/main">
  <p:tag name="AS_UNIQUEID" val="8792"/>
</p:tagLst>
</file>

<file path=ppt/tags/tag825.xml><?xml version="1.0" encoding="utf-8"?>
<p:tagLst xmlns:p="http://schemas.openxmlformats.org/presentationml/2006/main">
  <p:tag name="AS_UNIQUEID" val="8793"/>
  <p:tag name="KSO_WM_BEAUTIFY_FLAG" val=""/>
</p:tagLst>
</file>

<file path=ppt/tags/tag826.xml><?xml version="1.0" encoding="utf-8"?>
<p:tagLst xmlns:p="http://schemas.openxmlformats.org/presentationml/2006/main">
  <p:tag name="KSO_WM_SPECIAL_SOURCE" val="bdnull"/>
</p:tagLst>
</file>

<file path=ppt/tags/tag827.xml><?xml version="1.0" encoding="utf-8"?>
<p:tagLst xmlns:p="http://schemas.openxmlformats.org/presentationml/2006/main">
  <p:tag name="AS_UNIQUEID" val="8794"/>
</p:tagLst>
</file>

<file path=ppt/tags/tag828.xml><?xml version="1.0" encoding="utf-8"?>
<p:tagLst xmlns:p="http://schemas.openxmlformats.org/presentationml/2006/main">
  <p:tag name="AS_UNIQUEID" val="8795"/>
</p:tagLst>
</file>

<file path=ppt/tags/tag829.xml><?xml version="1.0" encoding="utf-8"?>
<p:tagLst xmlns:p="http://schemas.openxmlformats.org/presentationml/2006/main">
  <p:tag name="AS_UNIQUEID" val="8796"/>
</p:tagLst>
</file>

<file path=ppt/tags/tag830.xml><?xml version="1.0" encoding="utf-8"?>
<p:tagLst xmlns:p="http://schemas.openxmlformats.org/presentationml/2006/main">
  <p:tag name="AS_UNIQUEID" val="8797"/>
  <p:tag name="KSO_WM_BEAUTIFY_FLAG" val=""/>
</p:tagLst>
</file>

<file path=ppt/tags/tag831.xml><?xml version="1.0" encoding="utf-8"?>
<p:tagLst xmlns:p="http://schemas.openxmlformats.org/presentationml/2006/main">
  <p:tag name="KSO_WM_SPECIAL_SOURCE" val="bdnull"/>
</p:tagLst>
</file>

<file path=ppt/tags/tag832.xml><?xml version="1.0" encoding="utf-8"?>
<p:tagLst xmlns:p="http://schemas.openxmlformats.org/presentationml/2006/main">
  <p:tag name="AS_UNIQUEID" val="8798"/>
</p:tagLst>
</file>

<file path=ppt/tags/tag833.xml><?xml version="1.0" encoding="utf-8"?>
<p:tagLst xmlns:p="http://schemas.openxmlformats.org/presentationml/2006/main">
  <p:tag name="AS_UNIQUEID" val="8799"/>
</p:tagLst>
</file>

<file path=ppt/tags/tag834.xml><?xml version="1.0" encoding="utf-8"?>
<p:tagLst xmlns:p="http://schemas.openxmlformats.org/presentationml/2006/main">
  <p:tag name="AS_UNIQUEID" val="8800"/>
  <p:tag name="KSO_WM_BEAUTIFY_FLAG" val=""/>
</p:tagLst>
</file>

<file path=ppt/tags/tag835.xml><?xml version="1.0" encoding="utf-8"?>
<p:tagLst xmlns:p="http://schemas.openxmlformats.org/presentationml/2006/main">
  <p:tag name="KSO_WM_SPECIAL_SOURCE" val="bdnull"/>
</p:tagLst>
</file>

<file path=ppt/tags/tag836.xml><?xml version="1.0" encoding="utf-8"?>
<p:tagLst xmlns:p="http://schemas.openxmlformats.org/presentationml/2006/main">
  <p:tag name="AS_UNIQUEID" val="8801"/>
</p:tagLst>
</file>

<file path=ppt/tags/tag837.xml><?xml version="1.0" encoding="utf-8"?>
<p:tagLst xmlns:p="http://schemas.openxmlformats.org/presentationml/2006/main">
  <p:tag name="AS_UNIQUEID" val="8802"/>
</p:tagLst>
</file>

<file path=ppt/tags/tag838.xml><?xml version="1.0" encoding="utf-8"?>
<p:tagLst xmlns:p="http://schemas.openxmlformats.org/presentationml/2006/main">
  <p:tag name="AS_UNIQUEID" val="8803"/>
</p:tagLst>
</file>

<file path=ppt/tags/tag839.xml><?xml version="1.0" encoding="utf-8"?>
<p:tagLst xmlns:p="http://schemas.openxmlformats.org/presentationml/2006/main">
  <p:tag name="KSO_WM_SPECIAL_SOURCE" val="bdnull"/>
</p:tagLst>
</file>

<file path=ppt/tags/tag840.xml><?xml version="1.0" encoding="utf-8"?>
<p:tagLst xmlns:p="http://schemas.openxmlformats.org/presentationml/2006/main">
  <p:tag name="AS_UNIQUEID" val="8804"/>
</p:tagLst>
</file>

<file path=ppt/tags/tag841.xml><?xml version="1.0" encoding="utf-8"?>
<p:tagLst xmlns:p="http://schemas.openxmlformats.org/presentationml/2006/main">
  <p:tag name="AS_UNIQUEID" val="8805"/>
</p:tagLst>
</file>

<file path=ppt/tags/tag842.xml><?xml version="1.0" encoding="utf-8"?>
<p:tagLst xmlns:p="http://schemas.openxmlformats.org/presentationml/2006/main">
  <p:tag name="AS_UNIQUEID" val="8806"/>
  <p:tag name="KSO_WM_BEAUTIFY_FLAG" val=""/>
</p:tagLst>
</file>

<file path=ppt/tags/tag843.xml><?xml version="1.0" encoding="utf-8"?>
<p:tagLst xmlns:p="http://schemas.openxmlformats.org/presentationml/2006/main">
  <p:tag name="AS_UNIQUEID" val="8807"/>
</p:tagLst>
</file>

<file path=ppt/tags/tag844.xml><?xml version="1.0" encoding="utf-8"?>
<p:tagLst xmlns:p="http://schemas.openxmlformats.org/presentationml/2006/main">
  <p:tag name="KSO_WM_SPECIAL_SOURCE" val="bdnull"/>
</p:tagLst>
</file>

<file path=ppt/tags/tag845.xml><?xml version="1.0" encoding="utf-8"?>
<p:tagLst xmlns:p="http://schemas.openxmlformats.org/presentationml/2006/main">
  <p:tag name="AS_UNIQUEID" val="8808"/>
</p:tagLst>
</file>

<file path=ppt/tags/tag846.xml><?xml version="1.0" encoding="utf-8"?>
<p:tagLst xmlns:p="http://schemas.openxmlformats.org/presentationml/2006/main">
  <p:tag name="AS_UNIQUEID" val="8809"/>
  <p:tag name="KSO_WM_BEAUTIFY_FLAG" val=""/>
</p:tagLst>
</file>

<file path=ppt/tags/tag847.xml><?xml version="1.0" encoding="utf-8"?>
<p:tagLst xmlns:p="http://schemas.openxmlformats.org/presentationml/2006/main">
  <p:tag name="AS_UNIQUEID" val="8810"/>
</p:tagLst>
</file>

<file path=ppt/tags/tag848.xml><?xml version="1.0" encoding="utf-8"?>
<p:tagLst xmlns:p="http://schemas.openxmlformats.org/presentationml/2006/main">
  <p:tag name="AS_UNIQUEID" val="8811"/>
</p:tagLst>
</file>

<file path=ppt/tags/tag849.xml><?xml version="1.0" encoding="utf-8"?>
<p:tagLst xmlns:p="http://schemas.openxmlformats.org/presentationml/2006/main">
  <p:tag name="AS_UNIQUEID" val="8812"/>
</p:tagLst>
</file>

<file path=ppt/tags/tag850.xml><?xml version="1.0" encoding="utf-8"?>
<p:tagLst xmlns:p="http://schemas.openxmlformats.org/presentationml/2006/main">
  <p:tag name="AS_UNIQUEID" val="8813"/>
</p:tagLst>
</file>

<file path=ppt/tags/tag851.xml><?xml version="1.0" encoding="utf-8"?>
<p:tagLst xmlns:p="http://schemas.openxmlformats.org/presentationml/2006/main">
  <p:tag name="KSO_WM_BEAUTIFY_FLAG" val="#wm#"/>
  <p:tag name="KSO_WM_SPECIAL_SOURCE" val="bdnull"/>
  <p:tag name="KSO_WM_TEMPLATE_CATEGORY" val="custom"/>
  <p:tag name="KSO_WM_TEMPLATE_INDEX" val="20205081"/>
</p:tagLst>
</file>

<file path=ppt/tags/tag852.xml><?xml version="1.0" encoding="utf-8"?>
<p:tagLst xmlns:p="http://schemas.openxmlformats.org/presentationml/2006/main">
  <p:tag name="AS_OS" val="Unix 3.10 unknown"/>
  <p:tag name="AS_RELEASE_DATE" val="2023.03.31"/>
  <p:tag name="AS_TITLE" val="Aspose.Slides for Java"/>
  <p:tag name="AS_VERSION" val="23.3"/>
  <p:tag name="COMMONDATA" val="eyJoZGlkIjoiNmVmNDZmMjAxYjVlZjYzOGE3ZTNkZGZkNWZlYWIwMDQifQ=="/>
  <p:tag name="KSO_WPP_MARK_KEY" val="fa206f33-9579-4b78-909b-32cecae9ea37"/>
</p:tagLst>
</file>

<file path=ppt/theme/theme1.xml><?xml version="1.0" encoding="utf-8"?>
<a:theme xmlns:r="http://schemas.openxmlformats.org/officeDocument/2006/relationships" xmlns:a="http://schemas.openxmlformats.org/drawingml/2006/main" name="1_Office 主题​​">
  <a:themeElements>
    <a:clrScheme name="自定义 64">
      <a:dk1>
        <a:srgbClr val="000000"/>
      </a:dk1>
      <a:lt1>
        <a:srgbClr val="FFFFFF"/>
      </a:lt1>
      <a:dk2>
        <a:srgbClr val="EECB5B"/>
      </a:dk2>
      <a:lt2>
        <a:srgbClr val="FFFFFF"/>
      </a:lt2>
      <a:accent1>
        <a:srgbClr val="F16443"/>
      </a:accent1>
      <a:accent2>
        <a:srgbClr val="CF593C"/>
      </a:accent2>
      <a:accent3>
        <a:srgbClr val="AD4C34"/>
      </a:accent3>
      <a:accent4>
        <a:srgbClr val="893E29"/>
      </a:accent4>
      <a:accent5>
        <a:srgbClr val="683323"/>
      </a:accent5>
      <a:accent6>
        <a:srgbClr val="432418"/>
      </a:accent6>
      <a:hlink>
        <a:srgbClr val="658BD5"/>
      </a:hlink>
      <a:folHlink>
        <a:srgbClr val="9F69A3"/>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charset="0"/>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aragraphs>511</Paragraphs>
  <Slides>60</Slides>
  <Notes>0</Notes>
  <TotalTime>0</TotalTime>
  <HiddenSlides>0</HiddenSlides>
  <MMClips>0</MMClips>
  <ScaleCrop>0</ScaleCrop>
  <HeadingPairs>
    <vt:vector baseType="variant" size="6">
      <vt:variant>
        <vt:lpstr>Fonts used</vt:lpstr>
      </vt:variant>
      <vt:variant>
        <vt:i4>21</vt:i4>
      </vt:variant>
      <vt:variant>
        <vt:lpstr>Theme</vt:lpstr>
      </vt:variant>
      <vt:variant>
        <vt:i4>1</vt:i4>
      </vt:variant>
      <vt:variant>
        <vt:lpstr>Slide Titles</vt:lpstr>
      </vt:variant>
      <vt:variant>
        <vt:i4>60</vt:i4>
      </vt:variant>
    </vt:vector>
  </HeadingPairs>
  <TitlesOfParts>
    <vt:vector baseType="lpstr" size="82">
      <vt:lpstr>Arial</vt:lpstr>
      <vt:lpstr>微软雅黑</vt:lpstr>
      <vt:lpstr>汉仪乐喵体W</vt:lpstr>
      <vt:lpstr>幼圆</vt:lpstr>
      <vt:lpstr>Calibri</vt:lpstr>
      <vt:lpstr>宋体</vt:lpstr>
      <vt:lpstr>Impact</vt:lpstr>
      <vt:lpstr>华文宋体</vt:lpstr>
      <vt:lpstr>Broadway</vt:lpstr>
      <vt:lpstr>楷体</vt:lpstr>
      <vt:lpstr>经典繁仿黑</vt:lpstr>
      <vt:lpstr>Calibri Light</vt:lpstr>
      <vt:lpstr>华文楷体</vt:lpstr>
      <vt:lpstr>黑体</vt:lpstr>
      <vt:lpstr>汉仪书宋二简</vt:lpstr>
      <vt:lpstr>思源黑体 CN Bold</vt:lpstr>
      <vt:lpstr>思源宋体 CN Heavy</vt:lpstr>
      <vt:lpstr>Times New Roman</vt:lpstr>
      <vt:lpstr>Wingdings</vt:lpstr>
      <vt:lpstr>仿宋</vt:lpstr>
      <vt:lpstr>华文中宋</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23.0300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2025-12-09T17:20:30.652</cp:lastPrinted>
  <dcterms:created xsi:type="dcterms:W3CDTF">2025-12-09T17:20:30Z</dcterms:created>
  <dcterms:modified xsi:type="dcterms:W3CDTF">2025-12-09T09:20:30Z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