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2"/>
  </p:sldMasterIdLst>
  <p:notesMasterIdLst>
    <p:notesMasterId r:id="rId3"/>
  </p:notesMasterIdLst>
  <p:sldIdLst>
    <p:sldId id="1252" r:id="rId4"/>
    <p:sldId id="1331" r:id="rId5"/>
    <p:sldId id="1332" r:id="rId6"/>
    <p:sldId id="1407" r:id="rId7"/>
    <p:sldId id="1412" r:id="rId8"/>
    <p:sldId id="1484" r:id="rId9"/>
    <p:sldId id="1413" r:id="rId10"/>
    <p:sldId id="1414" r:id="rId11"/>
    <p:sldId id="1485" r:id="rId12"/>
    <p:sldId id="1418" r:id="rId13"/>
    <p:sldId id="1416" r:id="rId14"/>
    <p:sldId id="1415" r:id="rId15"/>
    <p:sldId id="1409" r:id="rId16"/>
    <p:sldId id="1411" r:id="rId17"/>
    <p:sldId id="1486" r:id="rId18"/>
    <p:sldId id="1487" r:id="rId19"/>
    <p:sldId id="1410" r:id="rId20"/>
    <p:sldId id="1488" r:id="rId21"/>
    <p:sldId id="1502" r:id="rId22"/>
    <p:sldId id="1421" r:id="rId23"/>
    <p:sldId id="1490" r:id="rId24"/>
    <p:sldId id="1491" r:id="rId25"/>
    <p:sldId id="1506" r:id="rId26"/>
    <p:sldId id="1551" r:id="rId27"/>
    <p:sldId id="1492" r:id="rId28"/>
    <p:sldId id="1426" r:id="rId29"/>
    <p:sldId id="1497" r:id="rId30"/>
    <p:sldId id="1516" r:id="rId31"/>
    <p:sldId id="1498" r:id="rId32"/>
    <p:sldId id="1499" r:id="rId33"/>
    <p:sldId id="1500" r:id="rId34"/>
    <p:sldId id="1494" r:id="rId35"/>
    <p:sldId id="1451" r:id="rId36"/>
    <p:sldId id="1507" r:id="rId37"/>
    <p:sldId id="1435" r:id="rId38"/>
    <p:sldId id="1509" r:id="rId39"/>
    <p:sldId id="1446" r:id="rId40"/>
    <p:sldId id="1354" r:id="rId41"/>
    <p:sldId id="1454" r:id="rId42"/>
    <p:sldId id="1456" r:id="rId43"/>
    <p:sldId id="1457" r:id="rId44"/>
    <p:sldId id="1355" r:id="rId45"/>
    <p:sldId id="1356" r:id="rId46"/>
    <p:sldId id="1357" r:id="rId47"/>
    <p:sldId id="1358" r:id="rId48"/>
    <p:sldId id="1465" r:id="rId49"/>
    <p:sldId id="1377" r:id="rId50"/>
    <p:sldId id="1379" r:id="rId51"/>
    <p:sldId id="1380" r:id="rId52"/>
    <p:sldId id="1510" r:id="rId53"/>
    <p:sldId id="1511" r:id="rId54"/>
    <p:sldId id="1381" r:id="rId55"/>
    <p:sldId id="1466" r:id="rId56"/>
    <p:sldId id="1467" r:id="rId57"/>
    <p:sldId id="1512" r:id="rId58"/>
    <p:sldId id="1513" r:id="rId59"/>
    <p:sldId id="1469" r:id="rId60"/>
    <p:sldId id="1470" r:id="rId61"/>
    <p:sldId id="1401" r:id="rId62"/>
    <p:sldId id="1251" r:id="rId63"/>
  </p:sldIdLst>
  <p:sldSz cx="12192000" cy="6858000"/>
  <p:notesSz cx="6858000" cy="9144000"/>
  <p:custDataLst>
    <p:tags r:id="rId64"/>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9pPr>
  </p:defaultTextStyle>
  <p:extLst>
    <p:ext uri="{EFAFB233-063F-42B5-8137-9DF3F51BA10A}">
      <p15:sldGuideLst xmlns:p15="http://schemas.microsoft.com/office/powerpoint/2012/main">
        <p15:guide id="1" orient="horz" pos="2339" userDrawn="1">
          <p15:clr>
            <a:srgbClr val="A4A3A4"/>
          </p15:clr>
        </p15:guide>
        <p15:guide id="2" pos="3731" userDrawn="1">
          <p15:clr>
            <a:srgbClr val="A4A3A4"/>
          </p15:clr>
        </p15:guide>
      </p15:sldGuideLst>
    </p:ext>
  </p:extLst>
</p:presentation>
</file>

<file path=ppt/commentAuthors.xml><?xml version="1.0" encoding="utf-8"?>
<p:cmAuthorLst xmlns:p="http://schemas.openxmlformats.org/presentationml/2006/main">
  <p:cmAuthor id="2" name="作者" initials="A" lastIdx="0" clrIdx="1"/>
  <p:cmAuthor id="1" name="Administrator" initials="A" lastIdx="0" clrIdx="0"/>
  <p:cmAuthor id="4" name="CHINESE-BC06F90" initials="C" lastIdx="0" clrIdx="0"/>
  <p:cmAuthor id="5" name="lenovo" initials="l" lastIdx="0" clrIdx="0"/>
  <p:cmAuthor id="6" name="www.xkb1.com" initials="w" lastIdx="0" clrIdx="1"/>
  <p:cmAuthor id="8" name="MING" initials="M" lastIdx="0" clrIdx="2"/>
  <p:cmAuthor id="0" name="翟宏帅" initials="翟宏帅/运营科技" lastIdx="0" clrIdx="0"/>
  <p:cmAuthor id="3" name="Sky123.Org" initials="S" lastIdx="0" clrIdx="2"/>
  <p:cmAuthor id="7" name="xkb1.com" initials="x" lastIdx="0" clrIdx="0"/>
  <p:cmAuthor id="9" name="dongyu" initials="d" lastIdx="0" clrIdx="8"/>
  <p:cmAuthor id="10" name="新课标第一网" initials="新" lastIdx="0" clrIdx="0"/>
  <p:cmAuthor id="11" name="微软用户" initials="微" lastIdx="0" clrIdx="0"/>
  <p:cmAuthor id="12" name="jinli" initials="j" lastIdx="0" clrIdx="0"/>
  <p:cmAuthor id="13" name="user" initials="u" lastIdx="0" clrIdx="0"/>
  <p:cmAuthor id="15" name="Nicole Li  李倩" initials="N" lastIdx="0" clrIdx="0"/>
  <p:cmAuthor id="16" name="admin" initials="a" lastIdx="0" clrIdx="0"/>
  <p:cmAuthor id="18" name="222" initials="2" lastIdx="0" clrIdx="0"/>
  <p:cmAuthor id="19" name="Windows 用户" initials="W" lastIdx="0" clrIdx="0"/>
  <p:cmAuthor id="20" name="刘浩" initials="刘" lastIdx="0" clrIdx="0"/>
  <p:cmAuthor id="21" name="Vivian Liu" initials="V" lastIdx="0" clrIdx="1"/>
  <p:cmAuthor id="22" name="Mia Vida Villanueva" initials="M" lastIdx="0" clrIdx="0"/>
  <p:cmAuthor id="23" name="chenl" initials="c" lastIdx="0" clrIdx="0"/>
  <p:cmAuthor id="24" name="李彦利" initials="李" lastIdx="0" clrIdx="25"/>
  <p:cmAuthor id="25" name="王羽熙" initials="王" lastIdx="0" clrIdx="24"/>
  <p:cmAuthor id="26" name="古" initials="古" lastIdx="0" clrIdx="24"/>
  <p:cmAuthor id="27" name="张 林娜" initials="张" lastIdx="0" clrIdx="0"/>
  <p:cmAuthor id="28" name="未知用户1" initials="未" lastIdx="0" clrIdx="22"/>
  <p:cmAuthor id="2000" name="张瑞霞" initials="authorId_524709945" lastIdx="0" clrIdx="0"/>
  <p:cmAuthor id="30" name="LJH" initials="L" lastIdx="0" clrIdx="0"/>
  <p:cmAuthor id="2001" name="Dino._6ZFrB7nA" initials="authorId_1257418890" lastIdx="0" clrIdx="1"/>
  <p:cmAuthor id="32" name="陈庆" initials="陈" lastIdx="0" clrIdx="31"/>
  <p:cmAuthor id="34" name="a'su's" initials="a" lastIdx="0" clrIdx="33"/>
  <p:cmAuthor id="36" name="陈芳" initials="" lastIdx="0" clrIdx="35"/>
  <p:cmAuthor id="37" name="Lenovo" initials="" lastIdx="0" clrIdx="36"/>
  <p:cmAuthor id="33" name="邹 嘉豪" initials="邹" lastIdx="0" clrIdx="25"/>
  <p:cmAuthor id="31" name="Echo" initials="E" lastIdx="0" clrIdx="30"/>
  <p:cmAuthor id="39" name="YLDN" initials="Y" lastIdx="0" clrIdx="38"/>
  <p:cmAuthor id="49837069" name="DELL" initials="D" lastIdx="0" clrIdx="25"/>
  <p:cmAuthor id="17" name="杜B格小生" initials="杜" lastIdx="0" clrIdx="0"/>
  <p:cmAuthor id="41" name="八九年" initials="" lastIdx="0" clrIdx="4"/>
  <p:cmAuthor id="42" name="小叮当_VfeeFJFJ" initials="" lastIdx="0" clrIdx="0"/>
  <p:cmAuthor id="35" name="东凤中学" initials="" lastIdx="0" clrIdx="27"/>
  <p:cmAuthor id="38" name="韩琳晶" initials="" lastIdx="0" clrIdx="28"/>
  <p:cmAuthor id="77" name="yyf940805" initials="y" lastIdx="0" clrIdx="26"/>
  <p:cmAuthor id="76" name="陈 志民" initials="陈" lastIdx="0" clrIdx="25"/>
  <p:cmAuthor id="45" name="longyaohua" initials="l" lastIdx="0" clrIdx="44"/>
  <p:cmAuthor id="44" name="jinjuan" initials="j" lastIdx="0" clrIdx="43"/>
  <p:cmAuthor id="46" name="纪小欢" initials="纪" lastIdx="0" clrIdx="45"/>
  <p:cmAuthor id="43" name="seewo" initials="s" lastIdx="0" clrIdx="42"/>
  <p:cmAuthor id="40" name="lishanghe" initials="l" lastIdx="0" clrIdx="39"/>
  <p:cmAuthor id="75" name="未知用户2" initials="未知用户2" lastIdx="0" clrIdx="41"/>
  <p:cmAuthor id="47" name="钱小琳" initials="钱" lastIdx="0" clrIdx="46"/>
  <p:cmAuthor id="48" name="mac" initials="m" lastIdx="0" clrIdx="47"/>
  <p:cmAuthor id="49837070" name="凯莉 刘" initials="凯刘" lastIdx="0" clrIdx="36"/>
  <p:cmAuthor id="49837068" name="周 道" initials="周" lastIdx="0" clrIdx="25"/>
  <p:cmAuthor id="50" name="huawei" initials="h" lastIdx="0" clrIdx="49"/>
  <p:cmAuthor id="49" name="16231" initials="" lastIdx="0" clrIdx="38"/>
  <p:cmAuthor id="51" name="雨昕" initials="" lastIdx="0" clrIdx="26"/>
  <p:cmAuthor id="1483810881" name="WPS_1679281038" initials="W" lastIdx="0" clrIdx="2"/>
  <p:cmAuthor id="57" name="wangli" initials="" lastIdx="0" clrIdx="56"/>
  <p:cmAuthor id="60" name="TL" initials="T" lastIdx="0" clrIdx="59"/>
  <p:cmAuthor id="62" name="trg" initials="t" lastIdx="0" clrIdx="61"/>
  <p:cmAuthor id="56" name="liao'p'x" initials="" lastIdx="0" clrIdx="30"/>
  <p:cmAuthor id="68" name="1206988966@qq.com" initials="1" lastIdx="0" clrIdx="67"/>
  <p:cmAuthor id="70" name="叶 思冰" initials="" lastIdx="0" clrIdx="69"/>
  <p:cmAuthor id="71" name="崔冶鸣（内蒙古英才管培生）" initials="崔" lastIdx="0" clrIdx="70"/>
  <p:cmAuthor id="72" name="张逸晨" initials="张" lastIdx="0" clrIdx="71"/>
  <p:cmAuthor id="73" name="雨林木风" initials="雨" lastIdx="0" clrIdx="72"/>
  <p:cmAuthor id="74" name="张洁01-lhq" initials="张" lastIdx="0" clrIdx="73"/>
  <p:cmAuthor id="78" name="未知用户231" initials="未" lastIdx="0" clrIdx="77"/>
  <p:cmAuthor id="79" name="未知用户232" initials="未" lastIdx="0" clrIdx="78"/>
  <p:cmAuthor id="80" name="未知用户237" initials="未" lastIdx="0" clrIdx="79"/>
  <p:cmAuthor id="81" name="未知用户226" initials="未" lastIdx="0" clrIdx="80"/>
  <p:cmAuthor id="82" name="亚运 曹" initials="亚" lastIdx="0" clrIdx="81"/>
  <p:cmAuthor id="83" name="张正明" initials="张" lastIdx="0" clrIdx="82"/>
  <p:cmAuthor id="84" name="FANG SUN" initials="F" lastIdx="0" clrIdx="83"/>
  <p:cmAuthor id="85" name="富德生命人寿" initials="富" lastIdx="0" clrIdx="84"/>
  <p:cmAuthor id="86" name="袁缘" initials="袁" lastIdx="0" clrIdx="85"/>
  <p:cmAuthor id="87" name="未知用户416" initials="未" lastIdx="0" clrIdx="86"/>
  <p:cmAuthor id="88" name="未知用户404" initials="未" lastIdx="0" clrIdx="87"/>
  <p:cmAuthor id="89" name="未知用户409" initials="未" lastIdx="0" clrIdx="88"/>
  <p:cmAuthor id="90" name="未知用户412" initials="未" lastIdx="0" clrIdx="89"/>
  <p:cmAuthor id="91" name="未知用户413" initials="未" lastIdx="0" clrIdx="90"/>
  <p:cmAuthor id="92" name="未知用户414" initials="未" lastIdx="0" clrIdx="91"/>
  <p:cmAuthor id="93" name="未知用户415" initials="未" lastIdx="0" clrIdx="92"/>
  <p:cmAuthor id="94" name="未知用户215" initials="未" lastIdx="0" clrIdx="93"/>
  <p:cmAuthor id="95" name="未知用户217" initials="未" lastIdx="0" clrIdx="94"/>
  <p:cmAuthor id="96" name="未知用户261" initials="未" lastIdx="0" clrIdx="95"/>
  <p:cmAuthor id="97" name="未知用户371" initials="未" lastIdx="0" clrIdx="96"/>
  <p:cmAuthor id="98" name="未知用户370" initials="未" lastIdx="0" clrIdx="97"/>
  <p:cmAuthor id="99" name="未知用户347" initials="未" lastIdx="0" clrIdx="98"/>
  <p:cmAuthor id="100" name="未知用户348" initials="未" lastIdx="0" clrIdx="99"/>
  <p:cmAuthor id="101" name="未知用户286" initials="未" lastIdx="0" clrIdx="100"/>
  <p:cmAuthor id="102" name="未知用户373" initials="未" lastIdx="0" clrIdx="101"/>
  <p:cmAuthor id="103" name="未知用户350" initials="未" lastIdx="0" clrIdx="102"/>
  <p:cmAuthor id="104" name="未知用户218" initials="未" lastIdx="0" clrIdx="103"/>
  <p:cmAuthor id="105" name="未知用户351" initials="未" lastIdx="0" clrIdx="104"/>
  <p:cmAuthor id="106" name="未知用户352" initials="未" lastIdx="0" clrIdx="105"/>
  <p:cmAuthor id="107" name="未知用户353" initials="未" lastIdx="0" clrIdx="106"/>
  <p:cmAuthor id="108" name="未知用户354" initials="未" lastIdx="0" clrIdx="107"/>
  <p:cmAuthor id="109" name="未知用户355" initials="未" lastIdx="0" clrIdx="108"/>
  <p:cmAuthor id="110" name="未知用户356" initials="未" lastIdx="0" clrIdx="109"/>
  <p:cmAuthor id="111" name="未知用户378" initials="未" lastIdx="0" clrIdx="110"/>
  <p:cmAuthor id="112" name="未知用户357" initials="未" lastIdx="0" clrIdx="111"/>
  <p:cmAuthor id="113" name="未知用户362" initials="未" lastIdx="0" clrIdx="112"/>
  <p:cmAuthor id="114" name="未知用户363" initials="未" lastIdx="0" clrIdx="113"/>
  <p:cmAuthor id="115" name="未知用户374" initials="未" lastIdx="0" clrIdx="114"/>
  <p:cmAuthor id="116" name="未知用户375" initials="未" lastIdx="0" clrIdx="115"/>
  <p:cmAuthor id="117" name="未知用户369" initials="未" lastIdx="0" clrIdx="116"/>
  <p:cmAuthor id="118" name="未知用户376" initials="未" lastIdx="0" clrIdx="117"/>
  <p:cmAuthor id="119" name="未知用户22" initials="" lastIdx="0" clrIdx="118"/>
  <p:cmAuthor id="120" name="未知用户377" initials="未" lastIdx="0" clrIdx="119"/>
  <p:cmAuthor id="121" name="未知用户372" initials="未" lastIdx="0" clrIdx="120"/>
  <p:cmAuthor id="122" name="jing.xue" initials="j" lastIdx="0" clrIdx="121"/>
  <p:cmAuthor id="123" name="Xzjd" initials="X" lastIdx="0" clrIdx="122"/>
  <p:cmAuthor id="124" name="孙璐璐" initials="孙" lastIdx="0" clrIdx="123"/>
  <p:cmAuthor id="125" name="grace" initials="g" lastIdx="0" clrIdx="124"/>
  <p:cmAuthor id="126" name="未知用户466" initials="未" lastIdx="0" clrIdx="125"/>
  <p:cmAuthor id="127" name="刘思蜀" initials="刘" lastIdx="0" clrIdx="126"/>
  <p:cmAuthor id="128" name="未知用户460" initials="未" lastIdx="0" clrIdx="127"/>
  <p:cmAuthor id="129" name="tkqd" initials="t" lastIdx="0" clrIdx="128"/>
  <p:cmAuthor id="130" name="未知用户454" initials="未" lastIdx="0" clrIdx="129"/>
  <p:cmAuthor id="131" name="HaoshuaiWu" initials="H" lastIdx="0" clrIdx="130"/>
  <p:cmAuthor id="132" name="未知用户461" initials="未" lastIdx="0" clrIdx="131"/>
  <p:cmAuthor id="133" name="w00100437" initials="" lastIdx="0" clrIdx="132"/>
  <p:cmAuthor id="134" name="未知用户455" initials="未" lastIdx="0" clrIdx="133"/>
  <p:cmAuthor id="135" name="先生 叶" initials="先" lastIdx="0" clrIdx="134"/>
  <p:cmAuthor id="136" name="未知用户462" initials="未" lastIdx="0" clrIdx="135"/>
  <p:cmAuthor id="137" name="zhaoling23" initials="z" lastIdx="0" clrIdx="136"/>
  <p:cmAuthor id="138" name="未知用户465" initials="未" lastIdx="0" clrIdx="137"/>
  <p:cmAuthor id="139" name="方方" initials="方" lastIdx="0" clrIdx="138"/>
  <p:cmAuthor id="140" name="未知用户457" initials="未" lastIdx="0" clrIdx="139"/>
  <p:cmAuthor id="141" name="tuhh" initials="t" lastIdx="0" clrIdx="140"/>
  <p:cmAuthor id="142" name="未知用户450" initials="未" lastIdx="0" clrIdx="141"/>
  <p:cmAuthor id="143" name="江涛 李" initials="江" lastIdx="0" clrIdx="142"/>
  <p:cmAuthor id="144" name="未知用户463" initials="未" lastIdx="0" clrIdx="143"/>
  <p:cmAuthor id="145" name="袁 玥挺" initials="袁" lastIdx="0" clrIdx="144"/>
  <p:cmAuthor id="146" name="未知用户467" initials="未" lastIdx="0" clrIdx="145"/>
  <p:cmAuthor id="147" name="zhenwb" initials="z" lastIdx="0" clrIdx="146"/>
  <p:cmAuthor id="148" name="未知用户468" initials="未" lastIdx="0" clrIdx="147"/>
  <p:cmAuthor id="149" name="jxgy15" initials="j" lastIdx="0" clrIdx="148"/>
  <p:cmAuthor id="150" name="未知用户469" initials="未" lastIdx="0" clrIdx="149"/>
  <p:cmAuthor id="151" name="朱粒" initials="朱" lastIdx="0" clrIdx="150"/>
  <p:cmAuthor id="152" name="未知用户458" initials="未" lastIdx="0" clrIdx="151"/>
  <p:cmAuthor id="153" name="未知用户470" initials="未" lastIdx="0" clrIdx="152"/>
  <p:cmAuthor id="154" name="H1900" initials="H" lastIdx="0" clrIdx="153"/>
  <p:cmAuthor id="155" name="未知用户471" initials="未" lastIdx="0" clrIdx="154"/>
  <p:cmAuthor id="156" name="王航" initials="王" lastIdx="0" clrIdx="155"/>
  <p:cmAuthor id="157" name="未知用户472" initials="未" lastIdx="0" clrIdx="156"/>
  <p:cmAuthor id="158" name="回校" initials="回" lastIdx="0" clrIdx="157"/>
  <p:cmAuthor id="159" name="未知用户473" initials="未" lastIdx="0" clrIdx="158"/>
  <p:cmAuthor id="160" name="未知用户235" initials="未" lastIdx="0" clrIdx="159"/>
  <p:cmAuthor id="161" name="未知用户453" initials="未" lastIdx="0" clrIdx="160"/>
  <p:cmAuthor id="162" name="未知用户474" initials="未" lastIdx="0" clrIdx="161"/>
  <p:cmAuthor id="163" name="未知用户34" initials="未" lastIdx="0" clrIdx="162"/>
  <p:cmAuthor id="164" name="未知用户475" initials="未" lastIdx="0" clrIdx="163"/>
  <p:cmAuthor id="165" name="huijy01" initials="h" lastIdx="0" clrIdx="164"/>
  <p:cmAuthor id="166" name="未知用户476" initials="未" lastIdx="0" clrIdx="165"/>
  <p:cmAuthor id="167" name="未知用户9" initials="未" lastIdx="0" clrIdx="166"/>
  <p:cmAuthor id="168" name="未知用户459" initials="未" lastIdx="0" clrIdx="167"/>
  <p:cmAuthor id="169" name="Tracy" initials="T" lastIdx="0" clrIdx="168"/>
  <p:cmAuthor id="170" name="未知用户489" initials="未" lastIdx="0" clrIdx="169"/>
  <p:cmAuthor id="171" name="yangdi" initials="y" lastIdx="0" clrIdx="170"/>
  <p:cmAuthor id="172" name="未知用户488" initials="未" lastIdx="0" clrIdx="171"/>
  <p:cmAuthor id="173" name="Microsoft Office 用户" initials="M" lastIdx="0" clrIdx="172"/>
  <p:cmAuthor id="174" name="未知用户490" initials="未" lastIdx="0" clrIdx="173"/>
  <p:cmAuthor id="175" name="sunxp002" initials="s" lastIdx="0" clrIdx="174"/>
  <p:cmAuthor id="176" name="未知用户477" initials="未" lastIdx="0" clrIdx="175"/>
  <p:cmAuthor id="177" name="未知用户478" initials="未" lastIdx="0" clrIdx="176"/>
  <p:cmAuthor id="178" name="吴晓梅" initials="吴" lastIdx="0" clrIdx="177"/>
  <p:cmAuthor id="179" name="未知用户479" initials="未" lastIdx="0" clrIdx="178"/>
  <p:cmAuthor id="180" name="徐 宁" initials="徐" lastIdx="0" clrIdx="179"/>
  <p:cmAuthor id="181" name="未知用户480" initials="未" lastIdx="0" clrIdx="180"/>
  <p:cmAuthor id="182" name="QBOSSCHEN" initials="Q" lastIdx="0" clrIdx="181"/>
  <p:cmAuthor id="183" name="未知用户481" initials="未" lastIdx="0" clrIdx="182"/>
  <p:cmAuthor id="184" name="未知用户33" initials="未" lastIdx="0" clrIdx="183"/>
  <p:cmAuthor id="185" name="未知用户482" initials="未" lastIdx="0" clrIdx="184"/>
  <p:cmAuthor id="186" name="mawei19" initials="m" lastIdx="0" clrIdx="185"/>
  <p:cmAuthor id="187" name="未知用户483" initials="未" lastIdx="0" clrIdx="186"/>
  <p:cmAuthor id="188" name="pangyt" initials="p" lastIdx="0" clrIdx="187"/>
  <p:cmAuthor id="189" name="未知用户484" initials="未" lastIdx="0" clrIdx="188"/>
  <p:cmAuthor id="190" name="Han Bo" initials="HB" lastIdx="0" clrIdx="189"/>
  <p:cmAuthor id="191" name="未知用户485" initials="未" lastIdx="0" clrIdx="190"/>
  <p:cmAuthor id="192" name="未知用户486" initials="未" lastIdx="0" clrIdx="191"/>
  <p:cmAuthor id="193" name="未知用户38" initials="未" lastIdx="0" clrIdx="192"/>
  <p:cmAuthor id="194" name="未知用户452" initials="未" lastIdx="0" clrIdx="193"/>
  <p:cmAuthor id="195" name="未知用户39" initials="未" lastIdx="0" clrIdx="194"/>
  <p:cmAuthor id="196" name="未知用户456" initials="未" lastIdx="0" clrIdx="195"/>
  <p:cmAuthor id="197" name="未知用户40" initials="未" lastIdx="0" clrIdx="196"/>
  <p:cmAuthor id="198" name="未知用户464" initials="未" lastIdx="0" clrIdx="197"/>
  <p:cmAuthor id="199" name="李鹏飞" initials="李" lastIdx="0" clrIdx="198"/>
  <p:cmAuthor id="200" name="未知用户487" initials="未" lastIdx="0" clrIdx="199"/>
  <p:cmAuthor id="201" name="Calvin G" initials="C" lastIdx="0" clrIdx="200"/>
  <p:cmAuthor id="202" name="部室管理员/软件开发中心/总行机关/ABC" initials="部" lastIdx="0" clrIdx="201"/>
  <p:cmAuthor id="203" name="lp" initials="l" lastIdx="0" clrIdx="202"/>
  <p:cmAuthor id="204" name="廖爽亚" initials="廖" lastIdx="0" clrIdx="203"/>
  <p:cmAuthor id="205" name="MC SYSTEM" initials="M" lastIdx="0" clrIdx="204"/>
  <p:cmAuthor id="206" name="zilong.li" initials="z" lastIdx="0" clrIdx="205"/>
  <p:cmAuthor id="207" name="spring_ren" initials="s" lastIdx="0" clrIdx="206"/>
  <p:cmAuthor id="208" name="James Conard" initials="J" lastIdx="0" clrIdx="207"/>
  <p:cmAuthor id="209" name="viola_yang" initials="v" lastIdx="0" clrIdx="208"/>
  <p:cmAuthor id="210" name="TaiKang" initials="T" lastIdx="0" clrIdx="209"/>
  <p:cmAuthor id="211" name="未知用户89" initials="未" lastIdx="0" clrIdx="210"/>
  <p:cmAuthor id="212" name="李璐---寿险总公司营销管理部" initials="李" lastIdx="0" clrIdx="211"/>
  <p:cmAuthor id="213" name="seki" initials="s" lastIdx="0" clrIdx="212"/>
  <p:cmAuthor id="214" name="xuqing" initials="x" lastIdx="0" clrIdx="213"/>
  <p:cmAuthor id="215" name="王顶" initials="王" lastIdx="0" clrIdx="214"/>
  <p:cmAuthor id="216" name="minty minty" initials="m" lastIdx="0" clrIdx="215"/>
  <p:cmAuthor id="217" name="未知用户87" initials="未" lastIdx="0" clrIdx="216"/>
  <p:cmAuthor id="218" name="CHEN LONG" initials="C" lastIdx="0" clrIdx="217"/>
  <p:cmAuthor id="219" name="彬 罗" initials="彬" lastIdx="0" clrIdx="218"/>
  <p:cmAuthor id="220" name="cuizijin01" initials="c" lastIdx="0" clrIdx="219"/>
  <p:cmAuthor id="221" name="罗彬" initials="罗" lastIdx="0" clrIdx="220"/>
  <p:cmAuthor id="222" name="刘盛潮" initials="刘" lastIdx="0" clrIdx="221"/>
  <p:cmAuthor id="223" name="1 mac" initials="1" lastIdx="0" clrIdx="222"/>
  <p:cmAuthor id="224" name="未知用户86" initials="未" lastIdx="0" clrIdx="223"/>
  <p:cmAuthor id="225" name="新萝卜家园" initials="新" lastIdx="0" clrIdx="224"/>
  <p:cmAuthor id="226" name="songchunhua" initials="s" lastIdx="0" clrIdx="225"/>
  <p:cmAuthor id="227" name="宋春华" initials="宋" lastIdx="0" clrIdx="226"/>
  <p:cmAuthor id="228" name="lixiaosong" initials="l" lastIdx="0" clrIdx="227"/>
  <p:cmAuthor id="229" name="未知用户78" initials="未" lastIdx="0" clrIdx="228"/>
  <p:cmAuthor id="230" name="马妍" initials="马" lastIdx="0" clrIdx="229"/>
  <p:cmAuthor id="231" name="yanqiqi-lgd" initials="y" lastIdx="0" clrIdx="230"/>
  <p:cmAuthor id="232" name="番茄花园" initials="番" lastIdx="0" clrIdx="231"/>
  <p:cmAuthor id="233" name="caoyq0624" initials="c" lastIdx="0" clrIdx="232"/>
  <p:cmAuthor id="234" name="方朝军/产品推动室/产品开发推广部/总公司" initials="方" lastIdx="0" clrIdx="233"/>
  <p:cmAuthor id="235" name="zq" initials="z" lastIdx="0" clrIdx="234"/>
  <p:cmAuthor id="236" name="未知用户28" initials="未" lastIdx="0" clrIdx="235"/>
  <p:cmAuthor id="237" name="temp" initials="t" lastIdx="0" clrIdx="236"/>
  <p:cmAuthor id="238" name="Q Q" initials="Q" lastIdx="0" clrIdx="237"/>
  <p:cmAuthor id="239" name="柳 先涛" initials="柳" lastIdx="0" clrIdx="238"/>
  <p:cmAuthor id="240" name="qiuzq02" initials="q" lastIdx="0" clrIdx="239"/>
  <p:cmAuthor id="241" name="王怀璋" initials="王" lastIdx="0" clrIdx="240"/>
  <p:cmAuthor id="242" name="YANQING BAO" initials="Y" lastIdx="0" clrIdx="241"/>
  <p:cmAuthor id="243" name="Tracy Chen" initials="T" lastIdx="0" clrIdx="242"/>
  <p:cmAuthor id="244" name="dongwc0205" initials="d" lastIdx="0" clrIdx="243"/>
  <p:cmAuthor id="245" name="yuancc04" initials="y" lastIdx="0" clrIdx="244"/>
  <p:cmAuthor id="246" name="Wang, Cherry-J" initials="W" lastIdx="0" clrIdx="245"/>
  <p:cmAuthor id="247" name="万户网络" initials="万" lastIdx="0" clrIdx="246"/>
  <p:cmAuthor id="248" name="未知用户13" initials="未" lastIdx="0" clrIdx="247"/>
  <p:cmAuthor id="249" name="YANGS-PC" initials="Y" lastIdx="0" clrIdx="248"/>
  <p:cmAuthor id="250" name="未知用户92" initials="未" lastIdx="0" clrIdx="249"/>
  <p:cmAuthor id="251" name="未知用户35" initials="未" lastIdx="0" clrIdx="250"/>
  <p:cmAuthor id="252" name="ydx2003new@163.com" initials="y" lastIdx="0" clrIdx="251"/>
  <p:cmAuthor id="253" name="庞宝国" initials="庞" lastIdx="0" clrIdx="252"/>
  <p:cmAuthor id="254" name="levy" initials="l" lastIdx="0" clrIdx="253"/>
  <p:cmAuthor id="255" name="zhuqy3" initials="z" lastIdx="0" clrIdx="254"/>
  <p:cmAuthor id="256" name="wanghao31" initials="w" lastIdx="0" clrIdx="255"/>
  <p:cmAuthor id="257" name="未知用户19" initials="未" lastIdx="0" clrIdx="256"/>
  <p:cmAuthor id="258" name="未知用户12" initials="未" lastIdx="0" clrIdx="257"/>
  <p:cmAuthor id="259" name="黄元" initials="黄" lastIdx="0" clrIdx="258"/>
  <p:cmAuthor id="260" name="总公司培训部" initials="总" lastIdx="0" clrIdx="259"/>
  <p:cmAuthor id="261" name="shuaibing" initials="s" lastIdx="0" clrIdx="260"/>
  <p:cmAuthor id="262" name="未知用户23" initials="未" lastIdx="0" clrIdx="261"/>
  <p:cmAuthor id="263" name="未知用户27" initials="未" lastIdx="0" clrIdx="262"/>
  <p:cmAuthor id="264" name="duanyt01" initials="d" lastIdx="0" clrIdx="263"/>
  <p:cmAuthor id="265" name="未知用户26" initials="未" lastIdx="0" clrIdx="264"/>
  <p:cmAuthor id="266" name="hy-tkyl" initials="h" lastIdx="0" clrIdx="265"/>
  <p:cmAuthor id="267" name="49254" initials="4" lastIdx="0" clrIdx="266"/>
  <p:cmAuthor id="268" name="张莹" initials="张" lastIdx="0" clrIdx="267"/>
  <p:cmAuthor id="269" name="未知用户10" initials="未" lastIdx="0" clrIdx="268"/>
  <p:cmAuthor id="270" name="雷庭" initials="雷" lastIdx="0" clrIdx="269"/>
  <p:cmAuthor id="271" name="岳文甲" initials="岳" lastIdx="0" clrIdx="270"/>
  <p:cmAuthor id="272" name="91huhang" initials="9" lastIdx="0" clrIdx="271"/>
  <p:cmAuthor id="273" name="f n" initials="f" lastIdx="0" clrIdx="272"/>
  <p:cmAuthor id="274" name="Ms" initials="M" lastIdx="0" clrIdx="273"/>
  <p:cmAuthor id="275" name="clic" initials="c" lastIdx="0" clrIdx="274"/>
  <p:cmAuthor id="276" name="ProMedican" initials="P" lastIdx="0" clrIdx="275"/>
  <p:cmAuthor id="277" name="侯清英" initials="侯" lastIdx="0" clrIdx="276"/>
  <p:cmAuthor id="278" name="齐登宝" initials="齐" lastIdx="0" clrIdx="277"/>
  <p:cmAuthor id="279" name="李 惠" initials="李" lastIdx="0" clrIdx="278"/>
  <p:cmAuthor id="280" name="stillu" initials="s" lastIdx="0" clrIdx="279"/>
  <p:cmAuthor id="281" name="jiansheng li" initials="j" lastIdx="0" clrIdx="280"/>
  <p:cmAuthor id="282" name="李增增" initials="李" lastIdx="0" clrIdx="281"/>
  <p:cmAuthor id="283" name="video" initials="v" lastIdx="0" clrIdx="282"/>
  <p:cmAuthor id="284" name="郭禹希" initials="郭" lastIdx="0" clrIdx="283"/>
  <p:cmAuthor id="285" name="YZB" initials="Y" lastIdx="0" clrIdx="284"/>
  <p:cmAuthor id="286" name="吕震" initials="吕" lastIdx="0" clrIdx="285"/>
  <p:cmAuthor id="287" name="吴岩" initials="吴" lastIdx="0" clrIdx="286"/>
  <p:cmAuthor id="288" name="未知用户85" initials="未" lastIdx="0" clrIdx="287"/>
  <p:cmAuthor id="289" name="Windows" initials="W" lastIdx="0" clrIdx="288"/>
  <p:cmAuthor id="290" name="松 李" initials="松" lastIdx="0" clrIdx="289"/>
  <p:cmAuthor id="291" name="547716734@qq.com" initials="5" lastIdx="0" clrIdx="290"/>
  <p:cmAuthor id="292" name="郭书含" initials="郭" lastIdx="0" clrIdx="291"/>
  <p:cmAuthor id="293" name="sivaram" initials="s" lastIdx="0" clrIdx="292"/>
  <p:cmAuthor id="294" name="刘淼" initials="刘" lastIdx="0" clrIdx="293"/>
  <p:cmAuthor id="295" name="Office 365" initials="O" lastIdx="0" clrIdx="294"/>
  <p:cmAuthor id="296" name="1716266060@qq.com" initials="1" lastIdx="0" clrIdx="295"/>
  <p:cmAuthor id="297" name="程学春 cxc" initials="程" lastIdx="0" clrIdx="296"/>
  <p:cmAuthor id="298" name="chenli8" initials="c" lastIdx="0" clrIdx="297"/>
  <p:cmAuthor id="299" name="448097321@qq.com" initials="4" lastIdx="0" clrIdx="298"/>
  <p:cmAuthor id="300" name="zhumin1" initials="z" lastIdx="0" clrIdx="299"/>
  <p:cmAuthor id="301" name="FS" initials="F" lastIdx="0" clrIdx="300"/>
  <p:cmAuthor id="302" name="Temp" initials="T" lastIdx="0" clrIdx="301"/>
  <p:cmAuthor id="303" name="刘岸亮" initials="刘" lastIdx="0" clrIdx="302"/>
  <p:cmAuthor id="304" name="雍中婧" initials="雍" lastIdx="0" clrIdx="303"/>
  <p:cmAuthor id="305" name="任斐" initials="任" lastIdx="0" clrIdx="304"/>
  <p:cmAuthor id="306" name="tpxiao" initials="t" lastIdx="0" clrIdx="305"/>
  <p:cmAuthor id="307" name="肖 雷" initials="肖" lastIdx="0" clrIdx="306"/>
  <p:cmAuthor id="308" name="lin lin" initials="l" lastIdx="0" clrIdx="307"/>
  <p:cmAuthor id="309" name="邓蓉榕" initials="邓" lastIdx="0" clrIdx="308"/>
  <p:cmAuthor id="310" name="zhoujw08" initials="z" lastIdx="0" clrIdx="309"/>
  <p:cmAuthor id="311" name="时方赛" initials="时" lastIdx="0" clrIdx="310"/>
  <p:cmAuthor id="312" name="deeplm" initials="d" lastIdx="0" clrIdx="311"/>
  <p:cmAuthor id="313" name="lenovo0" initials="l" lastIdx="0" clrIdx="312"/>
  <p:cmAuthor id="314" name="zhangbw18" initials="z" lastIdx="0" clrIdx="313"/>
  <p:cmAuthor id="315" name="wangll132" initials="w" lastIdx="0" clrIdx="314"/>
  <p:cmAuthor id="316" name="dingyuemei" initials="d" lastIdx="0" clrIdx="315"/>
  <p:cmAuthor id="317" name="benbenonroad zhao" initials="b" lastIdx="0" clrIdx="316"/>
  <p:cmAuthor id="318" name="SHMILY" initials="S" lastIdx="0" clrIdx="317"/>
  <p:cmAuthor id="319" name="刘云飞" initials="刘" lastIdx="0" clrIdx="318"/>
  <p:cmAuthor id="320" name="Yoda KK" initials="Y" lastIdx="0" clrIdx="319"/>
  <p:cmAuthor id="321" name="Dell" initials="D" lastIdx="0" clrIdx="320"/>
  <p:cmAuthor id="322" name="李 斌" initials="李" lastIdx="0" clrIdx="321"/>
  <p:cmAuthor id="323" name="孙现民" initials="孙" lastIdx="0" clrIdx="322"/>
  <p:cmAuthor id="324" name="田海兰" initials="田" lastIdx="0" clrIdx="323"/>
  <p:cmAuthor id="325" name="柯 少鹏" initials="柯" lastIdx="0" clrIdx="324"/>
  <p:cmAuthor id="326" name="刘承刚" initials="刘" lastIdx="0" clrIdx="325"/>
  <p:cmAuthor id="327" name="韩冰" initials="韩" lastIdx="0" clrIdx="326"/>
  <p:cmAuthor id="328" name="acer" initials="a" lastIdx="0" clrIdx="327"/>
  <p:cmAuthor id="329" name="冯敏" initials="冯" lastIdx="0" clrIdx="328"/>
  <p:cmAuthor id="330" name="pc" initials="p" lastIdx="0" clrIdx="329"/>
  <p:cmAuthor id="331" name="贾彬彬" initials="贾" lastIdx="0" clrIdx="330"/>
  <p:cmAuthor id="332" name="未知用户46" initials="未" lastIdx="0" clrIdx="331"/>
  <p:cmAuthor id="333" name="未知用户47" initials="未" lastIdx="0" clrIdx="332"/>
  <p:cmAuthor id="334" name="未知用户32" initials="未" lastIdx="0" clrIdx="333"/>
  <p:cmAuthor id="335" name="未知用户25" initials="未" lastIdx="0" clrIdx="334"/>
  <p:cmAuthor id="336" name="未知用户48" initials="未" lastIdx="0" clrIdx="335"/>
  <p:cmAuthor id="337" name="未知用户29" initials="未" lastIdx="0" clrIdx="336"/>
  <p:cmAuthor id="338" name="未知用户30" initials="未" lastIdx="0" clrIdx="337"/>
  <p:cmAuthor id="339" name="未知用户31" initials="未" lastIdx="0" clrIdx="338"/>
  <p:cmAuthor id="340" name="未知用户41" initials="未" lastIdx="0" clrIdx="339"/>
  <p:cmAuthor id="341" name="未知用户43" initials="未" lastIdx="0" clrIdx="340"/>
  <p:cmAuthor id="342" name="未知用户44" initials="未" lastIdx="0" clrIdx="341"/>
  <p:cmAuthor id="343" name="未知用户45" initials="未" lastIdx="0" clrIdx="342"/>
  <p:cmAuthor id="344" name="sun frank" initials="s" lastIdx="0" clrIdx="343"/>
  <p:cmAuthor id="345" name="zhao wei" initials="z" lastIdx="0" clrIdx="344"/>
  <p:cmAuthor id="346" name="徐 伟钦" initials="徐" lastIdx="0" clrIdx="345"/>
  <p:cmAuthor id="347" name="李昕玫" initials="李" lastIdx="0" clrIdx="346"/>
  <p:cmAuthor id="348" name="lianxing liao" initials="l" lastIdx="0" clrIdx="347"/>
  <p:cmAuthor id="349" name="未知用户" initials="未" lastIdx="0" clrIdx="348"/>
  <p:cmAuthor id="350" name="yangysh" initials="y" lastIdx="0" clrIdx="349"/>
  <p:cmAuthor id="351" name="ZZC" initials="Z" lastIdx="0" clrIdx="350"/>
  <p:cmAuthor id="352" name="李晨曦" initials="李" lastIdx="0" clrIdx="351"/>
  <p:cmAuthor id="353" name="Bonan Qi" initials="B" lastIdx="0" clrIdx="352"/>
  <p:cmAuthor id="354" name="yaoxiaojun" initials="y" lastIdx="0" clrIdx="353"/>
  <p:cmAuthor id="355" name="tianan" initials="t" lastIdx="0" clrIdx="354"/>
  <p:cmAuthor id="356" name="朱雪松" initials="朱" lastIdx="0" clrIdx="355"/>
  <p:cmAuthor id="357" name="821375975@qq.com" initials="8" lastIdx="0" clrIdx="356"/>
  <p:cmAuthor id="358" name="Vagun Vagun" initials="V" lastIdx="0" clrIdx="357"/>
  <p:cmAuthor id="359" name="李秋静" initials="李" lastIdx="0" clrIdx="358"/>
  <p:cmAuthor id="360" name="陈林" initials="陈" lastIdx="0" clrIdx="359"/>
  <p:cmAuthor id="361" name="Author" initials="A" lastIdx="0" clrIdx="360"/>
  <p:cmAuthor id="362" name="张梦莞" initials="张" lastIdx="0" clrIdx="361"/>
  <p:cmAuthor id="363" name="严之" initials="严" lastIdx="0" clrIdx="362"/>
  <p:cmAuthor id="364" name="程诗媛" initials="程" lastIdx="0" clrIdx="363"/>
  <p:cmAuthor id="365" name="梁潇-lhq" initials="梁" lastIdx="0" clrIdx="364"/>
  <p:cmAuthor id="366" name="apple" initials="a" lastIdx="0" clrIdx="365"/>
  <p:cmAuthor id="367" name="史璐瑶" initials="史" lastIdx="0" clrIdx="366"/>
  <p:cmAuthor id="368" name="86139" initials="8" lastIdx="0" clrIdx="367"/>
  <p:cmAuthor id="369" name="朴鹏-lhq" initials="朴" lastIdx="0" clrIdx="368"/>
  <p:cmAuthor id="370" name="吕 阔" initials="吕" lastIdx="0" clrIdx="369"/>
  <p:cmAuthor id="371" name="ozg106" initials="o" lastIdx="0" clrIdx="370"/>
  <p:cmAuthor id="372" name="冰箱" initials="冰" lastIdx="0" clrIdx="371"/>
  <p:cmAuthor id="373" name="lixun" initials="l" lastIdx="0" clrIdx="372"/>
  <p:cmAuthor id="374" name="Isabella" initials="I" lastIdx="0" clrIdx="373"/>
  <p:cmAuthor id="375" name="KK Yoda" initials="K" lastIdx="0" clrIdx="374"/>
  <p:cmAuthor id="376" name="未知用户36" initials="未" lastIdx="0" clrIdx="375"/>
  <p:cmAuthor id="377" name="未知用户148" initials="未" lastIdx="0" clrIdx="376"/>
  <p:cmAuthor id="378" name="未知用户163" initials="未" lastIdx="0" clrIdx="377"/>
  <p:cmAuthor id="379" name="未知用户151" initials="未" lastIdx="0" clrIdx="378"/>
  <p:cmAuthor id="380" name="未知用户152" initials="未" lastIdx="0" clrIdx="379"/>
  <p:cmAuthor id="381" name="未知用户164" initials="未" lastIdx="0" clrIdx="380"/>
  <p:cmAuthor id="382" name="未知用户153" initials="未" lastIdx="0" clrIdx="381"/>
  <p:cmAuthor id="383" name="未知用户154" initials="未" lastIdx="0" clrIdx="382"/>
  <p:cmAuthor id="384" name="未知用户155" initials="未" lastIdx="0" clrIdx="383"/>
  <p:cmAuthor id="385" name="未知用户156" initials="未" lastIdx="0" clrIdx="384"/>
  <p:cmAuthor id="386" name="未知用户157" initials="未" lastIdx="0" clrIdx="385"/>
  <p:cmAuthor id="387" name="未知用户158" initials="未" lastIdx="0" clrIdx="386"/>
  <p:cmAuthor id="388" name="未知用户159" initials="未" lastIdx="0" clrIdx="387"/>
  <p:cmAuthor id="389" name="未知用户160" initials="未" lastIdx="0" clrIdx="388"/>
  <p:cmAuthor id="390" name="未知用户161" initials="未" lastIdx="0" clrIdx="389"/>
  <p:cmAuthor id="391" name="未知用户162" initials="未" lastIdx="0" clrIdx="390"/>
  <p:cmAuthor id="392" name="未知用户149" initials="未" lastIdx="0" clrIdx="391"/>
  <p:cmAuthor id="393" name="未知用户146" initials="未" lastIdx="0" clrIdx="392"/>
  <p:cmAuthor id="394" name="未知用户147" initials="未" lastIdx="0" clrIdx="393"/>
  <p:cmAuthor id="395" name="刘仕俭" initials="刘" lastIdx="0" clrIdx="394"/>
  <p:cmAuthor id="396" name="Changing Zhuang" initials="C" lastIdx="0" clrIdx="395"/>
  <p:cmAuthor id="397" name="未知用户177" initials="未" lastIdx="0" clrIdx="396"/>
  <p:cmAuthor id="398" name="未知用户178" initials="未" lastIdx="0" clrIdx="397"/>
  <p:cmAuthor id="399" name="未知用户179" initials="未" lastIdx="0" clrIdx="398"/>
  <p:cmAuthor id="400" name="未知用户180" initials="未" lastIdx="0" clrIdx="399"/>
  <p:cmAuthor id="401" name="未知用户181" initials="未" lastIdx="0" clrIdx="400"/>
  <p:cmAuthor id="402" name="未知用户182" initials="未" lastIdx="0" clrIdx="401"/>
  <p:cmAuthor id="403" name="未知用户183" initials="未" lastIdx="0" clrIdx="402"/>
  <p:cmAuthor id="404" name="未知用户184" initials="未" lastIdx="0" clrIdx="403"/>
  <p:cmAuthor id="405" name="未知用户187" initials="未" lastIdx="0" clrIdx="404"/>
  <p:cmAuthor id="406" name="未知用户185" initials="未" lastIdx="0" clrIdx="405"/>
  <p:cmAuthor id="407" name="未知用户186" initials="未" lastIdx="0" clrIdx="406"/>
  <p:cmAuthor id="408" name="哒哒 熊猫" initials="哒" lastIdx="0" clrIdx="407"/>
  <p:cmAuthor id="409" name="Yun-Ting Tseng" initials="Y" lastIdx="0" clrIdx="408"/>
  <p:cmAuthor id="410" name="Miss 豆" initials="M" lastIdx="0" clrIdx="409"/>
  <p:cmAuthor id="411" name="G" initials="G" lastIdx="0" clrIdx="410"/>
  <p:cmAuthor id="412" name="我" initials="我" lastIdx="0" clrIdx="411"/>
  <p:cmAuthor id="413" name="??" initials="?" lastIdx="0" clrIdx="412"/>
  <p:cmAuthor id="414" name="Smilyrwj" initials="S" lastIdx="0" clrIdx="413"/>
  <p:cmAuthor id="415" name="未知用户108" initials="未" lastIdx="0" clrIdx="414"/>
  <p:cmAuthor id="416" name="未知用户72" initials="未" lastIdx="0" clrIdx="415"/>
  <p:cmAuthor id="417" name="未知用户73" initials="未" lastIdx="0" clrIdx="416"/>
  <p:cmAuthor id="418" name="未知用户74" initials="未" lastIdx="0" clrIdx="417"/>
  <p:cmAuthor id="419" name="未知用户110" initials="未" lastIdx="0" clrIdx="418"/>
  <p:cmAuthor id="420" name="未知用户77" initials="未" lastIdx="0" clrIdx="419"/>
  <p:cmAuthor id="421" name="百里 长青" initials="百" lastIdx="0" clrIdx="420"/>
  <p:cmAuthor id="422" name="熘?" initials="熘" lastIdx="0" clrIdx="421"/>
  <p:cmAuthor id="423" name="cpic" initials="c" lastIdx="0" clrIdx="422"/>
  <p:cmAuthor id="424" name="谷雨" initials="谷" lastIdx="0" clrIdx="423"/>
  <p:cmAuthor id="425" name="taowei" initials="t" lastIdx="0" clrIdx="424"/>
  <p:cmAuthor id="426" name="中星 叶" initials="中" lastIdx="0" clrIdx="425"/>
  <p:cmAuthor id="427" name="Dizzy" initials="D" lastIdx="0" clrIdx="426"/>
  <p:cmAuthor id="428" name="倚海听风" initials="倚" lastIdx="0" clrIdx="427"/>
  <p:cmAuthor id="429" name="CodonMedical" initials="C" lastIdx="0" clrIdx="428"/>
  <p:cmAuthor id="430" name="Yvonne Lin" initials="Y" lastIdx="0" clrIdx="429"/>
  <p:cmAuthor id="431" name="Gallivan, John-Paul {MDAO~Basel}" initials="G" lastIdx="0" clrIdx="430"/>
  <p:cmAuthor id="432" name="Helms, Hans-Joachim {MDBA~Basel}" initials="H" lastIdx="0" clrIdx="431"/>
  <p:cmAuthor id="433" name="Codon Medical" initials="C" lastIdx="0" clrIdx="432"/>
  <p:cmAuthor id="434" name="Petersen, Jenny {MDBD~South San Francisco}" initials="P" lastIdx="0" clrIdx="433"/>
  <p:cmAuthor id="435" name="刘风香" initials="刘" lastIdx="0" clrIdx="434"/>
  <p:cmAuthor id="436" name="feng wei" initials="f" lastIdx="0" clrIdx="435"/>
  <p:cmAuthor id="437" name="Meredith Kalish" initials="M" lastIdx="0" clrIdx="436"/>
  <p:cmAuthor id="438" name="Mary Beattie" initials="M" lastIdx="0" clrIdx="437"/>
  <p:cmAuthor id="439" name="Melanie Smitt" initials="M" lastIdx="0" clrIdx="438"/>
  <p:cmAuthor id="440" name="Andrea Michels" initials="A" lastIdx="0" clrIdx="439"/>
  <p:cmAuthor id="441" name="Daniel Clyde (HI)" initials="D" lastIdx="0" clrIdx="440"/>
  <p:cmAuthor id="442" name="Fitzpatrick, Nicole {MGAO~Basel}" initials="F" lastIdx="0" clrIdx="441"/>
  <p:cmAuthor id="443" name="Kate Rijnen" initials="K" lastIdx="0" clrIdx="442"/>
  <p:cmAuthor id="444" name="Mark McGregor (HI)" initials="M" lastIdx="0" clrIdx="443"/>
  <p:cmAuthor id="445" name="Machackova, Zuzana {MDAO~Basel}" initials="M" lastIdx="0" clrIdx="444"/>
  <p:cmAuthor id="446" name="Franca, Ryan {MDAO~Basel}" initials="F" lastIdx="0" clrIdx="445"/>
  <p:cmAuthor id="447" name="Bart Baranowski (HI)" initials="B" lastIdx="0" clrIdx="446"/>
  <p:cmAuthor id="448" name="Helen Keyworth (HI)" initials="H" lastIdx="0" clrIdx="447"/>
  <p:cmAuthor id="449" name="Louise Adamson (HI)" initials="L" lastIdx="0" clrIdx="448"/>
  <p:cmAuthor id="450" name="Andrew Moss (HI)" initials="A" lastIdx="0" clrIdx="449"/>
  <p:cmAuthor id="451" name="David Morgan (HI)" initials="D" lastIdx="0" clrIdx="450"/>
  <p:cmAuthor id="452" name="Kate Sillitoe (HI)" initials="K" lastIdx="0" clrIdx="451"/>
  <p:cmAuthor id="453" name="孟轩君" initials="孟" lastIdx="0" clrIdx="452"/>
  <p:cmAuthor id="454" name="hpguan" initials="h" lastIdx="0" clrIdx="453"/>
  <p:cmAuthor id="455" name="miaott" initials="m" lastIdx="0" clrIdx="454"/>
  <p:cmAuthor id="456" name="齐涛" initials="齐" lastIdx="0" clrIdx="455"/>
  <p:cmAuthor id="457" name="zhaoby01" initials="z" lastIdx="0" clrIdx="456"/>
  <p:cmAuthor id="458" name="Lydia" initials="L" lastIdx="0" clrIdx="457"/>
  <p:cmAuthor id="459" name="fengyuan03" initials="f" lastIdx="0" clrIdx="458"/>
  <p:cmAuthor id="460" name="古二蛋" initials="古" lastIdx="0" clrIdx="459"/>
  <p:cmAuthor id="461" name="xusha" initials="x" lastIdx="0" clrIdx="460"/>
  <p:cmAuthor id="462" name="李 东科" initials="李" lastIdx="0" clrIdx="461"/>
  <p:cmAuthor id="463" name="甘源" initials="甘" lastIdx="0" clrIdx="462"/>
  <p:cmAuthor id="464" name="何富军" initials="何" lastIdx="0" clrIdx="463"/>
  <p:cmAuthor id="465" name="闫秀丽" initials="闫" lastIdx="0" clrIdx="464"/>
  <p:cmAuthor id="466" name="fafa" initials="f" lastIdx="0" clrIdx="465"/>
  <p:cmAuthor id="467" name="qatr130" initials="q" lastIdx="0" clrIdx="466"/>
  <p:cmAuthor id="468" name="袁正海" initials="袁" lastIdx="0" clrIdx="467"/>
  <p:cmAuthor id="469" name="未知用户84" initials="未" lastIdx="0" clrIdx="468"/>
  <p:cmAuthor id="470" name="未知用户88" initials="未" lastIdx="0" clrIdx="469"/>
  <p:cmAuthor id="471" name="未知用户90" initials="未" lastIdx="0" clrIdx="470"/>
  <p:cmAuthor id="472" name="未知用户93" initials="未" lastIdx="0" clrIdx="471"/>
  <p:cmAuthor id="473" name="未知用户94" initials="未" lastIdx="0" clrIdx="472"/>
  <p:cmAuthor id="474" name="未知用户95" initials="未" lastIdx="0" clrIdx="473"/>
  <p:cmAuthor id="475" name="未知用户96" initials="未" lastIdx="0" clrIdx="474"/>
  <p:cmAuthor id="476" name="未知用户99" initials="未" lastIdx="0" clrIdx="475"/>
  <p:cmAuthor id="477" name="橙子" initials="橙" lastIdx="0" clrIdx="476"/>
  <p:cmAuthor id="478" name="加 林" initials="加" lastIdx="0" clrIdx="477"/>
  <p:cmAuthor id="479" name="wenle369@sina.com" initials="w" lastIdx="0" clrIdx="478"/>
  <p:cmAuthor id="480" name="未知用户418" initials="未" lastIdx="0" clrIdx="479"/>
  <p:cmAuthor id="481" name="未知用户271" initials="未" lastIdx="0" clrIdx="480"/>
  <p:cmAuthor id="482" name="think" initials="t" lastIdx="0" clrIdx="481"/>
  <p:cmAuthor id="483" name="过 去" initials="过" lastIdx="0" clrIdx="482"/>
  <p:cmAuthor id="484" name="ChinaUser" initials="C" lastIdx="0" clrIdx="483"/>
  <p:cmAuthor id="485" name="未知用户75" initials="未" lastIdx="0" clrIdx="484"/>
  <p:cmAuthor id="486" name="未知用户76" initials="未" lastIdx="0" clrIdx="485"/>
  <p:cmAuthor id="487" name="linkplus" initials="l" lastIdx="0" clrIdx="486"/>
  <p:cmAuthor id="488" name="未知用户118" initials="未" lastIdx="0" clrIdx="487"/>
  <p:cmAuthor id="489" name="未知用户119" initials="未" lastIdx="0" clrIdx="488"/>
  <p:cmAuthor id="490" name="未知用户120" initials="未" lastIdx="0" clrIdx="489"/>
  <p:cmAuthor id="491" name="未知用户121" initials="未" lastIdx="0" clrIdx="490"/>
  <p:cmAuthor id="492" name="未知用户122" initials="未" lastIdx="0" clrIdx="491"/>
  <p:cmAuthor id="493" name="未知用户123" initials="未" lastIdx="0" clrIdx="492"/>
  <p:cmAuthor id="494" name="未知用户124" initials="未" lastIdx="0" clrIdx="493"/>
  <p:cmAuthor id="495" name="未知用户125" initials="未" lastIdx="0" clrIdx="494"/>
  <p:cmAuthor id="496" name="未知用户126" initials="未" lastIdx="0" clrIdx="495"/>
  <p:cmAuthor id="497" name="未知用户127" initials="未" lastIdx="0" clrIdx="496"/>
  <p:cmAuthor id="498" name="未知用户128" initials="未" lastIdx="0" clrIdx="497"/>
  <p:cmAuthor id="499" name="未知用户129" initials="未" lastIdx="0" clrIdx="498"/>
  <p:cmAuthor id="500" name="未知用户130" initials="未" lastIdx="0" clrIdx="499"/>
  <p:cmAuthor id="501" name="未知用户131" initials="未" lastIdx="0" clrIdx="500"/>
  <p:cmAuthor id="502" name="未知用户132" initials="未" lastIdx="0" clrIdx="501"/>
  <p:cmAuthor id="503" name="未知用户133" initials="未" lastIdx="0" clrIdx="502"/>
  <p:cmAuthor id="504" name="未知用户134" initials="未" lastIdx="0" clrIdx="503"/>
  <p:cmAuthor id="505" name="未知用户135" initials="未" lastIdx="0" clrIdx="504"/>
  <p:cmAuthor id="506" name="未知用户136" initials="未" lastIdx="0" clrIdx="505"/>
  <p:cmAuthor id="507" name="未知用户137" initials="未" lastIdx="0" clrIdx="506"/>
  <p:cmAuthor id="508" name="未知用户138" initials="未" lastIdx="0" clrIdx="507"/>
  <p:cmAuthor id="509" name="未知用户141" initials="未" lastIdx="0" clrIdx="508"/>
  <p:cmAuthor id="510" name="未知用户142" initials="未" lastIdx="0" clrIdx="509"/>
  <p:cmAuthor id="511" name="未知用户143" initials="未" lastIdx="0" clrIdx="510"/>
  <p:cmAuthor id="512" name="未知用户144" initials="未" lastIdx="0" clrIdx="511"/>
  <p:cmAuthor id="513" name="未知用户145" initials="未" lastIdx="0" clrIdx="512"/>
  <p:cmAuthor id="514" name="未知用户114" initials="未" lastIdx="0" clrIdx="513"/>
  <p:cmAuthor id="515" name="未知用户115" initials="未" lastIdx="0" clrIdx="514"/>
  <p:cmAuthor id="516" name="未知用户116" initials="未" lastIdx="0" clrIdx="515"/>
  <p:cmAuthor id="517" name="未知用户117" initials="未" lastIdx="0" clrIdx="516"/>
  <p:cmAuthor id="518" name="未知用户139" initials="未" lastIdx="0" clrIdx="517"/>
  <p:cmAuthor id="519" name="未知用户188" initials="未" lastIdx="0" clrIdx="518"/>
  <p:cmAuthor id="520" name="未知用户189" initials="未" lastIdx="0" clrIdx="519"/>
  <p:cmAuthor id="521" name="未知用户165" initials="未" lastIdx="0" clrIdx="520"/>
  <p:cmAuthor id="522" name="未知用户166" initials="未" lastIdx="0" clrIdx="521"/>
  <p:cmAuthor id="523" name="未知用户167" initials="未" lastIdx="0" clrIdx="522"/>
  <p:cmAuthor id="524" name="未知用户168" initials="未" lastIdx="0" clrIdx="523"/>
  <p:cmAuthor id="525" name="未知用户169" initials="未" lastIdx="0" clrIdx="524"/>
  <p:cmAuthor id="526" name="未知用户170" initials="未" lastIdx="0" clrIdx="525"/>
  <p:cmAuthor id="527" name="未知用户171" initials="未" lastIdx="0" clrIdx="526"/>
  <p:cmAuthor id="528" name="未知用户172" initials="未" lastIdx="0" clrIdx="527"/>
  <p:cmAuthor id="529" name="未知用户173" initials="未" lastIdx="0" clrIdx="528"/>
  <p:cmAuthor id="530" name="未知用户174" initials="未" lastIdx="0" clrIdx="529"/>
  <p:cmAuthor id="531" name="未知用户175" initials="未" lastIdx="0" clrIdx="530"/>
  <p:cmAuthor id="532" name="未知用户176" initials="未" lastIdx="0" clrIdx="531"/>
  <p:cmAuthor id="533" name="未知用户68" initials="未" lastIdx="0" clrIdx="532"/>
  <p:cmAuthor id="534" name="未知用户65" initials="未" lastIdx="0" clrIdx="533"/>
  <p:cmAuthor id="535" name="alen" initials="a" lastIdx="0" clrIdx="534"/>
  <p:cmAuthor id="536" name="USER" initials="U" lastIdx="0" clrIdx="535"/>
  <p:cmAuthor id="537" name="王 一鸣" initials="王" lastIdx="0" clrIdx="536"/>
  <p:cmAuthor id="538" name="Well Li" initials="W" lastIdx="0" clrIdx="537"/>
  <p:cmAuthor id="539" name="任俊宣" initials="任" lastIdx="0" clrIdx="538"/>
  <p:cmAuthor id="540" name="未知用户198" initials="未" lastIdx="0" clrIdx="539"/>
  <p:cmAuthor id="541" name="未知用户150" initials="未" lastIdx="0" clrIdx="540"/>
  <p:cmAuthor id="542" name="未知用户220" initials="未" lastIdx="0" clrIdx="541"/>
  <p:cmAuthor id="543" name="未知用户221" initials="未" lastIdx="0" clrIdx="542"/>
  <p:cmAuthor id="544" name="未知用户199" initials="未" lastIdx="0" clrIdx="543"/>
  <p:cmAuthor id="545" name="未知用户200" initials="未" lastIdx="0" clrIdx="544"/>
  <p:cmAuthor id="546" name="未知用户201" initials="未" lastIdx="0" clrIdx="545"/>
  <p:cmAuthor id="547" name="未知用户214" initials="未" lastIdx="0" clrIdx="546"/>
  <p:cmAuthor id="548" name="未知用户216" initials="未" lastIdx="0" clrIdx="547"/>
  <p:cmAuthor id="549" name="未知用户202" initials="未" lastIdx="0" clrIdx="548"/>
  <p:cmAuthor id="550" name="未知用户203" initials="未" lastIdx="0" clrIdx="549"/>
  <p:cmAuthor id="551" name="未知用户204" initials="未" lastIdx="0" clrIdx="550"/>
  <p:cmAuthor id="552" name="未知用户205" initials="未" lastIdx="0" clrIdx="551"/>
  <p:cmAuthor id="553" name="未知用户206" initials="未" lastIdx="0" clrIdx="552"/>
  <p:cmAuthor id="554" name="未知用户207" initials="未" lastIdx="0" clrIdx="553"/>
  <p:cmAuthor id="555" name="未知用户208" initials="未" lastIdx="0" clrIdx="554"/>
  <p:cmAuthor id="556" name="未知用户209" initials="未" lastIdx="0" clrIdx="555"/>
  <p:cmAuthor id="557" name="未知用户210" initials="未" lastIdx="0" clrIdx="556"/>
  <p:cmAuthor id="558" name="未知用户213" initials="未" lastIdx="0" clrIdx="557"/>
  <p:cmAuthor id="559" name="未知用户211" initials="未" lastIdx="0" clrIdx="558"/>
  <p:cmAuthor id="560" name="?定义" initials="?" lastIdx="0" clrIdx="559"/>
  <p:cmAuthor id="561" name="sxp" initials="s" lastIdx="0" clrIdx="560"/>
  <p:cmAuthor id="562" name="allan" initials="a" lastIdx="0" clrIdx="561"/>
  <p:cmAuthor id="563" name="1qchengnan" initials="1" lastIdx="0" clrIdx="562"/>
  <p:cmAuthor id="564" name="tkadmin" initials="t" lastIdx="0" clrIdx="563"/>
  <p:cmAuthor id="565" name="李红钢" initials="李" lastIdx="0" clrIdx="564"/>
  <p:cmAuthor id="566" name="McGlasson, Louise" initials="M" lastIdx="0" clrIdx="565"/>
  <p:cmAuthor id="567" name="刘国强" initials="刘" lastIdx="0" clrIdx="566"/>
  <p:cmAuthor id="568" name="Student" initials="S" lastIdx="0" clrIdx="567"/>
  <p:cmAuthor id="569" name="xuhaoyu" initials="" lastIdx="0" clrIdx="568"/>
  <p:cmAuthor id="570" name="ST-Zhaoyamo" initials="S" lastIdx="0" clrIdx="569"/>
  <p:cmAuthor id="571" name="王 金谦" initials="王" lastIdx="0" clrIdx="570"/>
  <p:cmAuthor id="572" name="未知用户197" initials="未" lastIdx="0" clrIdx="571"/>
  <p:cmAuthor id="573" name="贺龙" initials="贺" lastIdx="0" clrIdx="572"/>
  <p:cmAuthor id="574" name="张洲萌" initials="张" lastIdx="0" clrIdx="573"/>
  <p:cmAuthor id="575" name="王芳" initials="王" lastIdx="0" clrIdx="574"/>
  <p:cmAuthor id="576" name="杨 贺春" initials="杨" lastIdx="0" clrIdx="575"/>
  <p:cmAuthor id="577" name="超乎想象" initials="超" lastIdx="0" clrIdx="576"/>
  <p:cmAuthor id="578" name="ROSIEANNA" initials="" lastIdx="0" clrIdx="577"/>
  <p:cmAuthor id="579" name="远 姚" initials="远" lastIdx="0" clrIdx="578"/>
  <p:cmAuthor id="580" name="华为" initials="华" lastIdx="0" clrIdx="579"/>
  <p:cmAuthor id="581" name="JAMES 杨" initials="" lastIdx="0" clrIdx="580"/>
  <p:cmAuthor id="582" name="闫志深" initials="" lastIdx="0" clrIdx="581"/>
  <p:cmAuthor id="583" name="许 爽" initials="许" lastIdx="0" clrIdx="582"/>
  <p:cmAuthor id="584" name="未知用户337" initials="未" lastIdx="0" clrIdx="583"/>
  <p:cmAuthor id="585" name="未知用户336" initials="未" lastIdx="0" clrIdx="584"/>
  <p:cmAuthor id="586" name="未知用户318" initials="未" lastIdx="0" clrIdx="585"/>
  <p:cmAuthor id="587" name="未知用户319" initials="未" lastIdx="0" clrIdx="586"/>
  <p:cmAuthor id="588" name="未知用户320" initials="未" lastIdx="0" clrIdx="587"/>
  <p:cmAuthor id="589" name="Picc" initials="" lastIdx="0" clrIdx="588"/>
  <p:cmAuthor id="590" name="未知用户322" initials="未" lastIdx="0" clrIdx="589"/>
  <p:cmAuthor id="591" name="未知用户323" initials="未" lastIdx="0" clrIdx="590"/>
  <p:cmAuthor id="592" name="未知用户287" initials="未" lastIdx="0" clrIdx="591"/>
  <p:cmAuthor id="593" name="未知用户324" initials="未" lastIdx="0" clrIdx="592"/>
  <p:cmAuthor id="594" name="未知用户325" initials="未" lastIdx="0" clrIdx="593"/>
  <p:cmAuthor id="595" name="未知用户290" initials="未" lastIdx="0" clrIdx="594"/>
  <p:cmAuthor id="596" name="未知用户291" initials="未" lastIdx="0" clrIdx="595"/>
  <p:cmAuthor id="597" name="未知用户292" initials="未" lastIdx="0" clrIdx="596"/>
  <p:cmAuthor id="598" name="未知用户293" initials="未" lastIdx="0" clrIdx="597"/>
  <p:cmAuthor id="599" name="未知用户294" initials="未" lastIdx="0" clrIdx="598"/>
  <p:cmAuthor id="600" name="未知用户295" initials="未" lastIdx="0" clrIdx="599"/>
  <p:cmAuthor id="601" name="未知用户326" initials="未" lastIdx="0" clrIdx="600"/>
  <p:cmAuthor id="602" name="未知用户327" initials="未" lastIdx="0" clrIdx="601"/>
  <p:cmAuthor id="603" name="未知用户328" initials="未" lastIdx="0" clrIdx="602"/>
  <p:cmAuthor id="604" name="未知用户299" initials="未" lastIdx="0" clrIdx="603"/>
  <p:cmAuthor id="605" name="未知用户300" initials="未" lastIdx="0" clrIdx="604"/>
  <p:cmAuthor id="606" name="未知用户301" initials="未" lastIdx="0" clrIdx="605"/>
  <p:cmAuthor id="607" name="未知用户302" initials="未" lastIdx="0" clrIdx="606"/>
  <p:cmAuthor id="608" name="未知用户303" initials="未" lastIdx="0" clrIdx="607"/>
  <p:cmAuthor id="609" name="未知用户304" initials="未" lastIdx="0" clrIdx="608"/>
  <p:cmAuthor id="610" name="未知用户305" initials="未" lastIdx="0" clrIdx="609"/>
  <p:cmAuthor id="611" name="未知用户306" initials="未" lastIdx="0" clrIdx="610"/>
  <p:cmAuthor id="612" name="未知用户222" initials="未" lastIdx="0" clrIdx="611"/>
  <p:cmAuthor id="613" name="未知用户224" initials="未" lastIdx="0" clrIdx="612"/>
  <p:cmAuthor id="614" name="未知用户332" initials="未" lastIdx="0" clrIdx="613"/>
  <p:cmAuthor id="615" name="未知用户309" initials="未" lastIdx="0" clrIdx="614"/>
  <p:cmAuthor id="616" name="未知用户310" initials="未" lastIdx="0" clrIdx="615"/>
  <p:cmAuthor id="617" name="未知用户311" initials="未" lastIdx="0" clrIdx="616"/>
  <p:cmAuthor id="618" name="未知用户312" initials="未" lastIdx="0" clrIdx="617"/>
  <p:cmAuthor id="619" name="未知用户313" initials="未" lastIdx="0" clrIdx="618"/>
  <p:cmAuthor id="620" name="未知用户335" initials="未" lastIdx="0" clrIdx="619"/>
  <p:cmAuthor id="621" name="未知用户316" initials="未" lastIdx="0" clrIdx="620"/>
  <p:cmAuthor id="622" name="未知用户277" initials="未" lastIdx="0" clrIdx="621"/>
  <p:cmAuthor id="623" name="未知用户278" initials="未" lastIdx="0" clrIdx="622"/>
  <p:cmAuthor id="624" name="未知用户272" initials="未" lastIdx="0" clrIdx="623"/>
  <p:cmAuthor id="625" name="未知用户273" initials="未" lastIdx="0" clrIdx="624"/>
  <p:cmAuthor id="626" name="未知用户279" initials="未" lastIdx="0" clrIdx="625"/>
  <p:cmAuthor id="627" name="未知用户233" initials="未" lastIdx="0" clrIdx="626"/>
  <p:cmAuthor id="628" name="未知用户229" initials="未" lastIdx="0" clrIdx="627"/>
  <p:cmAuthor id="629" name="未知用户234" initials="未" lastIdx="0" clrIdx="628"/>
  <p:cmAuthor id="630" name="未知用户274" initials="未" lastIdx="0" clrIdx="629"/>
  <p:cmAuthor id="631" name="未知用户236" initials="未" lastIdx="0" clrIdx="630"/>
  <p:cmAuthor id="632" name="未知用户280" initials="未" lastIdx="0" clrIdx="631"/>
  <p:cmAuthor id="633" name="未知用户238" initials="未" lastIdx="0" clrIdx="632"/>
  <p:cmAuthor id="634" name="未知用户239" initials="未" lastIdx="0" clrIdx="633"/>
  <p:cmAuthor id="635" name="未知用户240" initials="未" lastIdx="0" clrIdx="634"/>
  <p:cmAuthor id="636" name="未知用户241" initials="未" lastIdx="0" clrIdx="635"/>
  <p:cmAuthor id="637" name="未知用户242" initials="未" lastIdx="0" clrIdx="636"/>
  <p:cmAuthor id="638" name="未知用户243" initials="未" lastIdx="0" clrIdx="637"/>
  <p:cmAuthor id="639" name="未知用户244" initials="未" lastIdx="0" clrIdx="638"/>
  <p:cmAuthor id="640" name="未知用户245" initials="未" lastIdx="0" clrIdx="639"/>
  <p:cmAuthor id="641" name="未知用户246" initials="未" lastIdx="0" clrIdx="640"/>
  <p:cmAuthor id="642" name="未知用户247" initials="未" lastIdx="0" clrIdx="641"/>
  <p:cmAuthor id="643" name="未知用户248" initials="未" lastIdx="0" clrIdx="642"/>
  <p:cmAuthor id="644" name="未知用户249" initials="未" lastIdx="0" clrIdx="643"/>
  <p:cmAuthor id="645" name="未知用户250" initials="未" lastIdx="0" clrIdx="644"/>
  <p:cmAuthor id="646" name="未知用户251" initials="未" lastIdx="0" clrIdx="645"/>
  <p:cmAuthor id="647" name="未知用户252" initials="未" lastIdx="0" clrIdx="646"/>
  <p:cmAuthor id="648" name="未知用户253" initials="未" lastIdx="0" clrIdx="647"/>
  <p:cmAuthor id="649" name="未知用户254" initials="未" lastIdx="0" clrIdx="648"/>
  <p:cmAuthor id="650" name="未知用户255" initials="未" lastIdx="0" clrIdx="649"/>
  <p:cmAuthor id="651" name="未知用户256" initials="未" lastIdx="0" clrIdx="650"/>
  <p:cmAuthor id="652" name="未知用户257" initials="未" lastIdx="0" clrIdx="651"/>
  <p:cmAuthor id="653" name="未知用户258" initials="未" lastIdx="0" clrIdx="652"/>
  <p:cmAuthor id="654" name="未知用户259" initials="未" lastIdx="0" clrIdx="653"/>
  <p:cmAuthor id="655" name="未知用户260" initials="未" lastIdx="0" clrIdx="654"/>
  <p:cmAuthor id="656" name="未知用户275" initials="未" lastIdx="0" clrIdx="655"/>
  <p:cmAuthor id="657" name="未知用户276" initials="未" lastIdx="0" clrIdx="656"/>
  <p:cmAuthor id="658" name="未知用户263" initials="未" lastIdx="0" clrIdx="657"/>
  <p:cmAuthor id="659" name="未知用户264" initials="未" lastIdx="0" clrIdx="658"/>
  <p:cmAuthor id="660" name="未知用户265" initials="未" lastIdx="0" clrIdx="659"/>
  <p:cmAuthor id="661" name="未知用户266" initials="未" lastIdx="0" clrIdx="660"/>
  <p:cmAuthor id="662" name="未知用户267" initials="未" lastIdx="0" clrIdx="661"/>
  <p:cmAuthor id="663" name="未知用户268" initials="未" lastIdx="0" clrIdx="662"/>
  <p:cmAuthor id="664" name="未知用户269" initials="未" lastIdx="0" clrIdx="663"/>
  <p:cmAuthor id="665" name="未知用户270" initials="未" lastIdx="0" clrIdx="664"/>
  <p:cmAuthor id="666" name="未知用户193" initials="未" lastIdx="0" clrIdx="665"/>
  <p:cmAuthor id="667" name="未知用户195" initials="未" lastIdx="0" clrIdx="666"/>
  <p:cmAuthor id="668" name="未知用户196" initials="未" lastIdx="0" clrIdx="667"/>
  <p:cmAuthor id="669" name="未知用户358" initials="未" lastIdx="0" clrIdx="668"/>
  <p:cmAuthor id="670" name="未知用户359" initials="未" lastIdx="0" clrIdx="669"/>
  <p:cmAuthor id="671" name="未知用户360" initials="未" lastIdx="0" clrIdx="670"/>
  <p:cmAuthor id="672" name="未知用户361" initials="未" lastIdx="0" clrIdx="671"/>
  <p:cmAuthor id="673" name="未知用户364" initials="未" lastIdx="0" clrIdx="672"/>
  <p:cmAuthor id="674" name="未知用户288" initials="未" lastIdx="0" clrIdx="673"/>
  <p:cmAuthor id="675" name="未知用户297" initials="未" lastIdx="0" clrIdx="674"/>
  <p:cmAuthor id="676" name="未知用户298" initials="未" lastIdx="0" clrIdx="675"/>
  <p:cmAuthor id="677" name="未知用户307" initials="未" lastIdx="0" clrIdx="676"/>
  <p:cmAuthor id="678" name="未知用户308" initials="未" lastIdx="0" clrIdx="677"/>
  <p:cmAuthor id="679" name="未知用户315" initials="未" lastIdx="0" clrIdx="678"/>
  <p:cmAuthor id="680" name="未知用户317" initials="未" lastIdx="0" clrIdx="679"/>
  <p:cmAuthor id="681" name="未知用户329" initials="未" lastIdx="0" clrIdx="680"/>
  <p:cmAuthor id="682" name="未知用户333" initials="未" lastIdx="0" clrIdx="681"/>
  <p:cmAuthor id="683" name="未知用户334" initials="未" lastIdx="0" clrIdx="682"/>
  <p:cmAuthor id="684" name="未知用户340" initials="未" lastIdx="0" clrIdx="683"/>
  <p:cmAuthor id="685" name="未知用户341" initials="未" lastIdx="0" clrIdx="684"/>
  <p:cmAuthor id="686" name="未知用户342" initials="未" lastIdx="0" clrIdx="685"/>
  <p:cmAuthor id="687" name="未知用户343" initials="未" lastIdx="0" clrIdx="686"/>
  <p:cmAuthor id="688" name="未知用户344" initials="未" lastIdx="0" clrIdx="687"/>
  <p:cmAuthor id="689" name="未知用户345" initials="未" lastIdx="0" clrIdx="688"/>
  <p:cmAuthor id="690" name="未知用户365" initials="未" lastIdx="0" clrIdx="689"/>
  <p:cmAuthor id="691" name="未知用户366" initials="未" lastIdx="0" clrIdx="690"/>
  <p:cmAuthor id="692" name="未知用户367" initials="未" lastIdx="0" clrIdx="691"/>
  <p:cmAuthor id="693" name="未知用户368" initials="未" lastIdx="0" clrIdx="692"/>
  <p:cmAuthor id="694" name="未知用户403" initials="未" lastIdx="0" clrIdx="693"/>
  <p:cmAuthor id="695" name="未知用户402" initials="未" lastIdx="0" clrIdx="694"/>
  <p:cmAuthor id="696" name="未知用户379" initials="未" lastIdx="0" clrIdx="695"/>
  <p:cmAuthor id="697" name="未知用户380" initials="未" lastIdx="0" clrIdx="696"/>
  <p:cmAuthor id="698" name="未知用户405" initials="未" lastIdx="0" clrIdx="697"/>
  <p:cmAuthor id="699" name="未知用户382" initials="未" lastIdx="0" clrIdx="698"/>
  <p:cmAuthor id="700" name="未知用户383" initials="未" lastIdx="0" clrIdx="699"/>
  <p:cmAuthor id="701" name="未知用户384" initials="未" lastIdx="0" clrIdx="700"/>
  <p:cmAuthor id="702" name="未知用户385" initials="未" lastIdx="0" clrIdx="701"/>
  <p:cmAuthor id="703" name="未知用户386" initials="未" lastIdx="0" clrIdx="702"/>
  <p:cmAuthor id="704" name="未知用户387" initials="未" lastIdx="0" clrIdx="703"/>
  <p:cmAuthor id="705" name="未知用户388" initials="未" lastIdx="0" clrIdx="704"/>
  <p:cmAuthor id="706" name="未知用户411" initials="未" lastIdx="0" clrIdx="705"/>
  <p:cmAuthor id="707" name="未知用户389" initials="未" lastIdx="0" clrIdx="706"/>
  <p:cmAuthor id="708" name="未知用户390" initials="未" lastIdx="0" clrIdx="707"/>
  <p:cmAuthor id="709" name="未知用户391" initials="未" lastIdx="0" clrIdx="708"/>
  <p:cmAuthor id="710" name="未知用户392" initials="未" lastIdx="0" clrIdx="709"/>
  <p:cmAuthor id="711" name="未知用户393" initials="未" lastIdx="0" clrIdx="710"/>
  <p:cmAuthor id="712" name="未知用户394" initials="未" lastIdx="0" clrIdx="711"/>
  <p:cmAuthor id="713" name="未知用户395" initials="未" lastIdx="0" clrIdx="712"/>
  <p:cmAuthor id="714" name="未知用户396" initials="未" lastIdx="0" clrIdx="713"/>
  <p:cmAuthor id="715" name="未知用户406" initials="未" lastIdx="0" clrIdx="714"/>
  <p:cmAuthor id="716" name="未知用户397" initials="未" lastIdx="0" clrIdx="715"/>
  <p:cmAuthor id="717" name="未知用户407" initials="未" lastIdx="0" clrIdx="716"/>
  <p:cmAuthor id="718" name="未知用户398" initials="未" lastIdx="0" clrIdx="717"/>
  <p:cmAuthor id="719" name="未知用户399" initials="未" lastIdx="0" clrIdx="718"/>
  <p:cmAuthor id="720" name="未知用户400" initials="未" lastIdx="0" clrIdx="719"/>
  <p:cmAuthor id="721" name="未知用户401" initials="未" lastIdx="0" clrIdx="720"/>
  <p:cmAuthor id="722" name="未知用户420" initials="未" lastIdx="0" clrIdx="721"/>
  <p:cmAuthor id="723" name="未知用户421" initials="未" lastIdx="0" clrIdx="722"/>
  <p:cmAuthor id="724" name="未知用户422" initials="未" lastIdx="0" clrIdx="723"/>
  <p:cmAuthor id="725" name="未知用户423" initials="未" lastIdx="0" clrIdx="724"/>
  <p:cmAuthor id="726" name="未知用户424" initials="未" lastIdx="0" clrIdx="725"/>
  <p:cmAuthor id="727" name="未知用户419" initials="未" lastIdx="0" clrIdx="726"/>
  <p:cmAuthor id="728" name="未知用户425" initials="未" lastIdx="0" clrIdx="727"/>
  <p:cmAuthor id="729" name="未知用户426" initials="未" lastIdx="0" clrIdx="728"/>
  <p:cmAuthor id="730" name="未知用户427" initials="未" lastIdx="0" clrIdx="729"/>
  <p:cmAuthor id="731" name="未知用户428" initials="未" lastIdx="0" clrIdx="730"/>
  <p:cmAuthor id="732" name="未知用户429" initials="未" lastIdx="0" clrIdx="731"/>
  <p:cmAuthor id="733" name="未知用户430" initials="未" lastIdx="0" clrIdx="732"/>
  <p:cmAuthor id="734" name="未知用户431" initials="未" lastIdx="0" clrIdx="733"/>
  <p:cmAuthor id="735" name="未知用户432" initials="未" lastIdx="0" clrIdx="734"/>
  <p:cmAuthor id="736" name="未知用户433" initials="未" lastIdx="0" clrIdx="735"/>
  <p:cmAuthor id="737" name="未知用户434" initials="未" lastIdx="0" clrIdx="736"/>
  <p:cmAuthor id="738" name="未知用户435" initials="未" lastIdx="0" clrIdx="737"/>
  <p:cmAuthor id="739" name="未知用户436" initials="未" lastIdx="0" clrIdx="738"/>
  <p:cmAuthor id="740" name="未知用户437" initials="未" lastIdx="0" clrIdx="739"/>
  <p:cmAuthor id="741" name="未知用户438" initials="未" lastIdx="0" clrIdx="740"/>
  <p:cmAuthor id="742" name="未知用户417" initials="未" lastIdx="0" clrIdx="741"/>
  <p:cmAuthor id="743" name="未知用户439" initials="未" lastIdx="0" clrIdx="742"/>
  <p:cmAuthor id="744" name="未知用户440" initials="未" lastIdx="0" clrIdx="743"/>
  <p:cmAuthor id="745" name="未知用户441" initials="未" lastIdx="0" clrIdx="744"/>
  <p:cmAuthor id="746" name="未知用户442" initials="未" lastIdx="0" clrIdx="745"/>
  <p:cmAuthor id="747" name="未知用户443" initials="未" lastIdx="0" clrIdx="746"/>
  <p:cmAuthor id="748" name="未知用户444" initials="未" lastIdx="0" clrIdx="747"/>
  <p:cmAuthor id="749" name="未知用户445" initials="未" lastIdx="0" clrIdx="748"/>
  <p:cmAuthor id="750" name="未知用户446" initials="未" lastIdx="0" clrIdx="749"/>
  <p:cmAuthor id="751" name="未知用户447" initials="未" lastIdx="0" clrIdx="750"/>
  <p:cmAuthor id="752" name="未知用户448" initials="未" lastIdx="0" clrIdx="751"/>
  <p:cmAuthor id="753" name="郭成报" initials="郭" lastIdx="0" clrIdx="752"/>
  <p:cmAuthor id="754" name="谢静波" initials="谢" lastIdx="0" clrIdx="753"/>
  <p:cmAuthor id="755" name="zcy" initials="z" lastIdx="0" clrIdx="754"/>
  <p:cmAuthor id="756" name="zhang li" initials="z" lastIdx="0" clrIdx="755"/>
  <p:cmAuthor id="757" name="崔艳鹏" initials="崔" lastIdx="0" clrIdx="756"/>
  <p:cmAuthor id="758" name="You Zhou" initials="Y" lastIdx="0" clrIdx="757"/>
  <p:cmAuthor id="759" name="孙 澍" initials="孙" lastIdx="0" clrIdx="758"/>
  <p:cmAuthor id="760" name="cs" initials="c" lastIdx="0" clrIdx="759"/>
  <p:cmAuthor id="761" name="Laptop Go" initials="L" lastIdx="0" clrIdx="760"/>
  <p:cmAuthor id="762" name="wfbs" initials="w" lastIdx="0" clrIdx="761"/>
  <p:cmAuthor id="763" name="CPIC" initials="C" lastIdx="0" clrIdx="762"/>
  <p:cmAuthor id="764" name="zhouyangfan" initials="z" lastIdx="0" clrIdx="763"/>
  <p:cmAuthor id="765" name="lijy116" initials="l" lastIdx="0" clrIdx="764"/>
  <p:cmAuthor id="766" name="hainan zheng" initials="h" lastIdx="0" clrIdx="765"/>
  <p:cmAuthor id="767" name="yiwei zhu" initials="y" lastIdx="0" clrIdx="766"/>
  <p:cmAuthor id="768" name="Eliva Sun" initials="E" lastIdx="0" clrIdx="767"/>
  <p:cmAuthor id="769" name="wtt" initials="w" lastIdx="0" clrIdx="768"/>
  <p:cmAuthor id="770" name="catlaohu" initials="c" lastIdx="0" clrIdx="769"/>
  <p:cmAuthor id="771" name="huangxm31" initials="h" lastIdx="0" clrIdx="770"/>
  <p:cmAuthor id="772" name="殷 积波" initials="殷" lastIdx="0" clrIdx="771"/>
  <p:cmAuthor id="773" name="启浩" initials="启" lastIdx="0" clrIdx="772"/>
  <p:cmAuthor id="774" name="袨?嗴?傤?" initials="袨" lastIdx="0" clrIdx="773"/>
  <p:cmAuthor id="775" name="林玲 郑" initials="林" lastIdx="0" clrIdx="774"/>
  <p:cmAuthor id="776" name="554154816@qq.com" initials="5" lastIdx="0" clrIdx="775"/>
  <p:cmAuthor id="777" name="未知用户192" initials="未" lastIdx="0" clrIdx="776"/>
  <p:cmAuthor id="778" name="志刚 赵" initials="志" lastIdx="0" clrIdx="777"/>
  <p:cmAuthor id="779" name="huilong yang" initials="hy" lastIdx="0" clrIdx="778"/>
  <p:cmAuthor id="780" name="ads" initials="a" lastIdx="0" clrIdx="779"/>
  <p:cmAuthor id="781" name="ZhangYu" initials="" lastIdx="0" clrIdx="780"/>
  <p:cmAuthor id="782" name="桑代克的猫" initials="桑" lastIdx="0" clrIdx="781"/>
  <p:cmAuthor id="783" name="孔艳萍" initials="authorId_621919196" lastIdx="0" clrIdx="782"/>
  <p:cmAuthor id="784" name="晨越乔胸滤" initials="晨" lastIdx="0" clrIdx="783"/>
  <p:cmAuthor id="785" name="limin" initials="l" lastIdx="0" clrIdx="784"/>
  <p:cmAuthor id="786" name="滤渣1" initials="滤" lastIdx="0" clrIdx="785"/>
  <p:cmAuthor id="787" name="goodluck" initials="g" lastIdx="0" clrIdx="786"/>
  <p:cmAuthor id="788" name="946067826@qq.com" initials="" lastIdx="0" clrIdx="787"/>
  <p:cmAuthor id="789" name="田锦询" initials="田" lastIdx="0" clrIdx="788"/>
  <p:cmAuthor id="790" name="乒涟敢突雇" initials="乒" lastIdx="0" clrIdx="789"/>
  <p:cmAuthor id="791" name="欢欢^_^" initials="欢" lastIdx="0" clrIdx="790"/>
  <p:cmAuthor id="792" name="蕉下客" initials="蕉" lastIdx="0" clrIdx="791"/>
  <p:cmAuthor id="793" name="齐缘" initials="齐" lastIdx="0" clrIdx="792"/>
  <p:cmAuthor id="794" name="梦之蝶" initials="梦" lastIdx="0" clrIdx="793"/>
  <p:cmAuthor id="795" name="左右" initials="左" lastIdx="0" clrIdx="794"/>
  <p:cmAuthor id="796" name="菜菜" initials="菜" lastIdx="0" clrIdx="795"/>
  <p:cmAuthor id="797" name="郭景山" initials="郭" lastIdx="0" clrIdx="796"/>
  <p:cmAuthor id="798" name="。" initials="。" lastIdx="0" clrIdx="797"/>
  <p:cmAuthor id="799" name="北语言" initials="北" lastIdx="0" clrIdx="798"/>
  <p:cmAuthor id="800" name="花花公主" initials="花" lastIdx="0" clrIdx="799"/>
  <p:cmAuthor id="801" name="斯文鱿鱼" initials="斯" lastIdx="0" clrIdx="800"/>
  <p:cmAuthor id="802" name="Boiling Bao" initials="BB" lastIdx="0" clrIdx="801"/>
  <p:cmAuthor id="803" name="未知用户230" initials="未" lastIdx="0" clrIdx="802"/>
  <p:cmAuthor id="804" name="пользователь Microsoft Office" initials="п" lastIdx="0" clrIdx="803"/>
  <p:cmAuthor id="805" name="WPS_1645105195" initials="W" lastIdx="0" clrIdx="804"/>
  <p:cmAuthor id="806" name="大漠萧郎" initials="大" lastIdx="0" clrIdx="805"/>
  <p:cmAuthor id="807" name="Deffy" initials="D" lastIdx="0" clrIdx="806"/>
  <p:cmAuthor id="808" name="8226982991" initials="8" lastIdx="0" clrIdx="807"/>
  <p:cmAuthor id="809" name="大海" initials="大" lastIdx="0" clrIdx="808"/>
  <p:cmAuthor id="462689819" name="娇娇" initials="娇" lastIdx="0" clrIdx="0"/>
  <p:cmAuthor id="400622465" name="王不留" initials="王" lastIdx="0" clrIdx="767"/>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339"/>
        <p:guide pos="3731"/>
      </p:guideLst>
    </p:cSldViewPr>
  </p:slide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slide" Target="slides/slide45.xml" /><Relationship Id="rId49" Type="http://schemas.openxmlformats.org/officeDocument/2006/relationships/slide" Target="slides/slide46.xml" /><Relationship Id="rId5" Type="http://schemas.openxmlformats.org/officeDocument/2006/relationships/slide" Target="slides/slide2.xml" /><Relationship Id="rId50" Type="http://schemas.openxmlformats.org/officeDocument/2006/relationships/slide" Target="slides/slide47.xml" /><Relationship Id="rId51" Type="http://schemas.openxmlformats.org/officeDocument/2006/relationships/slide" Target="slides/slide48.xml" /><Relationship Id="rId52" Type="http://schemas.openxmlformats.org/officeDocument/2006/relationships/slide" Target="slides/slide49.xml" /><Relationship Id="rId53" Type="http://schemas.openxmlformats.org/officeDocument/2006/relationships/slide" Target="slides/slide50.xml" /><Relationship Id="rId54" Type="http://schemas.openxmlformats.org/officeDocument/2006/relationships/slide" Target="slides/slide51.xml" /><Relationship Id="rId55" Type="http://schemas.openxmlformats.org/officeDocument/2006/relationships/slide" Target="slides/slide52.xml" /><Relationship Id="rId56" Type="http://schemas.openxmlformats.org/officeDocument/2006/relationships/slide" Target="slides/slide53.xml" /><Relationship Id="rId57" Type="http://schemas.openxmlformats.org/officeDocument/2006/relationships/slide" Target="slides/slide54.xml" /><Relationship Id="rId58" Type="http://schemas.openxmlformats.org/officeDocument/2006/relationships/slide" Target="slides/slide55.xml" /><Relationship Id="rId59" Type="http://schemas.openxmlformats.org/officeDocument/2006/relationships/slide" Target="slides/slide56.xml" /><Relationship Id="rId6" Type="http://schemas.openxmlformats.org/officeDocument/2006/relationships/slide" Target="slides/slide3.xml" /><Relationship Id="rId60" Type="http://schemas.openxmlformats.org/officeDocument/2006/relationships/slide" Target="slides/slide57.xml" /><Relationship Id="rId61" Type="http://schemas.openxmlformats.org/officeDocument/2006/relationships/slide" Target="slides/slide58.xml" /><Relationship Id="rId62" Type="http://schemas.openxmlformats.org/officeDocument/2006/relationships/slide" Target="slides/slide59.xml" /><Relationship Id="rId63" Type="http://schemas.openxmlformats.org/officeDocument/2006/relationships/slide" Target="slides/slide60.xml" /><Relationship Id="rId64" Type="http://schemas.openxmlformats.org/officeDocument/2006/relationships/tags" Target="tags/tag904.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heme" Target="theme/theme1.xml" /><Relationship Id="rId68" Type="http://schemas.openxmlformats.org/officeDocument/2006/relationships/tableStyles" Target="tableStyles.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162.xml" /><Relationship Id="rId2" Type="http://schemas.openxmlformats.org/officeDocument/2006/relationships/tags" Target="../tags/tag163.xml" /><Relationship Id="rId3" Type="http://schemas.openxmlformats.org/officeDocument/2006/relationships/tags" Target="../tags/tag164.xml" /><Relationship Id="rId4" Type="http://schemas.openxmlformats.org/officeDocument/2006/relationships/tags" Target="../tags/tag165.xml" /><Relationship Id="rId5" Type="http://schemas.openxmlformats.org/officeDocument/2006/relationships/tags" Target="../tags/tag166.xml" /><Relationship Id="rId6" Type="http://schemas.openxmlformats.org/officeDocument/2006/relationships/tags" Target="../tags/tag167.xml" /><Relationship Id="rId7" Type="http://schemas.openxmlformats.org/officeDocument/2006/relationships/tags" Target="../tags/tag168.xml" /><Relationship Id="rId8"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90204" pitchFamily="34" charset="0"/>
                <a:ea typeface="宋体" pitchFamily="2" charset="-122"/>
                <a:cs typeface="+mn-cs"/>
              </a:rPr>
              <a:t/>
            </a:fld>
            <a:endParaRPr lang="zh-CN" altLang="en-US" strike="noStrike" noProof="1"/>
          </a:p>
        </p:txBody>
      </p:sp>
      <p:sp>
        <p:nvSpPr>
          <p:cNvPr id="5124" name="幻灯片图像占位符 3"/>
          <p:cNvSpPr>
            <a:spLocks noGrp="1" noRot="1" noChangeAspect="1"/>
          </p:cNvSpPr>
          <p:nvPr>
            <p:ph type="sldImg" idx="6"/>
            <p:custDataLst>
              <p:tags r:id="rId4"/>
            </p:custDataLst>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5125" name="备注占位符 4"/>
          <p:cNvSpPr>
            <a:spLocks noGrp="1"/>
          </p:cNvSpPr>
          <p:nvPr>
            <p:ph type="body" sz="quarter" idx="7"/>
            <p:custDataLst>
              <p:tags r:id="rId5"/>
            </p:custDataLst>
          </p:nvPr>
        </p:nvSpPr>
        <p:spPr>
          <a:xfrm>
            <a:off x="685800" y="4400550"/>
            <a:ext cx="5486400" cy="3600450"/>
          </a:xfrm>
          <a:prstGeom prst="rect">
            <a:avLst/>
          </a:prstGeom>
          <a:noFill/>
          <a:ln w="9525">
            <a:noFill/>
          </a:ln>
        </p:spPr>
        <p:txBody>
          <a:bodyPr vert="horz" lIns="91440" tIns="45720" rIns="91440" bIns="45720" anchor="t"/>
          <a:lstStyle/>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custDataLst>
              <p:tags r:id="rId7"/>
            </p:custDataLst>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90204" pitchFamily="34" charset="0"/>
                <a:ea typeface="宋体" pitchFamily="2" charset="-122"/>
                <a:cs typeface="+mn-cs"/>
              </a:rPr>
              <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6.xml" /><Relationship Id="rId11" Type="http://schemas.openxmlformats.org/officeDocument/2006/relationships/tags" Target="../tags/tag7.xml" /><Relationship Id="rId12" Type="http://schemas.openxmlformats.org/officeDocument/2006/relationships/slideMaster" Target="../slideMasters/slideMaster1.xml" /><Relationship Id="rId2" Type="http://schemas.openxmlformats.org/officeDocument/2006/relationships/image" Target="../media/image1.png" /><Relationship Id="rId3" Type="http://schemas.openxmlformats.org/officeDocument/2006/relationships/tags" Target="../tags/tag2.xml" /><Relationship Id="rId4" Type="http://schemas.openxmlformats.org/officeDocument/2006/relationships/image" Target="../media/image2.png" /><Relationship Id="rId5" Type="http://schemas.openxmlformats.org/officeDocument/2006/relationships/tags" Target="../tags/tag3.xml" /><Relationship Id="rId6" Type="http://schemas.openxmlformats.org/officeDocument/2006/relationships/image" Target="../media/image3.png" /><Relationship Id="rId7" Type="http://schemas.openxmlformats.org/officeDocument/2006/relationships/tags" Target="../tags/tag4.xml" /><Relationship Id="rId8" Type="http://schemas.openxmlformats.org/officeDocument/2006/relationships/image" Target="../media/image4.png" /><Relationship Id="rId9" Type="http://schemas.openxmlformats.org/officeDocument/2006/relationships/tags" Target="../tags/tag5.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8.xml"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tags" Target="../tags/tag11.xml" /><Relationship Id="rId5" Type="http://schemas.openxmlformats.org/officeDocument/2006/relationships/tags" Target="../tags/tag12.xml" /><Relationship Id="rId6" Type="http://schemas.openxmlformats.org/officeDocument/2006/relationships/tags" Target="../tags/tag13.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4.xml" /><Relationship Id="rId10" Type="http://schemas.openxmlformats.org/officeDocument/2006/relationships/slideMaster" Target="../slideMasters/slideMaster1.xml" /><Relationship Id="rId2" Type="http://schemas.openxmlformats.org/officeDocument/2006/relationships/image" Target="../media/image5.png" /><Relationship Id="rId3" Type="http://schemas.openxmlformats.org/officeDocument/2006/relationships/tags" Target="../tags/tag15.xml" /><Relationship Id="rId4" Type="http://schemas.openxmlformats.org/officeDocument/2006/relationships/image" Target="../media/image6.png"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tags" Target="../tags/tag18.xml" /><Relationship Id="rId8" Type="http://schemas.openxmlformats.org/officeDocument/2006/relationships/tags" Target="../tags/tag19.xml" /><Relationship Id="rId9" Type="http://schemas.openxmlformats.org/officeDocument/2006/relationships/tags" Target="../tags/tag20.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21.xml" /><Relationship Id="rId10" Type="http://schemas.openxmlformats.org/officeDocument/2006/relationships/tags" Target="../tags/tag28.xml" /><Relationship Id="rId11" Type="http://schemas.openxmlformats.org/officeDocument/2006/relationships/tags" Target="../tags/tag29.xml" /><Relationship Id="rId12" Type="http://schemas.openxmlformats.org/officeDocument/2006/relationships/tags" Target="../tags/tag30.xml" /><Relationship Id="rId13" Type="http://schemas.openxmlformats.org/officeDocument/2006/relationships/slideMaster" Target="../slideMasters/slideMaster1.xml" /><Relationship Id="rId2" Type="http://schemas.openxmlformats.org/officeDocument/2006/relationships/tags" Target="../tags/tag22.xml" /><Relationship Id="rId3" Type="http://schemas.openxmlformats.org/officeDocument/2006/relationships/image" Target="../media/image7.png" /><Relationship Id="rId4" Type="http://schemas.openxmlformats.org/officeDocument/2006/relationships/tags" Target="../tags/tag23.xml" /><Relationship Id="rId5" Type="http://schemas.openxmlformats.org/officeDocument/2006/relationships/image" Target="../media/image8.png"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tags" Target="../tags/tag26.xml" /><Relationship Id="rId9" Type="http://schemas.openxmlformats.org/officeDocument/2006/relationships/tags" Target="../tags/tag27.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31.xml" /><Relationship Id="rId10" Type="http://schemas.openxmlformats.org/officeDocument/2006/relationships/tags" Target="../tags/tag38.xml" /><Relationship Id="rId11" Type="http://schemas.openxmlformats.org/officeDocument/2006/relationships/tags" Target="../tags/tag39.xml" /><Relationship Id="rId12" Type="http://schemas.openxmlformats.org/officeDocument/2006/relationships/tags" Target="../tags/tag40.xml" /><Relationship Id="rId13" Type="http://schemas.openxmlformats.org/officeDocument/2006/relationships/tags" Target="../tags/tag41.xml" /><Relationship Id="rId14" Type="http://schemas.openxmlformats.org/officeDocument/2006/relationships/tags" Target="../tags/tag42.xml" /><Relationship Id="rId15" Type="http://schemas.openxmlformats.org/officeDocument/2006/relationships/slideMaster" Target="../slideMasters/slideMaster1.xml" /><Relationship Id="rId2" Type="http://schemas.openxmlformats.org/officeDocument/2006/relationships/tags" Target="../tags/tag32.xml" /><Relationship Id="rId3" Type="http://schemas.openxmlformats.org/officeDocument/2006/relationships/image" Target="../media/image7.png" /><Relationship Id="rId4" Type="http://schemas.openxmlformats.org/officeDocument/2006/relationships/tags" Target="../tags/tag33.xml" /><Relationship Id="rId5" Type="http://schemas.openxmlformats.org/officeDocument/2006/relationships/image" Target="../media/image8.png"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ags" Target="../tags/tag36.xml" /><Relationship Id="rId9" Type="http://schemas.openxmlformats.org/officeDocument/2006/relationships/tags" Target="../tags/tag37.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52.xml" /><Relationship Id="rId10" Type="http://schemas.openxmlformats.org/officeDocument/2006/relationships/slideMaster" Target="../slideMasters/slideMaster1.xml" /><Relationship Id="rId2" Type="http://schemas.openxmlformats.org/officeDocument/2006/relationships/image" Target="../media/image9.png"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tags" Target="../tags/tag58.xml" /><Relationship Id="rId9" Type="http://schemas.openxmlformats.org/officeDocument/2006/relationships/tags" Target="../tags/tag59.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60.xml" /><Relationship Id="rId2" Type="http://schemas.openxmlformats.org/officeDocument/2006/relationships/image" Target="../media/image10.png" /><Relationship Id="rId3" Type="http://schemas.openxmlformats.org/officeDocument/2006/relationships/tags" Target="../tags/tag61.xml" /><Relationship Id="rId4" Type="http://schemas.openxmlformats.org/officeDocument/2006/relationships/tags" Target="../tags/tag62.xml" /><Relationship Id="rId5" Type="http://schemas.openxmlformats.org/officeDocument/2006/relationships/tags" Target="../tags/tag63.xml" /><Relationship Id="rId6" Type="http://schemas.openxmlformats.org/officeDocument/2006/relationships/tags" Target="../tags/tag64.xml" /><Relationship Id="rId7" Type="http://schemas.openxmlformats.org/officeDocument/2006/relationships/tags" Target="../tags/tag65.xml" /><Relationship Id="rId8" Type="http://schemas.openxmlformats.org/officeDocument/2006/relationships/tags" Target="../tags/tag66.xml" /><Relationship Id="rId9"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67.xml" /><Relationship Id="rId2" Type="http://schemas.openxmlformats.org/officeDocument/2006/relationships/image" Target="../media/image11.png" /><Relationship Id="rId3" Type="http://schemas.openxmlformats.org/officeDocument/2006/relationships/tags" Target="../tags/tag68.xml" /><Relationship Id="rId4" Type="http://schemas.openxmlformats.org/officeDocument/2006/relationships/tags" Target="../tags/tag69.xml" /><Relationship Id="rId5" Type="http://schemas.openxmlformats.org/officeDocument/2006/relationships/tags" Target="../tags/tag70.xml" /><Relationship Id="rId6" Type="http://schemas.openxmlformats.org/officeDocument/2006/relationships/tags" Target="../tags/tag71.xml" /><Relationship Id="rId7" Type="http://schemas.openxmlformats.org/officeDocument/2006/relationships/tags" Target="../tags/tag72.xml" /><Relationship Id="rId8"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73.xml" /><Relationship Id="rId10" Type="http://schemas.openxmlformats.org/officeDocument/2006/relationships/tags" Target="../tags/tag80.xml" /><Relationship Id="rId11" Type="http://schemas.openxmlformats.org/officeDocument/2006/relationships/slideMaster" Target="../slideMasters/slideMaster1.xml" /><Relationship Id="rId2" Type="http://schemas.openxmlformats.org/officeDocument/2006/relationships/image" Target="../media/image2.png" /><Relationship Id="rId3" Type="http://schemas.openxmlformats.org/officeDocument/2006/relationships/tags" Target="../tags/tag74.xml" /><Relationship Id="rId4" Type="http://schemas.openxmlformats.org/officeDocument/2006/relationships/image" Target="../media/image3.png"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tags" Target="../tags/tag79.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81.xml" /><Relationship Id="rId2" Type="http://schemas.openxmlformats.org/officeDocument/2006/relationships/image" Target="../media/image12.png" /><Relationship Id="rId3" Type="http://schemas.openxmlformats.org/officeDocument/2006/relationships/tags" Target="../tags/tag82.xml" /><Relationship Id="rId4" Type="http://schemas.openxmlformats.org/officeDocument/2006/relationships/tags" Target="../tags/tag83.xml" /><Relationship Id="rId5" Type="http://schemas.openxmlformats.org/officeDocument/2006/relationships/tags" Target="../tags/tag84.xml" /><Relationship Id="rId6" Type="http://schemas.openxmlformats.org/officeDocument/2006/relationships/tags" Target="../tags/tag85.xml" /><Relationship Id="rId7" Type="http://schemas.openxmlformats.org/officeDocument/2006/relationships/tags" Target="../tags/tag86.xml" /><Relationship Id="rId8"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87.xml" /><Relationship Id="rId10" Type="http://schemas.openxmlformats.org/officeDocument/2006/relationships/tags" Target="../tags/tag94.xml" /><Relationship Id="rId11" Type="http://schemas.openxmlformats.org/officeDocument/2006/relationships/tags" Target="../tags/tag95.xml" /><Relationship Id="rId12" Type="http://schemas.openxmlformats.org/officeDocument/2006/relationships/slideMaster" Target="../slideMasters/slideMaster1.xml" /><Relationship Id="rId2" Type="http://schemas.openxmlformats.org/officeDocument/2006/relationships/tags" Target="../tags/tag88.xml" /><Relationship Id="rId3" Type="http://schemas.openxmlformats.org/officeDocument/2006/relationships/image" Target="../media/image13.png" /><Relationship Id="rId4" Type="http://schemas.openxmlformats.org/officeDocument/2006/relationships/tags" Target="../tags/tag89.xml" /><Relationship Id="rId5" Type="http://schemas.openxmlformats.org/officeDocument/2006/relationships/image" Target="../media/image12.png"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96.xml" /><Relationship Id="rId10" Type="http://schemas.openxmlformats.org/officeDocument/2006/relationships/tags" Target="../tags/tag104.xml" /><Relationship Id="rId11" Type="http://schemas.openxmlformats.org/officeDocument/2006/relationships/slideMaster" Target="../slideMasters/slideMaster1.xml" /><Relationship Id="rId2" Type="http://schemas.openxmlformats.org/officeDocument/2006/relationships/tags" Target="../tags/tag97.xml" /><Relationship Id="rId3" Type="http://schemas.openxmlformats.org/officeDocument/2006/relationships/image" Target="../media/image14.png" /><Relationship Id="rId4" Type="http://schemas.openxmlformats.org/officeDocument/2006/relationships/tags" Target="../tags/tag98.xml" /><Relationship Id="rId5" Type="http://schemas.openxmlformats.org/officeDocument/2006/relationships/tags" Target="../tags/tag99.xml" /><Relationship Id="rId6" Type="http://schemas.openxmlformats.org/officeDocument/2006/relationships/tags" Target="../tags/tag100.xml" /><Relationship Id="rId7" Type="http://schemas.openxmlformats.org/officeDocument/2006/relationships/tags" Target="../tags/tag101.xml" /><Relationship Id="rId8" Type="http://schemas.openxmlformats.org/officeDocument/2006/relationships/tags" Target="../tags/tag102.xml" /><Relationship Id="rId9" Type="http://schemas.openxmlformats.org/officeDocument/2006/relationships/tags" Target="../tags/tag103.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05.xml" /><Relationship Id="rId10" Type="http://schemas.openxmlformats.org/officeDocument/2006/relationships/tags" Target="../tags/tag113.xml" /><Relationship Id="rId11" Type="http://schemas.openxmlformats.org/officeDocument/2006/relationships/slideMaster" Target="../slideMasters/slideMaster1.xml" /><Relationship Id="rId2" Type="http://schemas.openxmlformats.org/officeDocument/2006/relationships/tags" Target="../tags/tag106.xml" /><Relationship Id="rId3" Type="http://schemas.openxmlformats.org/officeDocument/2006/relationships/image" Target="../media/image15.png" /><Relationship Id="rId4" Type="http://schemas.openxmlformats.org/officeDocument/2006/relationships/tags" Target="../tags/tag107.xml" /><Relationship Id="rId5" Type="http://schemas.openxmlformats.org/officeDocument/2006/relationships/tags" Target="../tags/tag108.xml" /><Relationship Id="rId6" Type="http://schemas.openxmlformats.org/officeDocument/2006/relationships/tags" Target="../tags/tag109.xml" /><Relationship Id="rId7" Type="http://schemas.openxmlformats.org/officeDocument/2006/relationships/tags" Target="../tags/tag110.xml" /><Relationship Id="rId8" Type="http://schemas.openxmlformats.org/officeDocument/2006/relationships/tags" Target="../tags/tag111.xml" /><Relationship Id="rId9" Type="http://schemas.openxmlformats.org/officeDocument/2006/relationships/tags" Target="../tags/tag11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14.xml" /><Relationship Id="rId10" Type="http://schemas.openxmlformats.org/officeDocument/2006/relationships/tags" Target="../tags/tag122.xml" /><Relationship Id="rId11" Type="http://schemas.openxmlformats.org/officeDocument/2006/relationships/slideMaster" Target="../slideMasters/slideMaster1.xml" /><Relationship Id="rId2" Type="http://schemas.openxmlformats.org/officeDocument/2006/relationships/tags" Target="../tags/tag115.xml" /><Relationship Id="rId3" Type="http://schemas.openxmlformats.org/officeDocument/2006/relationships/image" Target="../media/image16.png" /><Relationship Id="rId4" Type="http://schemas.openxmlformats.org/officeDocument/2006/relationships/tags" Target="../tags/tag116.xml" /><Relationship Id="rId5" Type="http://schemas.openxmlformats.org/officeDocument/2006/relationships/tags" Target="../tags/tag117.xml" /><Relationship Id="rId6" Type="http://schemas.openxmlformats.org/officeDocument/2006/relationships/tags" Target="../tags/tag118.xml" /><Relationship Id="rId7" Type="http://schemas.openxmlformats.org/officeDocument/2006/relationships/tags" Target="../tags/tag119.xml" /><Relationship Id="rId8" Type="http://schemas.openxmlformats.org/officeDocument/2006/relationships/tags" Target="../tags/tag120.xml" /><Relationship Id="rId9" Type="http://schemas.openxmlformats.org/officeDocument/2006/relationships/tags" Target="../tags/tag121.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23.xml" /><Relationship Id="rId2"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24.xml" /><Relationship Id="rId10" Type="http://schemas.openxmlformats.org/officeDocument/2006/relationships/tags" Target="../tags/tag131.xml" /><Relationship Id="rId11" Type="http://schemas.openxmlformats.org/officeDocument/2006/relationships/tags" Target="../tags/tag132.xml" /><Relationship Id="rId12" Type="http://schemas.openxmlformats.org/officeDocument/2006/relationships/slideMaster" Target="../slideMasters/slideMaster1.xml" /><Relationship Id="rId2" Type="http://schemas.openxmlformats.org/officeDocument/2006/relationships/tags" Target="../tags/tag125.xml" /><Relationship Id="rId3" Type="http://schemas.openxmlformats.org/officeDocument/2006/relationships/image" Target="../media/image17.png" /><Relationship Id="rId4" Type="http://schemas.openxmlformats.org/officeDocument/2006/relationships/tags" Target="../tags/tag126.xml" /><Relationship Id="rId5" Type="http://schemas.openxmlformats.org/officeDocument/2006/relationships/image" Target="../media/image18.png" /><Relationship Id="rId6" Type="http://schemas.openxmlformats.org/officeDocument/2006/relationships/tags" Target="../tags/tag127.xml" /><Relationship Id="rId7" Type="http://schemas.openxmlformats.org/officeDocument/2006/relationships/tags" Target="../tags/tag128.xml" /><Relationship Id="rId8" Type="http://schemas.openxmlformats.org/officeDocument/2006/relationships/tags" Target="../tags/tag129.xml" /><Relationship Id="rId9" Type="http://schemas.openxmlformats.org/officeDocument/2006/relationships/tags" Target="../tags/tag130.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33.xml" /><Relationship Id="rId10" Type="http://schemas.openxmlformats.org/officeDocument/2006/relationships/tags" Target="../tags/tag142.xml" /><Relationship Id="rId11" Type="http://schemas.openxmlformats.org/officeDocument/2006/relationships/slideMaster" Target="../slideMasters/slideMaster1.xml" /><Relationship Id="rId2" Type="http://schemas.openxmlformats.org/officeDocument/2006/relationships/tags" Target="../tags/tag134.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43.xml" /><Relationship Id="rId2" Type="http://schemas.openxmlformats.org/officeDocument/2006/relationships/slideMaster" Target="../slideMasters/slideMaster1.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44.xml" /><Relationship Id="rId2" Type="http://schemas.openxmlformats.org/officeDocument/2006/relationships/slideMaster" Target="../slideMasters/slideMaster1.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45.xml" /><Relationship Id="rId2" Type="http://schemas.openxmlformats.org/officeDocument/2006/relationships/tags" Target="../tags/tag146.xml" /><Relationship Id="rId3" Type="http://schemas.openxmlformats.org/officeDocument/2006/relationships/slideMaster" Target="../slideMasters/slideMaster1.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47.xml" /><Relationship Id="rId2" Type="http://schemas.openxmlformats.org/officeDocument/2006/relationships/slideMaster" Target="../slideMasters/slideMaster1.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48.xml" /><Relationship Id="rId2" Type="http://schemas.openxmlformats.org/officeDocument/2006/relationships/slideMaster" Target="../slideMasters/slideMaster1.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49.xml" /><Relationship Id="rId2" Type="http://schemas.openxmlformats.org/officeDocument/2006/relationships/image" Target="../media/image19.jpeg" /><Relationship Id="rId3" Type="http://schemas.openxmlformats.org/officeDocument/2006/relationships/tags" Target="../tags/tag150.xml" /><Relationship Id="rId4" Type="http://schemas.openxmlformats.org/officeDocument/2006/relationships/image" Target="../media/image20.jpeg" /><Relationship Id="rId5" Type="http://schemas.openxmlformats.org/officeDocument/2006/relationships/tags" Target="../tags/tag151.xml" /><Relationship Id="rId6" Type="http://schemas.openxmlformats.org/officeDocument/2006/relationships/tags" Target="../tags/tag152.xml" /><Relationship Id="rId7" Type="http://schemas.openxmlformats.org/officeDocument/2006/relationships/image" Target="../media/image21.jpeg" /><Relationship Id="rId8" Type="http://schemas.openxmlformats.org/officeDocument/2006/relationships/tags" Target="../tags/tag153.xml" /><Relationship Id="rId9"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custDataLst>
            <p:tags r:id="rId1"/>
          </p:custDataLst>
        </p:nvPr>
      </p:nvGrpSpPr>
      <p:grpSpPr>
        <a:xfrm>
          <a:off x="0" y="0"/>
          <a:ext cx="0" cy="0"/>
        </a:xfrm>
      </p:grpSpPr>
      <p:pic>
        <p:nvPicPr>
          <p:cNvPr id="8" name="图片 7"/>
          <p:cNvPicPr>
            <a:picLocks noChangeAspect="1"/>
          </p:cNvPicPr>
          <p:nvPr userDrawn="1">
            <p:custDataLst>
              <p:tags r:id="rId3"/>
            </p:custDataLst>
          </p:nvPr>
        </p:nvPicPr>
        <p:blipFill>
          <a:blip r:embed="rId2"/>
          <a:stretch>
            <a:fillRect/>
          </a:stretch>
        </p:blipFill>
        <p:spPr>
          <a:xfrm>
            <a:off x="7560607" y="-500037"/>
            <a:ext cx="5205984" cy="5205984"/>
          </a:xfrm>
          <a:prstGeom prst="rect">
            <a:avLst/>
          </a:prstGeom>
        </p:spPr>
      </p:pic>
      <p:pic>
        <p:nvPicPr>
          <p:cNvPr id="9" name="图片 8"/>
          <p:cNvPicPr>
            <a:picLocks noChangeAspect="1"/>
          </p:cNvPicPr>
          <p:nvPr userDrawn="1">
            <p:custDataLst>
              <p:tags r:id="rId5"/>
            </p:custDataLst>
          </p:nvPr>
        </p:nvPicPr>
        <p:blipFill>
          <a:blip r:embed="rId4"/>
          <a:stretch>
            <a:fillRect/>
          </a:stretch>
        </p:blipFill>
        <p:spPr>
          <a:xfrm>
            <a:off x="1879600" y="0"/>
            <a:ext cx="8430535" cy="6858000"/>
          </a:xfrm>
          <a:prstGeom prst="rect">
            <a:avLst/>
          </a:prstGeom>
        </p:spPr>
      </p:pic>
      <p:pic>
        <p:nvPicPr>
          <p:cNvPr id="12" name="图片 11"/>
          <p:cNvPicPr>
            <a:picLocks noChangeAspect="1"/>
          </p:cNvPicPr>
          <p:nvPr userDrawn="1">
            <p:custDataLst>
              <p:tags r:id="rId7"/>
            </p:custDataLst>
          </p:nvPr>
        </p:nvPicPr>
        <p:blipFill>
          <a:blip r:embed="rId6"/>
          <a:stretch>
            <a:fillRect/>
          </a:stretch>
        </p:blipFill>
        <p:spPr>
          <a:xfrm>
            <a:off x="6950352" y="1856941"/>
            <a:ext cx="1149910" cy="1174376"/>
          </a:xfrm>
          <a:prstGeom prst="rect">
            <a:avLst/>
          </a:prstGeom>
        </p:spPr>
      </p:pic>
      <p:pic>
        <p:nvPicPr>
          <p:cNvPr id="13" name="图片 12"/>
          <p:cNvPicPr>
            <a:picLocks noChangeAspect="1"/>
          </p:cNvPicPr>
          <p:nvPr userDrawn="1">
            <p:custDataLst>
              <p:tags r:id="rId9"/>
            </p:custDataLst>
          </p:nvPr>
        </p:nvPicPr>
        <p:blipFill>
          <a:blip r:embed="rId8">
            <a:extLst>
              <a:ext uri="{28A0092B-C50C-407E-A947-70E740481C1C}">
                <a14:useLocalDpi xmlns:a14="http://schemas.microsoft.com/office/drawing/2010/main" val="0"/>
              </a:ext>
            </a:extLst>
          </a:blip>
          <a:stretch>
            <a:fillRect/>
          </a:stretch>
        </p:blipFill>
        <p:spPr>
          <a:xfrm rot="20799638">
            <a:off x="1240658" y="475197"/>
            <a:ext cx="2230606" cy="3157731"/>
          </a:xfrm>
          <a:prstGeom prst="rect">
            <a:avLst/>
          </a:prstGeom>
        </p:spPr>
      </p:pic>
      <p:sp>
        <p:nvSpPr>
          <p:cNvPr id="2" name="标题 1"/>
          <p:cNvSpPr>
            <a:spLocks noGrp="1"/>
          </p:cNvSpPr>
          <p:nvPr>
            <p:ph type="ctrTitle" hasCustomPrompt="1"/>
            <p:custDataLst>
              <p:tags r:id="rId10"/>
            </p:custDataLst>
          </p:nvPr>
        </p:nvSpPr>
        <p:spPr>
          <a:xfrm rot="21444148">
            <a:off x="2686529" y="3288871"/>
            <a:ext cx="6378631" cy="1203611"/>
          </a:xfrm>
        </p:spPr>
        <p:txBody>
          <a:bodyPr lIns="90000" tIns="46800" rIns="90000" bIns="46800" anchor="b" anchorCtr="0">
            <a:normAutofit/>
          </a:bodyPr>
          <a:lstStyle>
            <a:lvl1pPr algn="ctr">
              <a:defRPr sz="7200" spc="600" baseline="0">
                <a:solidFill>
                  <a:schemeClr val="accent5"/>
                </a:solidFill>
                <a:latin typeface="Arial" panose="020b0604020202090204" pitchFamily="34" charset="0"/>
                <a:ea typeface="汉仪乐喵体W" panose="00020600040101010101" pitchFamily="18" charset="-122"/>
              </a:defRPr>
            </a:lvl1pPr>
          </a:lstStyle>
          <a:p>
            <a:r>
              <a:rPr lang="zh-CN" altLang="en-US"/>
              <a:t>编辑标题</a:t>
            </a:r>
            <a:endParaRPr lang="zh-CN" altLang="en-US"/>
          </a:p>
        </p:txBody>
      </p:sp>
      <p:sp>
        <p:nvSpPr>
          <p:cNvPr id="3" name="副标题 2"/>
          <p:cNvSpPr>
            <a:spLocks noGrp="1"/>
          </p:cNvSpPr>
          <p:nvPr>
            <p:ph type="subTitle" idx="1" hasCustomPrompt="1"/>
            <p:custDataLst>
              <p:tags r:id="rId11"/>
            </p:custDataLst>
          </p:nvPr>
        </p:nvSpPr>
        <p:spPr>
          <a:xfrm rot="21448378">
            <a:off x="3980852" y="4708479"/>
            <a:ext cx="3429743" cy="512865"/>
          </a:xfrm>
        </p:spPr>
        <p:txBody>
          <a:bodyPr lIns="90000" tIns="46800" rIns="90000" bIns="46800">
            <a:normAutofit/>
          </a:bodyPr>
          <a:lstStyle>
            <a:lvl1pPr marL="0" indent="0" algn="ctr" eaLnBrk="1" fontAlgn="auto" latinLnBrk="0" hangingPunct="1">
              <a:lnSpc>
                <a:spcPct val="100000"/>
              </a:lnSpc>
              <a:buNone/>
              <a:defRPr sz="2400" u="none" strike="noStrike" kern="1200" cap="none" spc="200" normalizeH="0" baseline="0">
                <a:solidFill>
                  <a:schemeClr val="accent5"/>
                </a:solidFill>
                <a:uFillTx/>
                <a:latin typeface="Arial" panose="020b0604020202090204" pitchFamily="34" charset="0"/>
                <a:ea typeface="幼圆" panose="02010509060101010101" pitchFamily="49"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单击此处编辑副标题</a:t>
            </a:r>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1" name=""/>
        <p:cNvGrpSpPr/>
        <p:nvPr>
          <p:custDataLst>
            <p:tags r:id="rId1"/>
          </p:custDataLst>
        </p:nvPr>
      </p:nvGrpSpPr>
      <p:grpSpPr>
        <a:xfrm>
          <a:off x="0" y="0"/>
          <a:ext cx="0" cy="0"/>
        </a:xfrm>
      </p:grpSpPr>
      <p:pic>
        <p:nvPicPr>
          <p:cNvPr id="8" name="图片 7"/>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795682" y="685801"/>
            <a:ext cx="6396318" cy="3980329"/>
          </a:xfrm>
          <a:prstGeom prst="rect">
            <a:avLst/>
          </a:prstGeom>
        </p:spPr>
      </p:pic>
      <p:pic>
        <p:nvPicPr>
          <p:cNvPr id="10" name="图片 9"/>
          <p:cNvPicPr>
            <a:picLocks noChangeAspect="1"/>
          </p:cNvPicPr>
          <p:nvPr userDrawn="1">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248825" y="1043761"/>
            <a:ext cx="6559296" cy="5439782"/>
          </a:xfrm>
          <a:prstGeom prst="rect">
            <a:avLst/>
          </a:prstGeom>
        </p:spPr>
      </p:pic>
      <p:sp>
        <p:nvSpPr>
          <p:cNvPr id="2" name="标题 1"/>
          <p:cNvSpPr>
            <a:spLocks noGrp="1"/>
          </p:cNvSpPr>
          <p:nvPr>
            <p:ph type="title" hasCustomPrompt="1"/>
            <p:custDataLst>
              <p:tags r:id="rId6"/>
            </p:custDataLst>
          </p:nvPr>
        </p:nvSpPr>
        <p:spPr>
          <a:xfrm>
            <a:off x="6428669" y="4891314"/>
            <a:ext cx="4994076" cy="967991"/>
          </a:xfrm>
        </p:spPr>
        <p:txBody>
          <a:bodyPr lIns="90000" tIns="46800" rIns="90000" bIns="46800" anchor="ctr" anchorCtr="0">
            <a:normAutofit/>
          </a:bodyPr>
          <a:lstStyle>
            <a:lvl1pPr algn="ctr">
              <a:defRPr sz="4000" u="none" strike="noStrike" kern="1200" cap="none" spc="300" normalizeH="0" baseline="0">
                <a:solidFill>
                  <a:schemeClr val="accent5"/>
                </a:solidFill>
                <a:uFillTx/>
                <a:latin typeface="Arial" panose="020b0604020202090204" pitchFamily="34" charset="0"/>
                <a:ea typeface="汉仪乐喵体W" panose="00020600040101010101" pitchFamily="18" charset="-122"/>
              </a:defRPr>
            </a:lvl1pPr>
          </a:lstStyle>
          <a:p>
            <a:r>
              <a:rPr lang="zh-CN" altLang="en-US"/>
              <a:t>单击此处编辑标题</a:t>
            </a:r>
            <a:endParaRPr lang="zh-CN" altLang="en-US"/>
          </a:p>
        </p:txBody>
      </p:sp>
      <p:sp>
        <p:nvSpPr>
          <p:cNvPr id="4" name="日期占位符 3"/>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8"/>
            </p:custDataLst>
          </p:nvPr>
        </p:nvSpPr>
        <p:spPr/>
        <p:txBody>
          <a:bodyPr/>
          <a:lstStyle/>
          <a:p>
            <a:endParaRPr lang="zh-CN" altLang="en-US"/>
          </a:p>
        </p:txBody>
      </p:sp>
      <p:sp>
        <p:nvSpPr>
          <p:cNvPr id="6" name="灯片编号占位符 5"/>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3231" y="127019"/>
            <a:ext cx="12190528" cy="6643413"/>
            <a:chOff x="-3231" y="127019"/>
            <a:chExt cx="12190528" cy="6643413"/>
          </a:xfrm>
        </p:grpSpPr>
        <p:pic>
          <p:nvPicPr>
            <p:cNvPr id="9" name="图片 8"/>
            <p:cNvPicPr>
              <a:picLocks noChangeAspect="1"/>
            </p:cNvPicPr>
            <p:nvPr userDrawn="1">
              <p:custDataLst>
                <p:tags r:id="rId4"/>
              </p:custDataLst>
            </p:nvPr>
          </p:nvPicPr>
          <p:blipFill>
            <a:blip r:embed="rId3"/>
            <a:stretch>
              <a:fillRect/>
            </a:stretch>
          </p:blipFill>
          <p:spPr>
            <a:xfrm rot="1040269">
              <a:off x="-3231" y="6077001"/>
              <a:ext cx="693431" cy="693431"/>
            </a:xfrm>
            <a:prstGeom prst="rect">
              <a:avLst/>
            </a:prstGeom>
          </p:spPr>
        </p:pic>
        <p:pic>
          <p:nvPicPr>
            <p:cNvPr id="10" name="图片 9"/>
            <p:cNvPicPr>
              <a:picLocks noChangeAspect="1"/>
            </p:cNvPicPr>
            <p:nvPr userDrawn="1">
              <p:custDataLst>
                <p:tags r:id="rId6"/>
              </p:custDataLst>
            </p:nvPr>
          </p:nvPicPr>
          <p:blipFill>
            <a:blip r:embed="rId5"/>
            <a:stretch>
              <a:fillRect/>
            </a:stretch>
          </p:blipFill>
          <p:spPr>
            <a:xfrm rot="21143708">
              <a:off x="11428350" y="127019"/>
              <a:ext cx="758947" cy="1074395"/>
            </a:xfrm>
            <a:prstGeom prst="rect">
              <a:avLst/>
            </a:prstGeom>
          </p:spPr>
        </p:pic>
      </p:grpSp>
      <p:sp>
        <p:nvSpPr>
          <p:cNvPr id="2" name="标题 1"/>
          <p:cNvSpPr>
            <a:spLocks noGrp="1"/>
          </p:cNvSpPr>
          <p:nvPr>
            <p:ph type="title"/>
            <p:custDataLst>
              <p:tags r:id="rId7"/>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8"/>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9"/>
            </p:custDataLst>
          </p:nvPr>
        </p:nvSpPr>
        <p:spPr>
          <a:xfrm>
            <a:off x="6238877" y="952508"/>
            <a:ext cx="5283242" cy="5388907"/>
          </a:xfrm>
        </p:spPr>
        <p:txBody>
          <a:bodyPr lIns="90170" tIns="46990" rIns="90170" bIns="46990">
            <a:normAutofit/>
          </a:bodyPr>
          <a:lstStyle>
            <a:lvl1pPr>
              <a:defRPr sz="1600" baseline="0">
                <a:solidFill>
                  <a:schemeClr val="tx1">
                    <a:lumMod val="85000"/>
                    <a:lumOff val="15000"/>
                  </a:schemeClr>
                </a:solidFill>
                <a:latin typeface="Arial" panose="020b0604020202090204" pitchFamily="34" charset="0"/>
                <a:ea typeface="幼圆" panose="02010509060101010101" pitchFamily="49" charset="-122"/>
              </a:defRPr>
            </a:lvl1pPr>
            <a:lvl2pPr>
              <a:defRPr sz="1600" baseline="0">
                <a:solidFill>
                  <a:schemeClr val="tx1">
                    <a:lumMod val="85000"/>
                    <a:lumOff val="15000"/>
                  </a:schemeClr>
                </a:solidFill>
                <a:latin typeface="Arial" panose="020b0604020202090204" pitchFamily="34" charset="0"/>
                <a:ea typeface="幼圆" panose="02010509060101010101" pitchFamily="49" charset="-122"/>
              </a:defRPr>
            </a:lvl2pPr>
            <a:lvl3pPr>
              <a:defRPr sz="1600" baseline="0">
                <a:solidFill>
                  <a:schemeClr val="tx1">
                    <a:lumMod val="85000"/>
                    <a:lumOff val="15000"/>
                  </a:schemeClr>
                </a:solidFill>
                <a:latin typeface="Arial" panose="020b0604020202090204" pitchFamily="34" charset="0"/>
                <a:ea typeface="幼圆" panose="02010509060101010101" pitchFamily="49" charset="-122"/>
              </a:defRPr>
            </a:lvl3pPr>
            <a:lvl4pPr>
              <a:defRPr sz="1600" baseline="0">
                <a:solidFill>
                  <a:schemeClr val="tx1">
                    <a:lumMod val="85000"/>
                    <a:lumOff val="15000"/>
                  </a:schemeClr>
                </a:solidFill>
                <a:latin typeface="Arial" panose="020b0604020202090204" pitchFamily="34" charset="0"/>
                <a:ea typeface="幼圆" panose="02010509060101010101" pitchFamily="49" charset="-122"/>
              </a:defRPr>
            </a:lvl4pPr>
            <a:lvl5pPr>
              <a:defRPr sz="1600"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10"/>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11"/>
            </p:custDataLst>
          </p:nvPr>
        </p:nvSpPr>
        <p:spPr/>
        <p:txBody>
          <a:bodyPr/>
          <a:lstStyle/>
          <a:p>
            <a:endParaRPr lang="zh-CN" altLang="en-US"/>
          </a:p>
        </p:txBody>
      </p:sp>
      <p:sp>
        <p:nvSpPr>
          <p:cNvPr id="7" name="灯片编号占位符 6"/>
          <p:cNvSpPr>
            <a:spLocks noGrp="1"/>
          </p:cNvSpPr>
          <p:nvPr>
            <p:ph type="sldNum" sz="quarter" idx="12"/>
            <p:custDataLst>
              <p:tags r:id="rId12"/>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custDataLst>
            <p:tags r:id="rId1"/>
          </p:custDataLst>
        </p:nvPr>
      </p:nvGrpSpPr>
      <p:grpSpPr>
        <a:xfrm>
          <a:off x="0" y="0"/>
          <a:ext cx="0" cy="0"/>
        </a:xfrm>
      </p:grpSpPr>
      <p:grpSp>
        <p:nvGrpSpPr>
          <p:cNvPr id="10" name="组合 9"/>
          <p:cNvGrpSpPr/>
          <p:nvPr userDrawn="1">
            <p:custDataLst>
              <p:tags r:id="rId2"/>
            </p:custDataLst>
          </p:nvPr>
        </p:nvGrpSpPr>
        <p:grpSpPr>
          <a:xfrm>
            <a:off x="-3231" y="127019"/>
            <a:ext cx="12190528" cy="6643413"/>
            <a:chOff x="-3231" y="127019"/>
            <a:chExt cx="12190528" cy="6643413"/>
          </a:xfrm>
        </p:grpSpPr>
        <p:pic>
          <p:nvPicPr>
            <p:cNvPr id="11" name="图片 10"/>
            <p:cNvPicPr>
              <a:picLocks noChangeAspect="1"/>
            </p:cNvPicPr>
            <p:nvPr userDrawn="1">
              <p:custDataLst>
                <p:tags r:id="rId4"/>
              </p:custDataLst>
            </p:nvPr>
          </p:nvPicPr>
          <p:blipFill>
            <a:blip r:embed="rId3"/>
            <a:stretch>
              <a:fillRect/>
            </a:stretch>
          </p:blipFill>
          <p:spPr>
            <a:xfrm rot="1040269">
              <a:off x="-3231" y="6077001"/>
              <a:ext cx="693431" cy="693431"/>
            </a:xfrm>
            <a:prstGeom prst="rect">
              <a:avLst/>
            </a:prstGeom>
          </p:spPr>
        </p:pic>
        <p:pic>
          <p:nvPicPr>
            <p:cNvPr id="12" name="图片 11"/>
            <p:cNvPicPr>
              <a:picLocks noChangeAspect="1"/>
            </p:cNvPicPr>
            <p:nvPr userDrawn="1">
              <p:custDataLst>
                <p:tags r:id="rId6"/>
              </p:custDataLst>
            </p:nvPr>
          </p:nvPicPr>
          <p:blipFill>
            <a:blip r:embed="rId5"/>
            <a:stretch>
              <a:fillRect/>
            </a:stretch>
          </p:blipFill>
          <p:spPr>
            <a:xfrm rot="21143708">
              <a:off x="11428350" y="127019"/>
              <a:ext cx="758947" cy="1074395"/>
            </a:xfrm>
            <a:prstGeom prst="rect">
              <a:avLst/>
            </a:prstGeom>
          </p:spPr>
        </p:pic>
      </p:grpSp>
      <p:sp>
        <p:nvSpPr>
          <p:cNvPr id="2" name="标题 1"/>
          <p:cNvSpPr>
            <a:spLocks noGrp="1"/>
          </p:cNvSpPr>
          <p:nvPr>
            <p:ph type="title"/>
            <p:custDataLst>
              <p:tags r:id="rId7"/>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8"/>
            </p:custDataLst>
          </p:nvPr>
        </p:nvSpPr>
        <p:spPr>
          <a:xfrm>
            <a:off x="669930" y="952508"/>
            <a:ext cx="5283242" cy="381003"/>
          </a:xfrm>
        </p:spPr>
        <p:txBody>
          <a:bodyPr lIns="90170" tIns="46990" rIns="90170" bIns="46990" anchor="t"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Arial" panose="020b0604020202090204" pitchFamily="34" charset="0"/>
                <a:ea typeface="幼圆" panose="020105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9"/>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10"/>
            </p:custDataLst>
          </p:nvPr>
        </p:nvSpPr>
        <p:spPr>
          <a:xfrm>
            <a:off x="6235750" y="952508"/>
            <a:ext cx="5283242" cy="381003"/>
          </a:xfrm>
        </p:spPr>
        <p:txBody>
          <a:bodyPr vert="horz" lIns="90170" tIns="46990" rIns="90170" bIns="4699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anose="020b0604020202090204" pitchFamily="34" charset="0"/>
              <a:buNone/>
              <a:defRPr kumimoji="0" lang="zh-CN" altLang="en-US" sz="2000" b="0"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1"/>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12"/>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13"/>
            </p:custDataLst>
          </p:nvPr>
        </p:nvSpPr>
        <p:spPr/>
        <p:txBody>
          <a:bodyPr/>
          <a:lstStyle/>
          <a:p>
            <a:endParaRPr lang="zh-CN" altLang="en-US"/>
          </a:p>
        </p:txBody>
      </p:sp>
      <p:sp>
        <p:nvSpPr>
          <p:cNvPr id="9" name="灯片编号占位符 8"/>
          <p:cNvSpPr>
            <a:spLocks noGrp="1"/>
          </p:cNvSpPr>
          <p:nvPr>
            <p:ph type="sldNum" sz="quarter" idx="12"/>
            <p:custDataLst>
              <p:tags r:id="rId1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图片与标题">
    <p:spTree>
      <p:nvGrpSpPr>
        <p:cNvPr id="1" name=""/>
        <p:cNvGrpSpPr/>
        <p:nvPr>
          <p:custDataLst>
            <p:tags r:id="rId1"/>
          </p:custDataLst>
        </p:nvPr>
      </p:nvGrpSpPr>
      <p:grpSpPr>
        <a:xfrm>
          <a:off x="0" y="0"/>
          <a:ext cx="0" cy="0"/>
        </a:xfrm>
      </p:grpSpPr>
      <p:pic>
        <p:nvPicPr>
          <p:cNvPr id="8" name="图片 7"/>
          <p:cNvPicPr>
            <a:picLocks noChangeAspect="1"/>
          </p:cNvPicPr>
          <p:nvPr userDrawn="1">
            <p:custDataLst>
              <p:tags r:id="rId3"/>
            </p:custDataLst>
          </p:nvPr>
        </p:nvPicPr>
        <p:blipFill>
          <a:blip r:embed="rId2"/>
          <a:stretch>
            <a:fillRect/>
          </a:stretch>
        </p:blipFill>
        <p:spPr>
          <a:xfrm>
            <a:off x="-1" y="8638"/>
            <a:ext cx="905667" cy="507947"/>
          </a:xfrm>
          <a:prstGeom prst="rect">
            <a:avLst/>
          </a:prstGeom>
        </p:spPr>
      </p:pic>
      <p:sp>
        <p:nvSpPr>
          <p:cNvPr id="2" name="标题 1"/>
          <p:cNvSpPr>
            <a:spLocks noGrp="1"/>
          </p:cNvSpPr>
          <p:nvPr>
            <p:ph type="title"/>
            <p:custDataLst>
              <p:tags r:id="rId4"/>
            </p:custDataLst>
          </p:nvPr>
        </p:nvSpPr>
        <p:spPr>
          <a:xfrm>
            <a:off x="669930"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5"/>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anose="020b0604020202090204" pitchFamily="34" charset="0"/>
              <a:buNone/>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6"/>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7"/>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8"/>
            </p:custDataLst>
          </p:nvPr>
        </p:nvSpPr>
        <p:spPr/>
        <p:txBody>
          <a:bodyPr/>
          <a:lstStyle/>
          <a:p>
            <a:endParaRPr lang="zh-CN" altLang="en-US"/>
          </a:p>
        </p:txBody>
      </p:sp>
      <p:sp>
        <p:nvSpPr>
          <p:cNvPr id="7" name="灯片编号占位符 6"/>
          <p:cNvSpPr>
            <a:spLocks noGrp="1"/>
          </p:cNvSpPr>
          <p:nvPr>
            <p:ph type="sldNum" sz="quarter" idx="12"/>
            <p:custDataLst>
              <p:tags r:id="rId9"/>
            </p:custDataLst>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竖排标题与文本">
    <p:spTree>
      <p:nvGrpSpPr>
        <p:cNvPr id="1" name=""/>
        <p:cNvGrpSpPr/>
        <p:nvPr>
          <p:custDataLst>
            <p:tags r:id="rId1"/>
          </p:custDataLst>
        </p:nvPr>
      </p:nvGrpSpPr>
      <p:grpSpPr>
        <a:xfrm>
          <a:off x="0" y="0"/>
          <a:ext cx="0" cy="0"/>
        </a:xfrm>
      </p:grpSpPr>
      <p:pic>
        <p:nvPicPr>
          <p:cNvPr id="7" name="图片 6"/>
          <p:cNvPicPr>
            <a:picLocks noChangeAspect="1"/>
          </p:cNvPicPr>
          <p:nvPr userDrawn="1">
            <p:custDataLst>
              <p:tags r:id="rId3"/>
            </p:custDataLst>
          </p:nvPr>
        </p:nvPicPr>
        <p:blipFill>
          <a:blip r:embed="rId2"/>
          <a:stretch>
            <a:fillRect/>
          </a:stretch>
        </p:blipFill>
        <p:spPr>
          <a:xfrm rot="20936592">
            <a:off x="11319947" y="69507"/>
            <a:ext cx="802544" cy="802544"/>
          </a:xfrm>
          <a:prstGeom prst="rect">
            <a:avLst/>
          </a:prstGeom>
        </p:spPr>
      </p:pic>
      <p:sp>
        <p:nvSpPr>
          <p:cNvPr id="2" name="竖排标题 1"/>
          <p:cNvSpPr>
            <a:spLocks noGrp="1"/>
          </p:cNvSpPr>
          <p:nvPr>
            <p:ph type="title" orient="vert"/>
            <p:custDataLst>
              <p:tags r:id="rId4"/>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5"/>
            </p:custDataLst>
          </p:nvPr>
        </p:nvSpPr>
        <p:spPr>
          <a:xfrm>
            <a:off x="669925" y="952500"/>
            <a:ext cx="9828101" cy="5388907"/>
          </a:xfrm>
        </p:spPr>
        <p:txBody>
          <a:bodyPr vert="eaVert" lIns="90170" tIns="46990" rIns="90170" bIns="46990">
            <a:normAutofit/>
          </a:bodyPr>
          <a:lstStyle>
            <a:lvl1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1pPr>
            <a:lvl2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2pPr>
            <a:lvl3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3pPr>
            <a:lvl4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4pPr>
            <a:lvl5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内容">
    <p:spTree>
      <p:nvGrpSpPr>
        <p:cNvPr id="1" name=""/>
        <p:cNvGrpSpPr/>
        <p:nvPr>
          <p:custDataLst>
            <p:tags r:id="rId1"/>
          </p:custDataLst>
        </p:nvPr>
      </p:nvGrpSpPr>
      <p:grpSpPr>
        <a:xfrm>
          <a:off x="0" y="0"/>
          <a:ext cx="0" cy="0"/>
        </a:xfrm>
      </p:grpSpPr>
      <p:pic>
        <p:nvPicPr>
          <p:cNvPr id="6" name="图片 5"/>
          <p:cNvPicPr>
            <a:picLocks noChangeAspect="1"/>
          </p:cNvPicPr>
          <p:nvPr userDrawn="1">
            <p:custDataLst>
              <p:tags r:id="rId3"/>
            </p:custDataLst>
          </p:nvPr>
        </p:nvPicPr>
        <p:blipFill>
          <a:blip r:embed="rId2"/>
          <a:stretch>
            <a:fillRect/>
          </a:stretch>
        </p:blipFill>
        <p:spPr>
          <a:xfrm rot="20936592">
            <a:off x="11325660" y="5953392"/>
            <a:ext cx="797288" cy="797288"/>
          </a:xfrm>
          <a:prstGeom prst="rect">
            <a:avLst/>
          </a:prstGeom>
        </p:spPr>
      </p:pic>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7"/>
            </p:custDataLst>
          </p:nvPr>
        </p:nvSpPr>
        <p:spPr>
          <a:xfrm>
            <a:off x="669930" y="952508"/>
            <a:ext cx="10852237" cy="5388907"/>
          </a:xfrm>
        </p:spPr>
        <p:txBody>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1" name=""/>
        <p:cNvGrpSpPr/>
        <p:nvPr>
          <p:custDataLst>
            <p:tags r:id="rId1"/>
          </p:custDataLst>
        </p:nvPr>
      </p:nvGrpSpPr>
      <p:grpSpPr>
        <a:xfrm>
          <a:off x="0" y="0"/>
          <a:ext cx="0" cy="0"/>
        </a:xfrm>
      </p:grpSpPr>
      <p:pic>
        <p:nvPicPr>
          <p:cNvPr id="6" name="图片 5"/>
          <p:cNvPicPr>
            <a:picLocks noChangeAspect="1"/>
          </p:cNvPicPr>
          <p:nvPr userDrawn="1">
            <p:custDataLst>
              <p:tags r:id="rId3"/>
            </p:custDataLst>
          </p:nvPr>
        </p:nvPicPr>
        <p:blipFill>
          <a:blip r:embed="rId2"/>
          <a:stretch>
            <a:fillRect/>
          </a:stretch>
        </p:blipFill>
        <p:spPr>
          <a:xfrm>
            <a:off x="1880732" y="0"/>
            <a:ext cx="8430535" cy="6858000"/>
          </a:xfrm>
          <a:prstGeom prst="rect">
            <a:avLst/>
          </a:prstGeom>
        </p:spPr>
      </p:pic>
      <p:pic>
        <p:nvPicPr>
          <p:cNvPr id="9" name="图片 8"/>
          <p:cNvPicPr>
            <a:picLocks noChangeAspect="1"/>
          </p:cNvPicPr>
          <p:nvPr userDrawn="1">
            <p:custDataLst>
              <p:tags r:id="rId5"/>
            </p:custDataLst>
          </p:nvPr>
        </p:nvPicPr>
        <p:blipFill>
          <a:blip r:embed="rId4"/>
          <a:stretch>
            <a:fillRect/>
          </a:stretch>
        </p:blipFill>
        <p:spPr>
          <a:xfrm>
            <a:off x="6704244" y="1875201"/>
            <a:ext cx="1149910" cy="1174376"/>
          </a:xfrm>
          <a:prstGeom prst="rect">
            <a:avLst/>
          </a:prstGeom>
        </p:spPr>
      </p:pic>
      <p:sp>
        <p:nvSpPr>
          <p:cNvPr id="2" name="标题 1"/>
          <p:cNvSpPr>
            <a:spLocks noGrp="1"/>
          </p:cNvSpPr>
          <p:nvPr>
            <p:ph type="title" hasCustomPrompt="1"/>
            <p:custDataLst>
              <p:tags r:id="rId6"/>
            </p:custDataLst>
          </p:nvPr>
        </p:nvSpPr>
        <p:spPr>
          <a:xfrm rot="21420000">
            <a:off x="3452162" y="3143357"/>
            <a:ext cx="4594685" cy="1370627"/>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8000" b="1" i="0" u="none" strike="noStrike" kern="1200" cap="none" spc="600" normalizeH="0" baseline="0" noProof="1">
                <a:solidFill>
                  <a:schemeClr val="accent5"/>
                </a:solidFill>
                <a:uFillTx/>
                <a:latin typeface="Arial" panose="020b0604020202090204" pitchFamily="34" charset="0"/>
                <a:ea typeface="汉仪乐喵体W" panose="00020600040101010101" pitchFamily="18" charset="-122"/>
                <a:cs typeface="+mj-cs"/>
                <a:sym typeface="+mn-ea"/>
              </a:defRPr>
            </a:lvl1pPr>
          </a:lstStyle>
          <a:p>
            <a:pPr lvl="0"/>
            <a:r>
              <a:rPr>
                <a:sym typeface="+mn-ea"/>
              </a:rPr>
              <a:t>编辑标题</a:t>
            </a:r>
            <a:endParaRPr>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
        <p:nvSpPr>
          <p:cNvPr id="12" name="文本占位符 11"/>
          <p:cNvSpPr>
            <a:spLocks noGrp="1"/>
          </p:cNvSpPr>
          <p:nvPr>
            <p:ph type="body" sz="quarter" idx="13" hasCustomPrompt="1"/>
            <p:custDataLst>
              <p:tags r:id="rId10"/>
            </p:custDataLst>
          </p:nvPr>
        </p:nvSpPr>
        <p:spPr>
          <a:xfrm rot="21447012">
            <a:off x="3936462" y="4764961"/>
            <a:ext cx="2864833" cy="422808"/>
          </a:xfrm>
        </p:spPr>
        <p:txBody>
          <a:bodyPr lIns="90000" tIns="46800" rIns="90000" bIns="46800" anchor="t" anchorCtr="0">
            <a:normAutofit/>
          </a:bodyPr>
          <a:lstStyle>
            <a:lvl1pPr marL="0" indent="0" algn="ctr">
              <a:lnSpc>
                <a:spcPct val="100000"/>
              </a:lnSpc>
              <a:spcAft>
                <a:spcPct val="0"/>
              </a:spcAft>
              <a:buNone/>
              <a:defRPr sz="2000" baseline="0">
                <a:solidFill>
                  <a:schemeClr val="accent5"/>
                </a:solidFill>
                <a:latin typeface="Arial" panose="020b0604020202090204" pitchFamily="34" charset="0"/>
                <a:ea typeface="幼圆" panose="02010509060101010101" pitchFamily="49" charset="-122"/>
              </a:defRPr>
            </a:lvl1pPr>
          </a:lstStyle>
          <a:p>
            <a:pPr lvl="0"/>
            <a:r>
              <a:rPr lang="zh-CN" altLang="en-US"/>
              <a:t>单击此处编辑文本</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通用">
    <p:spTree>
      <p:nvGrpSpPr>
        <p:cNvPr id="1" name=""/>
        <p:cNvGrpSpPr/>
        <p:nvPr>
          <p:custDataLst>
            <p:tags r:id="rId1"/>
          </p:custDataLst>
        </p:nvPr>
      </p:nvGrpSpPr>
      <p:grpSpPr>
        <a:xfrm>
          <a:off x="0" y="0"/>
          <a:ext cx="0" cy="0"/>
        </a:xfrm>
      </p:grpSpPr>
      <p:pic>
        <p:nvPicPr>
          <p:cNvPr id="8" name="图片 7"/>
          <p:cNvPicPr>
            <a:picLocks noChangeAspect="1"/>
          </p:cNvPicPr>
          <p:nvPr userDrawn="1">
            <p:custDataLst>
              <p:tags r:id="rId3"/>
            </p:custDataLst>
          </p:nvPr>
        </p:nvPicPr>
        <p:blipFill>
          <a:blip r:embed="rId2"/>
          <a:stretch>
            <a:fillRect/>
          </a:stretch>
        </p:blipFill>
        <p:spPr>
          <a:xfrm rot="20936592">
            <a:off x="11078302" y="5651551"/>
            <a:ext cx="937346" cy="937346"/>
          </a:xfrm>
          <a:prstGeom prst="rect">
            <a:avLst/>
          </a:prstGeom>
        </p:spPr>
      </p:pic>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p:custDataLst>
              <p:tags r:id="rId7"/>
            </p:custDataLst>
          </p:nvPr>
        </p:nvSpPr>
        <p:spPr/>
        <p:txBody>
          <a:bodyPr lIns="90000" tIns="46800" rIns="90000" bIns="46800">
            <a:normAutofit/>
          </a:bodyPr>
          <a:lstStyle/>
          <a:p>
            <a:r>
              <a:rPr lang="zh-CN" altLang="en-US"/>
              <a:t>单击此处编辑母版标题样式</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相框">
    <p:spTree>
      <p:nvGrpSpPr>
        <p:cNvPr id="1" name=""/>
        <p:cNvGrpSpPr/>
        <p:nvPr>
          <p:custDataLst>
            <p:tags r:id="rId1"/>
          </p:custDataLst>
        </p:nvPr>
      </p:nvGrpSpPr>
      <p:grpSpPr>
        <a:xfrm>
          <a:off x="0" y="0"/>
          <a:ext cx="0" cy="0"/>
        </a:xfrm>
      </p:grpSpPr>
      <p:sp>
        <p:nvSpPr>
          <p:cNvPr id="6" name="矩形 5"/>
          <p:cNvSpPr/>
          <p:nvPr userDrawn="1">
            <p:custDataLst>
              <p:tags r:id="rId2"/>
            </p:custDataLst>
          </p:nvPr>
        </p:nvSpPr>
        <p:spPr>
          <a:xfrm>
            <a:off x="363220" y="273050"/>
            <a:ext cx="116922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8" name="图片 7"/>
          <p:cNvPicPr>
            <a:picLocks noChangeAspect="1"/>
          </p:cNvPicPr>
          <p:nvPr userDrawn="1">
            <p:custDataLst>
              <p:tags r:id="rId4"/>
            </p:custDataLst>
          </p:nvPr>
        </p:nvPicPr>
        <p:blipFill>
          <a:blip r:embed="rId3"/>
          <a:stretch>
            <a:fillRect/>
          </a:stretch>
        </p:blipFill>
        <p:spPr>
          <a:xfrm>
            <a:off x="457200" y="273050"/>
            <a:ext cx="2209800" cy="927100"/>
          </a:xfrm>
          <a:prstGeom prst="rect">
            <a:avLst/>
          </a:prstGeom>
        </p:spPr>
      </p:pic>
      <p:pic>
        <p:nvPicPr>
          <p:cNvPr id="9" name="图片 8"/>
          <p:cNvPicPr>
            <a:picLocks noChangeAspect="1"/>
          </p:cNvPicPr>
          <p:nvPr userDrawn="1">
            <p:custDataLst>
              <p:tags r:id="rId6"/>
            </p:custDataLst>
          </p:nvPr>
        </p:nvPicPr>
        <p:blipFill>
          <a:blip r:embed="rId5"/>
          <a:stretch>
            <a:fillRect/>
          </a:stretch>
        </p:blipFill>
        <p:spPr>
          <a:xfrm rot="20936592">
            <a:off x="11078210" y="5651500"/>
            <a:ext cx="937260" cy="937260"/>
          </a:xfrm>
          <a:prstGeom prst="rect">
            <a:avLst/>
          </a:prstGeom>
        </p:spPr>
      </p:pic>
      <p:sp>
        <p:nvSpPr>
          <p:cNvPr id="2" name="标题 1"/>
          <p:cNvSpPr>
            <a:spLocks noGrp="1"/>
          </p:cNvSpPr>
          <p:nvPr>
            <p:ph type="title" hasCustomPrompt="1"/>
            <p:custDataLst>
              <p:tags r:id="rId7"/>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8"/>
            </p:custDataLst>
          </p:nvPr>
        </p:nvSpPr>
        <p:spPr>
          <a:xfrm>
            <a:off x="1281113" y="2163600"/>
            <a:ext cx="9626600" cy="3445200"/>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0"/>
            </p:custDataLst>
          </p:nvPr>
        </p:nvSpPr>
        <p:spPr/>
        <p:txBody>
          <a:bodyPr/>
          <a:lstStyle/>
          <a:p>
            <a:endParaRPr lang="zh-CN" altLang="en-US"/>
          </a:p>
        </p:txBody>
      </p:sp>
      <p:sp>
        <p:nvSpPr>
          <p:cNvPr id="5" name="灯片编号占位符 4"/>
          <p:cNvSpPr>
            <a:spLocks noGrp="1"/>
          </p:cNvSpPr>
          <p:nvPr>
            <p:ph type="sldNum" sz="quarter" idx="12"/>
            <p:custDataLst>
              <p:tags r:id="rId11"/>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左右">
    <p:spTree>
      <p:nvGrpSpPr>
        <p:cNvPr id="1" name=""/>
        <p:cNvGrpSpPr/>
        <p:nvPr>
          <p:custDataLst>
            <p:tags r:id="rId1"/>
          </p:custDataLst>
        </p:nvPr>
      </p:nvGrpSpPr>
      <p:grpSpPr>
        <a:xfrm>
          <a:off x="0" y="0"/>
          <a: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6" name="图片 5"/>
          <p:cNvPicPr>
            <a:picLocks noChangeAspect="1"/>
          </p:cNvPicPr>
          <p:nvPr userDrawn="1">
            <p:custDataLst>
              <p:tags r:id="rId4"/>
            </p:custDataLst>
          </p:nvPr>
        </p:nvPicPr>
        <p:blipFill>
          <a:blip r:embed="rId3"/>
          <a:stretch>
            <a:fillRect/>
          </a:stretch>
        </p:blipFill>
        <p:spPr>
          <a:xfrm>
            <a:off x="-1" y="8638"/>
            <a:ext cx="1460501" cy="819128"/>
          </a:xfrm>
          <a:prstGeom prst="rect">
            <a:avLst/>
          </a:prstGeom>
        </p:spPr>
      </p:pic>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单击编辑标题</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9"/>
            </p:custDataLst>
          </p:nvPr>
        </p:nvSpPr>
        <p:spPr>
          <a:xfrm>
            <a:off x="586800" y="1764000"/>
            <a:ext cx="3956400" cy="4093200"/>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0"/>
            </p:custDataLst>
          </p:nvPr>
        </p:nvSpPr>
        <p:spPr>
          <a:xfrm>
            <a:off x="5101200" y="769939"/>
            <a:ext cx="6480000" cy="5087937"/>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上下">
    <p:spTree>
      <p:nvGrpSpPr>
        <p:cNvPr id="1" name=""/>
        <p:cNvGrpSpPr/>
        <p:nvPr>
          <p:custDataLst>
            <p:tags r:id="rId1"/>
          </p:custDataLst>
        </p:nvPr>
      </p:nvGrpSpPr>
      <p:grpSpPr>
        <a:xfrm>
          <a:off x="0" y="0"/>
          <a: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11" name="图片 10"/>
          <p:cNvPicPr>
            <a:picLocks noChangeAspect="1"/>
          </p:cNvPicPr>
          <p:nvPr userDrawn="1">
            <p:custDataLst>
              <p:tags r:id="rId4"/>
            </p:custDataLst>
          </p:nvPr>
        </p:nvPicPr>
        <p:blipFill>
          <a:blip r:embed="rId3"/>
          <a:stretch>
            <a:fillRect/>
          </a:stretch>
        </p:blipFill>
        <p:spPr>
          <a:xfrm rot="803129">
            <a:off x="11510175" y="76428"/>
            <a:ext cx="592748" cy="839117"/>
          </a:xfrm>
          <a:prstGeom prst="rect">
            <a:avLst/>
          </a:prstGeom>
        </p:spPr>
      </p:pic>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9"/>
            </p:custDataLst>
          </p:nvPr>
        </p:nvSpPr>
        <p:spPr>
          <a:xfrm>
            <a:off x="612000" y="1659600"/>
            <a:ext cx="10975975" cy="828000"/>
          </a:xfrm>
        </p:spPr>
        <p:txBody>
          <a:bodyPr>
            <a:normAutofit/>
          </a:bodyPr>
          <a:lstStyle>
            <a:lvl1pPr algn="ctr">
              <a:defRPr baseline="0">
                <a:solidFill>
                  <a:schemeClr val="tx1">
                    <a:lumMod val="85000"/>
                    <a:lumOff val="15000"/>
                  </a:schemeClr>
                </a:solidFill>
                <a:latin typeface="Arial" panose="020b0604020202090204" pitchFamily="34" charset="0"/>
                <a:ea typeface="幼圆" panose="02010509060101010101" pitchFamily="49"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10"/>
            </p:custDataLst>
          </p:nvPr>
        </p:nvSpPr>
        <p:spPr>
          <a:xfrm>
            <a:off x="612775" y="2808000"/>
            <a:ext cx="10965600" cy="3430800"/>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下上">
    <p:spTree>
      <p:nvGrpSpPr>
        <p:cNvPr id="1" name=""/>
        <p:cNvGrpSpPr/>
        <p:nvPr>
          <p:custDataLst>
            <p:tags r:id="rId1"/>
          </p:custDataLst>
        </p:nvPr>
      </p:nvGrpSpPr>
      <p:grpSpPr>
        <a:xfrm>
          <a:off x="0" y="0"/>
          <a: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12" name="图片 11"/>
          <p:cNvPicPr>
            <a:picLocks noChangeAspect="1"/>
          </p:cNvPicPr>
          <p:nvPr userDrawn="1">
            <p:custDataLst>
              <p:tags r:id="rId4"/>
            </p:custDataLst>
          </p:nvPr>
        </p:nvPicPr>
        <p:blipFill>
          <a:blip r:embed="rId3"/>
          <a:stretch>
            <a:fillRect/>
          </a:stretch>
        </p:blipFill>
        <p:spPr>
          <a:xfrm rot="20936592">
            <a:off x="11295712" y="5936245"/>
            <a:ext cx="827178" cy="827178"/>
          </a:xfrm>
          <a:prstGeom prst="rect">
            <a:avLst/>
          </a:prstGeom>
        </p:spPr>
      </p:pic>
      <p:sp>
        <p:nvSpPr>
          <p:cNvPr id="2" name="标题 1"/>
          <p:cNvSpPr>
            <a:spLocks noGrp="1"/>
          </p:cNvSpPr>
          <p:nvPr>
            <p:ph type="title"/>
            <p:custDataLst>
              <p:tags r:id="rId5"/>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9"/>
            </p:custDataLst>
          </p:nvPr>
        </p:nvSpPr>
        <p:spPr>
          <a:xfrm>
            <a:off x="604837" y="1681200"/>
            <a:ext cx="10990800" cy="3211200"/>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10"/>
            </p:custDataLst>
          </p:nvPr>
        </p:nvSpPr>
        <p:spPr>
          <a:xfrm>
            <a:off x="594000" y="5180400"/>
            <a:ext cx="11001600" cy="1011600"/>
          </a:xfrm>
        </p:spPr>
        <p:txBody>
          <a:bodyPr>
            <a:normAutofit/>
          </a:bodyPr>
          <a:lstStyle>
            <a:lvl1pPr marL="0" indent="0">
              <a:buNone/>
              <a:defRPr baseline="0">
                <a:solidFill>
                  <a:schemeClr val="tx1">
                    <a:lumMod val="85000"/>
                    <a:lumOff val="15000"/>
                  </a:schemeClr>
                </a:solidFill>
                <a:latin typeface="Arial" panose="020b0604020202090204" pitchFamily="34" charset="0"/>
                <a:ea typeface="幼圆"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导航">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腰带">
    <p:spTree>
      <p:nvGrpSpPr>
        <p:cNvPr id="1" name=""/>
        <p:cNvGrpSpPr/>
        <p:nvPr>
          <p:custDataLst>
            <p:tags r:id="rId1"/>
          </p:custDataLst>
        </p:nvPr>
      </p:nvGrpSpPr>
      <p:grpSpPr>
        <a:xfrm>
          <a:off x="0" y="0"/>
          <a:ext cx="0" cy="0"/>
        </a:xfrm>
      </p:grpSpPr>
      <p:sp>
        <p:nvSpPr>
          <p:cNvPr id="10" name="矩形 9"/>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9" name="图片 8"/>
          <p:cNvPicPr>
            <a:picLocks noChangeAspect="1"/>
          </p:cNvPicPr>
          <p:nvPr userDrawn="1">
            <p:custDataLst>
              <p:tags r:id="rId4"/>
            </p:custDataLst>
          </p:nvPr>
        </p:nvPicPr>
        <p:blipFill>
          <a:blip r:embed="rId3"/>
          <a:stretch>
            <a:fillRect/>
          </a:stretch>
        </p:blipFill>
        <p:spPr>
          <a:xfrm rot="1040268">
            <a:off x="10749915" y="2631440"/>
            <a:ext cx="1383665" cy="1383665"/>
          </a:xfrm>
          <a:prstGeom prst="rect">
            <a:avLst/>
          </a:prstGeom>
        </p:spPr>
      </p:pic>
      <p:pic>
        <p:nvPicPr>
          <p:cNvPr id="12" name="图片 11"/>
          <p:cNvPicPr>
            <a:picLocks noChangeAspect="1"/>
          </p:cNvPicPr>
          <p:nvPr userDrawn="1">
            <p:custDataLst>
              <p:tags r:id="rId6"/>
            </p:custDataLst>
          </p:nvPr>
        </p:nvPicPr>
        <p:blipFill>
          <a:blip r:embed="rId5"/>
          <a:stretch>
            <a:fillRect/>
          </a:stretch>
        </p:blipFill>
        <p:spPr>
          <a:xfrm rot="21143708">
            <a:off x="67310" y="2466340"/>
            <a:ext cx="1336040" cy="1891665"/>
          </a:xfrm>
          <a:prstGeom prst="rect">
            <a:avLst/>
          </a:prstGeom>
        </p:spPr>
      </p:pic>
      <p:sp>
        <p:nvSpPr>
          <p:cNvPr id="2" name="标题 1"/>
          <p:cNvSpPr>
            <a:spLocks noGrp="1"/>
          </p:cNvSpPr>
          <p:nvPr>
            <p:ph type="title" hasCustomPrompt="1"/>
            <p:custDataLst>
              <p:tags r:id="rId7"/>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1"/>
            </p:custDataLst>
          </p:nvPr>
        </p:nvSpPr>
        <p:spPr>
          <a:xfrm>
            <a:off x="1522413" y="3862800"/>
            <a:ext cx="9144000" cy="1656000"/>
          </a:xfrm>
        </p:spPr>
        <p:txBody>
          <a:bodyPr>
            <a:normAutofit/>
          </a:bodyPr>
          <a:lstStyle>
            <a:lvl1pPr algn="ctr">
              <a:defRPr baseline="0">
                <a:solidFill>
                  <a:schemeClr val="tx1">
                    <a:lumMod val="85000"/>
                    <a:lumOff val="15000"/>
                  </a:schemeClr>
                </a:solidFill>
                <a:latin typeface="Arial" panose="020b0604020202090204" pitchFamily="34" charset="0"/>
                <a:ea typeface="幼圆"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过渡页1">
    <p:spTree>
      <p:nvGrpSpPr>
        <p:cNvPr id="1" name=""/>
        <p:cNvGrpSpPr/>
        <p:nvPr>
          <p:custDataLst>
            <p:tags r:id="rId1"/>
          </p:custDataLst>
        </p:nvPr>
      </p:nvGrpSpPr>
      <p:grpSpPr>
        <a:xfrm>
          <a:off x="0" y="0"/>
          <a:ext cx="0" cy="0"/>
        </a:xfrm>
      </p:grpSpPr>
      <p:sp>
        <p:nvSpPr>
          <p:cNvPr id="2" name="TextBox 7"/>
          <p:cNvSpPr txBox="1">
            <a:spLocks noChangeArrowheads="1"/>
          </p:cNvSpPr>
          <p:nvPr userDrawn="1">
            <p:custDataLst>
              <p:tags r:id="rId2"/>
            </p:custDataLst>
          </p:nvPr>
        </p:nvSpPr>
        <p:spPr bwMode="auto">
          <a:xfrm>
            <a:off x="9156252" y="6473578"/>
            <a:ext cx="2394245" cy="411651"/>
          </a:xfrm>
          <a:prstGeom prst="rect">
            <a:avLst/>
          </a:prstGeom>
          <a:noFill/>
          <a:ln>
            <a:noFill/>
          </a:ln>
        </p:spPr>
        <p:txBody>
          <a:bodyPr wrap="none" lIns="102870" tIns="51435" rIns="102870" bIns="51435">
            <a:spAutoFit/>
          </a:bodyPr>
          <a:lstStyle>
            <a:lvl1pPr>
              <a:defRPr sz="2000">
                <a:solidFill>
                  <a:schemeClr val="tx1"/>
                </a:solidFill>
                <a:latin typeface="Calibri" panose="020f0502020204030204" charset="0"/>
                <a:ea typeface="宋体" pitchFamily="2" charset="-122"/>
              </a:defRPr>
            </a:lvl1pPr>
            <a:lvl2pPr marL="742950" indent="-285750">
              <a:defRPr sz="2000">
                <a:solidFill>
                  <a:schemeClr val="tx1"/>
                </a:solidFill>
                <a:latin typeface="Calibri" panose="020f0502020204030204" charset="0"/>
                <a:ea typeface="宋体" pitchFamily="2" charset="-122"/>
              </a:defRPr>
            </a:lvl2pPr>
            <a:lvl3pPr marL="1143000" indent="-228600">
              <a:defRPr sz="2000">
                <a:solidFill>
                  <a:schemeClr val="tx1"/>
                </a:solidFill>
                <a:latin typeface="Calibri" panose="020f0502020204030204" charset="0"/>
                <a:ea typeface="宋体" pitchFamily="2" charset="-122"/>
              </a:defRPr>
            </a:lvl3pPr>
            <a:lvl4pPr marL="1600200" indent="-228600">
              <a:defRPr sz="2000">
                <a:solidFill>
                  <a:schemeClr val="tx1"/>
                </a:solidFill>
                <a:latin typeface="Calibri" panose="020f0502020204030204" charset="0"/>
                <a:ea typeface="宋体" pitchFamily="2" charset="-122"/>
              </a:defRPr>
            </a:lvl4pPr>
            <a:lvl5pPr>
              <a:defRPr sz="2000">
                <a:solidFill>
                  <a:schemeClr val="tx1"/>
                </a:solidFill>
                <a:latin typeface="Calibri" panose="020f0502020204030204" charset="0"/>
                <a:ea typeface="宋体" pitchFamily="2" charset="-122"/>
              </a:defRPr>
            </a:lvl5pPr>
            <a:lvl6pPr marL="2514600" indent="-228600" defTabSz="1028700" fontAlgn="base">
              <a:spcBef>
                <a:spcPct val="0"/>
              </a:spcBef>
              <a:spcAft>
                <a:spcPct val="0"/>
              </a:spcAft>
              <a:defRPr sz="2000">
                <a:solidFill>
                  <a:schemeClr val="tx1"/>
                </a:solidFill>
                <a:latin typeface="Calibri" panose="020f0502020204030204" charset="0"/>
                <a:ea typeface="宋体" pitchFamily="2" charset="-122"/>
              </a:defRPr>
            </a:lvl6pPr>
            <a:lvl7pPr marL="2971800" indent="-228600" defTabSz="1028700" fontAlgn="base">
              <a:spcBef>
                <a:spcPct val="0"/>
              </a:spcBef>
              <a:spcAft>
                <a:spcPct val="0"/>
              </a:spcAft>
              <a:defRPr sz="2000">
                <a:solidFill>
                  <a:schemeClr val="tx1"/>
                </a:solidFill>
                <a:latin typeface="Calibri" panose="020f0502020204030204" charset="0"/>
                <a:ea typeface="宋体" pitchFamily="2" charset="-122"/>
              </a:defRPr>
            </a:lvl7pPr>
            <a:lvl8pPr marL="3429000" indent="-228600" defTabSz="1028700" fontAlgn="base">
              <a:spcBef>
                <a:spcPct val="0"/>
              </a:spcBef>
              <a:spcAft>
                <a:spcPct val="0"/>
              </a:spcAft>
              <a:defRPr sz="2000">
                <a:solidFill>
                  <a:schemeClr val="tx1"/>
                </a:solidFill>
                <a:latin typeface="Calibri" panose="020f0502020204030204" charset="0"/>
                <a:ea typeface="宋体" pitchFamily="2" charset="-122"/>
              </a:defRPr>
            </a:lvl8pPr>
            <a:lvl9pPr marL="3886200" indent="-228600" defTabSz="1028700" fontAlgn="base">
              <a:spcBef>
                <a:spcPct val="0"/>
              </a:spcBef>
              <a:spcAft>
                <a:spcPct val="0"/>
              </a:spcAft>
              <a:defRPr sz="2000">
                <a:solidFill>
                  <a:schemeClr val="tx1"/>
                </a:solidFill>
                <a:latin typeface="Calibri" panose="020f0502020204030204" charset="0"/>
                <a:ea typeface="宋体" pitchFamily="2" charset="-122"/>
              </a:defRPr>
            </a:lvl9pPr>
          </a:lstStyle>
          <a:p>
            <a:pPr>
              <a:defRPr/>
            </a:pPr>
            <a:r>
              <a:rPr lang="zh-CN" altLang="en-US" sz="2000" b="1">
                <a:solidFill>
                  <a:srgbClr val="00B050"/>
                </a:solidFill>
                <a:latin typeface="Impact" panose="020b0806030902050204" pitchFamily="34" charset="0"/>
              </a:rPr>
              <a:t>版权所有   盗版必究</a:t>
            </a:r>
            <a:endParaRPr lang="zh-CN" altLang="en-US" sz="2000" b="1">
              <a:solidFill>
                <a:srgbClr val="00B050"/>
              </a:solidFill>
              <a:latin typeface="Impact" panose="020b0806030902050204" pitchFamily="34" charset="0"/>
            </a:endParaRPr>
          </a:p>
        </p:txBody>
      </p:sp>
      <p:sp>
        <p:nvSpPr>
          <p:cNvPr id="3" name="矩形 2"/>
          <p:cNvSpPr/>
          <p:nvPr userDrawn="1">
            <p:custDataLst>
              <p:tags r:id="rId3"/>
            </p:custDataLst>
          </p:nvPr>
        </p:nvSpPr>
        <p:spPr>
          <a:xfrm>
            <a:off x="-27260" y="6557963"/>
            <a:ext cx="9215630" cy="30003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4" name="矩形 3"/>
          <p:cNvSpPr/>
          <p:nvPr userDrawn="1">
            <p:custDataLst>
              <p:tags r:id="rId4"/>
            </p:custDataLst>
          </p:nvPr>
        </p:nvSpPr>
        <p:spPr>
          <a:xfrm>
            <a:off x="11518379" y="6543674"/>
            <a:ext cx="673622" cy="30003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矩形 8"/>
          <p:cNvSpPr/>
          <p:nvPr userDrawn="1">
            <p:custDataLst>
              <p:tags r:id="rId5"/>
            </p:custDataLst>
          </p:nvPr>
        </p:nvSpPr>
        <p:spPr>
          <a:xfrm>
            <a:off x="0" y="-23824"/>
            <a:ext cx="1115761" cy="440759"/>
          </a:xfrm>
          <a:custGeom>
            <a:gdLst>
              <a:gd name="connsiteX0" fmla="*/ 0 w 1224136"/>
              <a:gd name="connsiteY0" fmla="*/ 0 h 432048"/>
              <a:gd name="connsiteX1" fmla="*/ 1224136 w 1224136"/>
              <a:gd name="connsiteY1" fmla="*/ 0 h 432048"/>
              <a:gd name="connsiteX2" fmla="*/ 1224136 w 1224136"/>
              <a:gd name="connsiteY2" fmla="*/ 432048 h 432048"/>
              <a:gd name="connsiteX3" fmla="*/ 0 w 1224136"/>
              <a:gd name="connsiteY3" fmla="*/ 432048 h 432048"/>
              <a:gd name="connsiteX4" fmla="*/ 0 w 1224136"/>
              <a:gd name="connsiteY4" fmla="*/ 0 h 432048"/>
              <a:gd name="connsiteX0-1" fmla="*/ 0 w 1224136"/>
              <a:gd name="connsiteY0-2" fmla="*/ 28575 h 460623"/>
              <a:gd name="connsiteX1-3" fmla="*/ 1024111 w 1224136"/>
              <a:gd name="connsiteY1-4" fmla="*/ 0 h 460623"/>
              <a:gd name="connsiteX2-5" fmla="*/ 1224136 w 1224136"/>
              <a:gd name="connsiteY2-6" fmla="*/ 460623 h 460623"/>
              <a:gd name="connsiteX3-7" fmla="*/ 0 w 1224136"/>
              <a:gd name="connsiteY3-8" fmla="*/ 460623 h 460623"/>
              <a:gd name="connsiteX4-9" fmla="*/ 0 w 1224136"/>
              <a:gd name="connsiteY4-10" fmla="*/ 28575 h 460623"/>
              <a:gd name="connsiteX0-11" fmla="*/ 0 w 1224136"/>
              <a:gd name="connsiteY0-12" fmla="*/ 0 h 432048"/>
              <a:gd name="connsiteX1-13" fmla="*/ 1024111 w 1224136"/>
              <a:gd name="connsiteY1-14" fmla="*/ 0 h 432048"/>
              <a:gd name="connsiteX2-15" fmla="*/ 1224136 w 1224136"/>
              <a:gd name="connsiteY2-16" fmla="*/ 432048 h 432048"/>
              <a:gd name="connsiteX3-17" fmla="*/ 0 w 1224136"/>
              <a:gd name="connsiteY3-18" fmla="*/ 432048 h 432048"/>
              <a:gd name="connsiteX4-19" fmla="*/ 0 w 1224136"/>
              <a:gd name="connsiteY4-20" fmla="*/ 0 h 432048"/>
              <a:gd name="connsiteX0-21" fmla="*/ 0 w 1224136"/>
              <a:gd name="connsiteY0-22" fmla="*/ 0 h 432048"/>
              <a:gd name="connsiteX1-23" fmla="*/ 1014586 w 1224136"/>
              <a:gd name="connsiteY1-24" fmla="*/ 0 h 432048"/>
              <a:gd name="connsiteX2-25" fmla="*/ 1224136 w 1224136"/>
              <a:gd name="connsiteY2-26" fmla="*/ 432048 h 432048"/>
              <a:gd name="connsiteX3-27" fmla="*/ 0 w 1224136"/>
              <a:gd name="connsiteY3-28" fmla="*/ 432048 h 432048"/>
              <a:gd name="connsiteX4-29" fmla="*/ 0 w 1224136"/>
              <a:gd name="connsiteY4-30" fmla="*/ 0 h 432048"/>
            </a:gd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4136" h="432048">
                <a:moveTo>
                  <a:pt x="0" y="0"/>
                </a:moveTo>
                <a:lnTo>
                  <a:pt x="1014586" y="0"/>
                </a:lnTo>
                <a:lnTo>
                  <a:pt x="1224136" y="432048"/>
                </a:lnTo>
                <a:lnTo>
                  <a:pt x="0" y="432048"/>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灯片编号占位符 5"/>
          <p:cNvSpPr txBox="1"/>
          <p:nvPr userDrawn="1">
            <p:custDataLst>
              <p:tags r:id="rId6"/>
            </p:custDataLst>
          </p:nvPr>
        </p:nvSpPr>
        <p:spPr>
          <a:xfrm>
            <a:off x="-25477" y="44154"/>
            <a:ext cx="888576" cy="304800"/>
          </a:xfrm>
          <a:prstGeom prst="rect">
            <a:avLst/>
          </a:prstGeom>
          <a:effectLst>
            <a:outerShdw blurRad="152400" dist="317500" dir="5400000" sx="90000" sy="-19000" rotWithShape="0">
              <a:prstClr val="black">
                <a:alpha val="15000"/>
              </a:prstClr>
            </a:outerShdw>
          </a:effectLst>
        </p:spPr>
        <p:txBody>
          <a:bodyPr anchor="ctr"/>
          <a:lstStyle>
            <a:defPPr>
              <a:defRPr lang="zh-CN"/>
            </a:defPPr>
            <a:lvl1pPr algn="r" rtl="0" fontAlgn="auto">
              <a:spcBef>
                <a:spcPct val="0"/>
              </a:spcBef>
              <a:spcAft>
                <a:spcPct val="0"/>
              </a:spcAft>
              <a:defRPr sz="1000" kern="1200">
                <a:solidFill>
                  <a:schemeClr val="bg1"/>
                </a:solidFill>
                <a:latin typeface="华文宋体" panose="02010600040101010101" charset="-122"/>
                <a:ea typeface="华文宋体" panose="02010600040101010101" charset="-122"/>
                <a:cs typeface="+mn-cs"/>
              </a:defRPr>
            </a:lvl1pPr>
            <a:lvl2pPr marL="457200" algn="l" rtl="0" fontAlgn="base">
              <a:spcBef>
                <a:spcPct val="0"/>
              </a:spcBef>
              <a:spcAft>
                <a:spcPct val="0"/>
              </a:spcAft>
              <a:defRPr kern="1200">
                <a:solidFill>
                  <a:schemeClr val="tx1"/>
                </a:solidFill>
                <a:latin typeface="Arial" panose="020b0604020202090204"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anose="020b0604020202090204"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anose="020b0604020202090204"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anose="020b0604020202090204" pitchFamily="34" charset="0"/>
                <a:ea typeface="宋体" pitchFamily="2" charset="-122"/>
                <a:cs typeface="+mn-cs"/>
              </a:defRPr>
            </a:lvl5pPr>
            <a:lvl6pPr marL="2286000" algn="l" defTabSz="914400" rtl="0" eaLnBrk="1" latinLnBrk="0" hangingPunct="1">
              <a:defRPr kern="1200">
                <a:solidFill>
                  <a:schemeClr val="tx1"/>
                </a:solidFill>
                <a:latin typeface="Arial" panose="020b0604020202090204" pitchFamily="34" charset="0"/>
                <a:ea typeface="宋体" pitchFamily="2" charset="-122"/>
                <a:cs typeface="+mn-cs"/>
              </a:defRPr>
            </a:lvl6pPr>
            <a:lvl7pPr marL="2743200" algn="l" defTabSz="914400" rtl="0" eaLnBrk="1" latinLnBrk="0" hangingPunct="1">
              <a:defRPr kern="1200">
                <a:solidFill>
                  <a:schemeClr val="tx1"/>
                </a:solidFill>
                <a:latin typeface="Arial" panose="020b0604020202090204" pitchFamily="34" charset="0"/>
                <a:ea typeface="宋体" pitchFamily="2" charset="-122"/>
                <a:cs typeface="+mn-cs"/>
              </a:defRPr>
            </a:lvl7pPr>
            <a:lvl8pPr marL="3200400" algn="l" defTabSz="914400" rtl="0" eaLnBrk="1" latinLnBrk="0" hangingPunct="1">
              <a:defRPr kern="1200">
                <a:solidFill>
                  <a:schemeClr val="tx1"/>
                </a:solidFill>
                <a:latin typeface="Arial" panose="020b0604020202090204" pitchFamily="34" charset="0"/>
                <a:ea typeface="宋体" pitchFamily="2" charset="-122"/>
                <a:cs typeface="+mn-cs"/>
              </a:defRPr>
            </a:lvl8pPr>
            <a:lvl9pPr marL="3657600" algn="l" defTabSz="914400" rtl="0" eaLnBrk="1" latinLnBrk="0" hangingPunct="1">
              <a:defRPr kern="1200">
                <a:solidFill>
                  <a:schemeClr val="tx1"/>
                </a:solidFill>
                <a:latin typeface="Arial" panose="020b0604020202090204" pitchFamily="34" charset="0"/>
                <a:ea typeface="宋体" pitchFamily="2" charset="-122"/>
                <a:cs typeface="+mn-cs"/>
              </a:defRPr>
            </a:lvl9pPr>
          </a:lstStyle>
          <a:p>
            <a:pPr algn="ctr">
              <a:defRPr/>
            </a:pPr>
            <a:r>
              <a:rPr lang="zh-CN" altLang="en-US" sz="1400">
                <a:effectLst/>
                <a:latin typeface="微软雅黑" panose="020b0503020204020204" charset="-122"/>
                <a:ea typeface="微软雅黑"/>
              </a:rPr>
              <a:t>第 </a:t>
            </a:r>
            <a:fld id="{2EEF1883-7A0E-4F66-9932-E581691AD397}" type="slidenum">
              <a:rPr lang="zh-CN" altLang="en-US" sz="1400" smtClean="0">
                <a:effectLst/>
                <a:latin typeface="微软雅黑" panose="020b0503020204020204" charset="-122"/>
                <a:ea typeface="微软雅黑"/>
              </a:rPr>
              <a:t/>
            </a:fld>
            <a:r>
              <a:rPr lang="zh-CN" altLang="en-US" sz="1400">
                <a:effectLst/>
              </a:rPr>
              <a:t>  </a:t>
            </a:r>
            <a:r>
              <a:rPr lang="zh-CN" altLang="en-US" sz="1400">
                <a:effectLst/>
                <a:latin typeface="微软雅黑" panose="020b0503020204020204" charset="-122"/>
                <a:ea typeface="微软雅黑"/>
              </a:rPr>
              <a:t>页</a:t>
            </a:r>
            <a:endParaRPr lang="zh-CN" altLang="en-US" sz="1400">
              <a:effectLst/>
              <a:latin typeface="微软雅黑" panose="020b0503020204020204" charset="-122"/>
              <a:ea typeface="微软雅黑"/>
            </a:endParaRPr>
          </a:p>
        </p:txBody>
      </p:sp>
      <p:cxnSp>
        <p:nvCxnSpPr>
          <p:cNvPr id="7" name="直接连接符 6"/>
          <p:cNvCxnSpPr/>
          <p:nvPr userDrawn="1">
            <p:custDataLst>
              <p:tags r:id="rId7"/>
            </p:custDataLst>
          </p:nvPr>
        </p:nvCxnSpPr>
        <p:spPr>
          <a:xfrm flipH="1" flipV="1">
            <a:off x="4007768" y="56567"/>
            <a:ext cx="0" cy="360367"/>
          </a:xfrm>
          <a:prstGeom prst="line">
            <a:avLst/>
          </a:prstGeom>
          <a:ln>
            <a:solidFill>
              <a:srgbClr val="92D050"/>
            </a:solidFill>
            <a:tailEnd type="oval" w="lg" len="lg"/>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custDataLst>
              <p:tags r:id="rId8"/>
            </p:custDataLst>
          </p:nvPr>
        </p:nvCxnSpPr>
        <p:spPr>
          <a:xfrm>
            <a:off x="11111046" y="416934"/>
            <a:ext cx="1080141" cy="0"/>
          </a:xfrm>
          <a:prstGeom prst="line">
            <a:avLst/>
          </a:prstGeom>
          <a:ln>
            <a:solidFill>
              <a:srgbClr val="92D05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 name="TextBox 13"/>
          <p:cNvSpPr txBox="1"/>
          <p:nvPr userDrawn="1">
            <p:custDataLst>
              <p:tags r:id="rId9"/>
            </p:custDataLst>
          </p:nvPr>
        </p:nvSpPr>
        <p:spPr>
          <a:xfrm>
            <a:off x="8680589" y="191618"/>
            <a:ext cx="2312593" cy="369332"/>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zh-CN" altLang="en-US" sz="1800" b="1" kern="1200">
                <a:solidFill>
                  <a:srgbClr val="92D050"/>
                </a:solidFill>
                <a:effectLst>
                  <a:reflection blurRad="6350" stA="55000" endA="300" endPos="45500" dir="5400000" sy="-100000" algn="bl" rotWithShape="0"/>
                </a:effectLst>
                <a:latin typeface="Broadway" panose="04040905080b02020502" pitchFamily="82" charset="0"/>
                <a:ea typeface="楷体" panose="02010609060101010101" pitchFamily="49" charset="-122"/>
                <a:cs typeface="经典繁仿黑" pitchFamily="49" charset="-122"/>
              </a:rPr>
              <a:t>淘宝：胖大叔工作室</a:t>
            </a:r>
            <a:endParaRPr lang="zh-CN" altLang="en-US" sz="1800" b="1" kern="1200">
              <a:solidFill>
                <a:srgbClr val="92D050"/>
              </a:solidFill>
              <a:effectLst>
                <a:reflection blurRad="6350" stA="55000" endA="300" endPos="45500" dir="5400000" sy="-100000" algn="bl" rotWithShape="0"/>
              </a:effectLst>
              <a:latin typeface="Broadway" panose="04040905080b02020502" pitchFamily="82" charset="0"/>
              <a:ea typeface="楷体" panose="02010609060101010101" pitchFamily="49" charset="-122"/>
              <a:cs typeface="经典繁仿黑" pitchFamily="49" charset="-122"/>
            </a:endParaRPr>
          </a:p>
        </p:txBody>
      </p:sp>
      <p:cxnSp>
        <p:nvCxnSpPr>
          <p:cNvPr id="10" name="直接连接符 9"/>
          <p:cNvCxnSpPr/>
          <p:nvPr userDrawn="1">
            <p:custDataLst>
              <p:tags r:id="rId10"/>
            </p:custDataLst>
          </p:nvPr>
        </p:nvCxnSpPr>
        <p:spPr>
          <a:xfrm>
            <a:off x="0" y="416934"/>
            <a:ext cx="8616608" cy="0"/>
          </a:xfrm>
          <a:prstGeom prst="line">
            <a:avLst/>
          </a:prstGeom>
          <a:ln>
            <a:solidFill>
              <a:srgbClr val="92D050"/>
            </a:solidFil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标题和内容">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0_标题和内容">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4_标题和内容">
    <p:spTree>
      <p:nvGrpSpPr>
        <p:cNvPr id="1" name=""/>
        <p:cNvGrpSpPr/>
        <p:nvPr>
          <p:custDataLst>
            <p:tags r:id="rId1"/>
          </p:custDataLst>
        </p:nvPr>
      </p:nvGrpSpPr>
      <p:grpSpPr>
        <a:xfrm>
          <a:off x="0" y="0"/>
          <a:ext cx="0" cy="0"/>
        </a:xfrm>
      </p:grpSpPr>
      <p:sp>
        <p:nvSpPr>
          <p:cNvPr id="14" name="任意多边形 13"/>
          <p:cNvSpPr/>
          <p:nvPr>
            <p:custDataLst>
              <p:tags r:id="rId2"/>
            </p:custDataLst>
          </p:nvPr>
        </p:nvSpPr>
        <p:spPr>
          <a:xfrm flipV="1">
            <a:off x="-22225" y="-7937"/>
            <a:ext cx="12192000" cy="3738563"/>
          </a:xfrm>
          <a:custGeom>
            <a:gdLst>
              <a:gd name="connsiteX0" fmla="*/ 3657600 w 12192000"/>
              <a:gd name="connsiteY0" fmla="*/ 0 h 3737429"/>
              <a:gd name="connsiteX1" fmla="*/ 5878286 w 12192000"/>
              <a:gd name="connsiteY1" fmla="*/ 1567543 h 3737429"/>
              <a:gd name="connsiteX2" fmla="*/ 7794171 w 12192000"/>
              <a:gd name="connsiteY2" fmla="*/ 362858 h 3737429"/>
              <a:gd name="connsiteX3" fmla="*/ 11263086 w 12192000"/>
              <a:gd name="connsiteY3" fmla="*/ 1567543 h 3737429"/>
              <a:gd name="connsiteX4" fmla="*/ 12192000 w 12192000"/>
              <a:gd name="connsiteY4" fmla="*/ 910158 h 3737429"/>
              <a:gd name="connsiteX5" fmla="*/ 12192000 w 12192000"/>
              <a:gd name="connsiteY5" fmla="*/ 3737429 h 3737429"/>
              <a:gd name="connsiteX6" fmla="*/ 0 w 12192000"/>
              <a:gd name="connsiteY6" fmla="*/ 3737429 h 3737429"/>
              <a:gd name="connsiteX7" fmla="*/ 0 w 12192000"/>
              <a:gd name="connsiteY7" fmla="*/ 2258730 h 37374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737428">
                <a:moveTo>
                  <a:pt x="3657600" y="0"/>
                </a:moveTo>
                <a:lnTo>
                  <a:pt x="5878286" y="1567543"/>
                </a:lnTo>
                <a:lnTo>
                  <a:pt x="7794171" y="362858"/>
                </a:lnTo>
                <a:lnTo>
                  <a:pt x="11263086" y="1567543"/>
                </a:lnTo>
                <a:lnTo>
                  <a:pt x="12192000" y="910158"/>
                </a:lnTo>
                <a:lnTo>
                  <a:pt x="12192000" y="3737429"/>
                </a:lnTo>
                <a:lnTo>
                  <a:pt x="0" y="3737429"/>
                </a:lnTo>
                <a:lnTo>
                  <a:pt x="0" y="2258730"/>
                </a:lnTo>
                <a:close/>
              </a:path>
            </a:pathLst>
          </a:cu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bg>
      <p:bgPr>
        <a:gradFill>
          <a:gsLst>
            <a:gs pos="0">
              <a:schemeClr val="accent1"/>
            </a:gs>
            <a:gs pos="70000">
              <a:schemeClr val="accent1">
                <a:lumMod val="75000"/>
              </a:schemeClr>
            </a:gs>
          </a:gsLst>
          <a:lin ang="5400000" scaled="1"/>
        </a:grad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4_自定义版式">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知识拓展">
    <p:spTree>
      <p:nvGrpSpPr>
        <p:cNvPr id="1" name=""/>
        <p:cNvGrpSpPr/>
        <p:nvPr>
          <p:custDataLst>
            <p:tags r:id="rId1"/>
          </p:custDataLst>
        </p:nvPr>
      </p:nvGrpSpPr>
      <p:grpSpPr>
        <a:xfrm>
          <a:off x="0" y="0"/>
          <a:ext cx="0" cy="0"/>
        </a:xfrm>
      </p:grpSpPr>
      <p:pic>
        <p:nvPicPr>
          <p:cNvPr id="6" name="回归教材.eps" descr="id:2147496618;FounderCES"/>
          <p:cNvPicPr/>
          <p:nvPr userDrawn="1">
            <p:custDataLst>
              <p:tags r:id="rId3"/>
            </p:custDataLst>
          </p:nvPr>
        </p:nvPicPr>
        <p:blipFill>
          <a:blip r:embed="rId2"/>
          <a:stretch>
            <a:fillRect/>
          </a:stretch>
        </p:blipFill>
        <p:spPr>
          <a:xfrm>
            <a:off x="1452530" y="714356"/>
            <a:ext cx="8928000" cy="457200"/>
          </a:xfrm>
          <a:prstGeom prst="rect">
            <a:avLst/>
          </a:prstGeom>
        </p:spPr>
      </p:pic>
      <p:pic>
        <p:nvPicPr>
          <p:cNvPr id="7" name="知识整合.eps" descr="id:2147496646;FounderCES"/>
          <p:cNvPicPr/>
          <p:nvPr userDrawn="1">
            <p:custDataLst>
              <p:tags r:id="rId5"/>
            </p:custDataLst>
          </p:nvPr>
        </p:nvPicPr>
        <p:blipFill>
          <a:blip r:embed="rId4"/>
          <a:stretch>
            <a:fillRect/>
          </a:stretch>
        </p:blipFill>
        <p:spPr>
          <a:xfrm>
            <a:off x="1523968" y="642918"/>
            <a:ext cx="1803384" cy="328536"/>
          </a:xfrm>
          <a:prstGeom prst="rect">
            <a:avLst/>
          </a:prstGeom>
        </p:spPr>
      </p:pic>
      <p:sp>
        <p:nvSpPr>
          <p:cNvPr id="4" name="文本占位符 2"/>
          <p:cNvSpPr>
            <a:spLocks noGrp="1"/>
          </p:cNvSpPr>
          <p:nvPr>
            <p:ph type="body" sz="quarter" idx="10"/>
            <p:custDataLst>
              <p:tags r:id="rId6"/>
            </p:custDataLst>
          </p:nvPr>
        </p:nvSpPr>
        <p:spPr>
          <a:xfrm>
            <a:off x="479376" y="1142984"/>
            <a:ext cx="11233248" cy="5238344"/>
          </a:xfrm>
          <a:prstGeom prst="rect">
            <a:avLst/>
          </a:prstGeom>
        </p:spPr>
        <p:txBody>
          <a:bodyPr/>
          <a:lstStyle>
            <a:lvl1pPr marL="0" indent="720090" algn="l" hangingPunct="0">
              <a:lnSpc>
                <a:spcPct val="150000"/>
              </a:lnSpc>
              <a:spcBef>
                <a:spcPct val="0"/>
              </a:spcBef>
              <a:buFontTx/>
              <a:buNone/>
              <a:defRPr sz="2800" b="1" baseline="0">
                <a:latin typeface="Times New Roman" panose="02020503050405090304" charset="0"/>
                <a:ea typeface="黑体" panose="02010609060101010101" charset="-122"/>
              </a:defRPr>
            </a:lvl1pPr>
          </a:lstStyle>
          <a:p>
            <a:pPr lvl="0"/>
            <a:r>
              <a:rPr lang="zh-CN" altLang="en-US"/>
              <a:t>单击此处编辑母版文本样式</a:t>
            </a:r>
            <a:endParaRPr lang="zh-CN" altLang="en-US"/>
          </a:p>
        </p:txBody>
      </p:sp>
      <p:pic>
        <p:nvPicPr>
          <p:cNvPr id="5" name="知识拓展_1.eps" descr="id:2147496667;FounderCES"/>
          <p:cNvPicPr/>
          <p:nvPr userDrawn="1">
            <p:custDataLst>
              <p:tags r:id="rId8"/>
            </p:custDataLst>
          </p:nvPr>
        </p:nvPicPr>
        <p:blipFill>
          <a:blip r:embed="rId7"/>
          <a:stretch>
            <a:fillRect/>
          </a:stretch>
        </p:blipFill>
        <p:spPr>
          <a:xfrm>
            <a:off x="3381356" y="642918"/>
            <a:ext cx="1490400" cy="321408"/>
          </a:xfrm>
          <a:prstGeom prst="rect">
            <a:avLst/>
          </a:prstGeom>
        </p:spPr>
      </p:pic>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slideLayout" Target="../slideLayouts/slideLayout20.xml" /><Relationship Id="rId21" Type="http://schemas.openxmlformats.org/officeDocument/2006/relationships/slideLayout" Target="../slideLayouts/slideLayout21.xml" /><Relationship Id="rId22" Type="http://schemas.openxmlformats.org/officeDocument/2006/relationships/slideLayout" Target="../slideLayouts/slideLayout22.xml" /><Relationship Id="rId23" Type="http://schemas.openxmlformats.org/officeDocument/2006/relationships/slideLayout" Target="../slideLayouts/slideLayout23.xml" /><Relationship Id="rId24" Type="http://schemas.openxmlformats.org/officeDocument/2006/relationships/slideLayout" Target="../slideLayouts/slideLayout24.xml" /><Relationship Id="rId25" Type="http://schemas.openxmlformats.org/officeDocument/2006/relationships/slideLayout" Target="../slideLayouts/slideLayout25.xml" /><Relationship Id="rId26" Type="http://schemas.openxmlformats.org/officeDocument/2006/relationships/tags" Target="../tags/tag154.xml" /><Relationship Id="rId27" Type="http://schemas.openxmlformats.org/officeDocument/2006/relationships/tags" Target="../tags/tag155.xml" /><Relationship Id="rId28" Type="http://schemas.openxmlformats.org/officeDocument/2006/relationships/tags" Target="../tags/tag156.xml" /><Relationship Id="rId29" Type="http://schemas.openxmlformats.org/officeDocument/2006/relationships/tags" Target="../tags/tag157.xml" /><Relationship Id="rId3" Type="http://schemas.openxmlformats.org/officeDocument/2006/relationships/slideLayout" Target="../slideLayouts/slideLayout3.xml" /><Relationship Id="rId30" Type="http://schemas.openxmlformats.org/officeDocument/2006/relationships/tags" Target="../tags/tag158.xml" /><Relationship Id="rId31" Type="http://schemas.openxmlformats.org/officeDocument/2006/relationships/tags" Target="../tags/tag159.xml" /><Relationship Id="rId32" Type="http://schemas.openxmlformats.org/officeDocument/2006/relationships/tags" Target="../tags/tag160.xml" /><Relationship Id="rId33" Type="http://schemas.openxmlformats.org/officeDocument/2006/relationships/image" Target="file:///D:\qq&#25991;&#20214;\712321467\Image\C2C\Image2\%7b75232B38-A165-1FB7-499C-2E1C792CACB5%7d.png" TargetMode="External" /><Relationship Id="rId34" Type="http://schemas.openxmlformats.org/officeDocument/2006/relationships/image" Target="../media/image22.png" /><Relationship Id="rId35" Type="http://schemas.openxmlformats.org/officeDocument/2006/relationships/tags" Target="../tags/tag161.xml" /><Relationship Id="rId36" Type="http://schemas.openxmlformats.org/officeDocument/2006/relationships/theme" Target="../theme/theme1.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accent1">
            <a:lumMod val="20000"/>
            <a:lumOff val="80000"/>
            <a:alpha val="36000"/>
          </a:schemeClr>
        </a:solidFill>
        <a:effectLst/>
      </p:bgPr>
    </p:bg>
    <p:spTree>
      <p:nvGrpSpPr>
        <p:cNvPr id="1" name=""/>
        <p:cNvGrpSpPr/>
        <p:nvPr>
          <p:custDataLst>
            <p:tags r:id="rId26"/>
          </p:custDataLst>
        </p:nvPr>
      </p:nvGrpSpPr>
      <p:grpSpPr>
        <a:xfrm>
          <a:off x="0" y="0"/>
          <a:ext cx="0" cy="0"/>
        </a:xfrm>
      </p:grpSpPr>
      <p:sp>
        <p:nvSpPr>
          <p:cNvPr id="2" name="标题占位符 1"/>
          <p:cNvSpPr>
            <a:spLocks noGrp="1"/>
          </p:cNvSpPr>
          <p:nvPr>
            <p:ph type="title"/>
            <p:custDataLst>
              <p:tags r:id="rId27"/>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28"/>
            </p:custDataLst>
          </p:nvPr>
        </p:nvSpPr>
        <p:spPr>
          <a:xfrm>
            <a:off x="669882" y="952508"/>
            <a:ext cx="10852237" cy="5388907"/>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9"/>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30"/>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31"/>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0</a:t>
            </a:fld>
            <a:endParaRPr lang="zh-CN" altLang="en-US"/>
          </a:p>
        </p:txBody>
      </p:sp>
      <p:sp>
        <p:nvSpPr>
          <p:cNvPr id="7" name="KSO_TEMPLATE" hidden="1"/>
          <p:cNvSpPr/>
          <p:nvPr userDrawn="1">
            <p:custDataLst>
              <p:tags r:id="rId32"/>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1073743875" descr="学科网 zxxk.com" title=""/>
          <p:cNvPicPr>
            <a:picLocks noChangeAspect="1"/>
          </p:cNvPicPr>
          <p:nvPr>
            <p:custDataLst>
              <p:tags r:id="rId35"/>
            </p:custDataLst>
          </p:nvPr>
        </p:nvPicPr>
        <p:blipFill>
          <a:blip r:embed="rId34" r:link="rId3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charset="-122"/>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panose="020b0503020204020204" charset="-122"/>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sz="1600" u="none" strike="noStrike" kern="1200" cap="none" spc="150" normalizeH="0" baseline="0">
          <a:solidFill>
            <a:schemeClr val="tx1"/>
          </a:solidFill>
          <a:uFillTx/>
          <a:latin typeface="微软雅黑" panose="020b0503020204020204"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panose="020b0503020204020204"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panose="020b0503020204020204"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panose="020b0503020204020204" charset="-122"/>
          <a:ea typeface="微软雅黑"/>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176.xml" /><Relationship Id="rId11" Type="http://schemas.openxmlformats.org/officeDocument/2006/relationships/tags" Target="../tags/tag177.xml" /><Relationship Id="rId12" Type="http://schemas.openxmlformats.org/officeDocument/2006/relationships/tags" Target="../tags/tag178.xml" /><Relationship Id="rId13" Type="http://schemas.openxmlformats.org/officeDocument/2006/relationships/tags" Target="../tags/tag179.xml" /><Relationship Id="rId14" Type="http://schemas.openxmlformats.org/officeDocument/2006/relationships/tags" Target="../tags/tag180.xml" /><Relationship Id="rId15" Type="http://schemas.openxmlformats.org/officeDocument/2006/relationships/tags" Target="../tags/tag181.xml" /><Relationship Id="rId16" Type="http://schemas.openxmlformats.org/officeDocument/2006/relationships/tags" Target="../tags/tag182.xml" /><Relationship Id="rId17" Type="http://schemas.openxmlformats.org/officeDocument/2006/relationships/tags" Target="../tags/tag183.xml" /><Relationship Id="rId18" Type="http://schemas.openxmlformats.org/officeDocument/2006/relationships/tags" Target="../tags/tag184.xml" /><Relationship Id="rId19" Type="http://schemas.openxmlformats.org/officeDocument/2006/relationships/image" Target="../media/image24.png" /><Relationship Id="rId2" Type="http://schemas.openxmlformats.org/officeDocument/2006/relationships/tags" Target="../tags/tag169.xml" /><Relationship Id="rId20" Type="http://schemas.openxmlformats.org/officeDocument/2006/relationships/tags" Target="../tags/tag185.xml" /><Relationship Id="rId21" Type="http://schemas.openxmlformats.org/officeDocument/2006/relationships/tags" Target="../tags/tag186.xml" /><Relationship Id="rId22" Type="http://schemas.openxmlformats.org/officeDocument/2006/relationships/tags" Target="../tags/tag187.xml" /><Relationship Id="rId23" Type="http://schemas.openxmlformats.org/officeDocument/2006/relationships/tags" Target="../tags/tag188.xml" /><Relationship Id="rId24" Type="http://schemas.openxmlformats.org/officeDocument/2006/relationships/tags" Target="../tags/tag189.xml" /><Relationship Id="rId25" Type="http://schemas.openxmlformats.org/officeDocument/2006/relationships/image" Target="../media/image25.png" /><Relationship Id="rId26" Type="http://schemas.openxmlformats.org/officeDocument/2006/relationships/tags" Target="../tags/tag190.xml" /><Relationship Id="rId27" Type="http://schemas.openxmlformats.org/officeDocument/2006/relationships/tags" Target="../tags/tag191.xml" /><Relationship Id="rId28" Type="http://schemas.openxmlformats.org/officeDocument/2006/relationships/image" Target="../media/image26.png" /><Relationship Id="rId29" Type="http://schemas.openxmlformats.org/officeDocument/2006/relationships/tags" Target="../tags/tag192.xml" /><Relationship Id="rId3" Type="http://schemas.openxmlformats.org/officeDocument/2006/relationships/tags" Target="../tags/tag170.xml" /><Relationship Id="rId4" Type="http://schemas.openxmlformats.org/officeDocument/2006/relationships/tags" Target="../tags/tag171.xml" /><Relationship Id="rId5" Type="http://schemas.openxmlformats.org/officeDocument/2006/relationships/image" Target="../media/image23.png" /><Relationship Id="rId6" Type="http://schemas.openxmlformats.org/officeDocument/2006/relationships/tags" Target="../tags/tag172.xml" /><Relationship Id="rId7" Type="http://schemas.openxmlformats.org/officeDocument/2006/relationships/tags" Target="../tags/tag173.xml" /><Relationship Id="rId8" Type="http://schemas.openxmlformats.org/officeDocument/2006/relationships/tags" Target="../tags/tag174.xml" /><Relationship Id="rId9" Type="http://schemas.openxmlformats.org/officeDocument/2006/relationships/tags" Target="../tags/tag175.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tags" Target="../tags/tag201.xml" /><Relationship Id="rId11" Type="http://schemas.openxmlformats.org/officeDocument/2006/relationships/tags" Target="../tags/tag202.xml" /><Relationship Id="rId12" Type="http://schemas.openxmlformats.org/officeDocument/2006/relationships/tags" Target="../tags/tag203.xml" /><Relationship Id="rId13" Type="http://schemas.openxmlformats.org/officeDocument/2006/relationships/tags" Target="../tags/tag204.xml" /><Relationship Id="rId14" Type="http://schemas.openxmlformats.org/officeDocument/2006/relationships/tags" Target="../tags/tag205.xml" /><Relationship Id="rId15" Type="http://schemas.openxmlformats.org/officeDocument/2006/relationships/tags" Target="../tags/tag206.xml" /><Relationship Id="rId16" Type="http://schemas.openxmlformats.org/officeDocument/2006/relationships/tags" Target="../tags/tag207.xml" /><Relationship Id="rId17" Type="http://schemas.openxmlformats.org/officeDocument/2006/relationships/tags" Target="../tags/tag208.xml" /><Relationship Id="rId18" Type="http://schemas.openxmlformats.org/officeDocument/2006/relationships/tags" Target="../tags/tag209.xml" /><Relationship Id="rId19" Type="http://schemas.openxmlformats.org/officeDocument/2006/relationships/tags" Target="../tags/tag210.xml" /><Relationship Id="rId2" Type="http://schemas.openxmlformats.org/officeDocument/2006/relationships/tags" Target="../tags/tag193.xml" /><Relationship Id="rId20" Type="http://schemas.openxmlformats.org/officeDocument/2006/relationships/tags" Target="../tags/tag211.xml" /><Relationship Id="rId21" Type="http://schemas.openxmlformats.org/officeDocument/2006/relationships/tags" Target="../tags/tag212.xml" /><Relationship Id="rId22" Type="http://schemas.openxmlformats.org/officeDocument/2006/relationships/tags" Target="../tags/tag213.xml" /><Relationship Id="rId23" Type="http://schemas.openxmlformats.org/officeDocument/2006/relationships/tags" Target="../tags/tag214.xml" /><Relationship Id="rId24" Type="http://schemas.openxmlformats.org/officeDocument/2006/relationships/tags" Target="../tags/tag215.xml" /><Relationship Id="rId25" Type="http://schemas.openxmlformats.org/officeDocument/2006/relationships/tags" Target="../tags/tag216.xml" /><Relationship Id="rId26" Type="http://schemas.openxmlformats.org/officeDocument/2006/relationships/tags" Target="../tags/tag217.xml" /><Relationship Id="rId27" Type="http://schemas.openxmlformats.org/officeDocument/2006/relationships/tags" Target="../tags/tag218.xml" /><Relationship Id="rId28" Type="http://schemas.openxmlformats.org/officeDocument/2006/relationships/tags" Target="../tags/tag219.xml" /><Relationship Id="rId29" Type="http://schemas.openxmlformats.org/officeDocument/2006/relationships/tags" Target="../tags/tag220.xml" /><Relationship Id="rId3" Type="http://schemas.openxmlformats.org/officeDocument/2006/relationships/tags" Target="../tags/tag194.xml" /><Relationship Id="rId30" Type="http://schemas.openxmlformats.org/officeDocument/2006/relationships/tags" Target="../tags/tag221.xml" /><Relationship Id="rId31" Type="http://schemas.openxmlformats.org/officeDocument/2006/relationships/tags" Target="../tags/tag222.xml" /><Relationship Id="rId32" Type="http://schemas.openxmlformats.org/officeDocument/2006/relationships/tags" Target="../tags/tag223.xml" /><Relationship Id="rId33" Type="http://schemas.openxmlformats.org/officeDocument/2006/relationships/image" Target="../media/image27.png" /><Relationship Id="rId34" Type="http://schemas.openxmlformats.org/officeDocument/2006/relationships/tags" Target="../tags/tag224.xml" /><Relationship Id="rId35" Type="http://schemas.openxmlformats.org/officeDocument/2006/relationships/image" Target="../media/image28.png" /><Relationship Id="rId36" Type="http://schemas.openxmlformats.org/officeDocument/2006/relationships/tags" Target="../tags/tag225.xml" /><Relationship Id="rId37" Type="http://schemas.openxmlformats.org/officeDocument/2006/relationships/tags" Target="../tags/tag226.xml" /><Relationship Id="rId4" Type="http://schemas.openxmlformats.org/officeDocument/2006/relationships/tags" Target="../tags/tag195.xml" /><Relationship Id="rId5" Type="http://schemas.openxmlformats.org/officeDocument/2006/relationships/tags" Target="../tags/tag196.xml" /><Relationship Id="rId6" Type="http://schemas.openxmlformats.org/officeDocument/2006/relationships/tags" Target="../tags/tag197.xml" /><Relationship Id="rId7" Type="http://schemas.openxmlformats.org/officeDocument/2006/relationships/tags" Target="../tags/tag198.xml" /><Relationship Id="rId8" Type="http://schemas.openxmlformats.org/officeDocument/2006/relationships/tags" Target="../tags/tag199.xml" /><Relationship Id="rId9" Type="http://schemas.openxmlformats.org/officeDocument/2006/relationships/tags" Target="../tags/tag200.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9.png" /><Relationship Id="rId11" Type="http://schemas.openxmlformats.org/officeDocument/2006/relationships/tags" Target="../tags/tag235.xml" /><Relationship Id="rId2" Type="http://schemas.openxmlformats.org/officeDocument/2006/relationships/tags" Target="../tags/tag227.xml" /><Relationship Id="rId3" Type="http://schemas.openxmlformats.org/officeDocument/2006/relationships/tags" Target="../tags/tag228.xml" /><Relationship Id="rId4" Type="http://schemas.openxmlformats.org/officeDocument/2006/relationships/tags" Target="../tags/tag229.xml" /><Relationship Id="rId5" Type="http://schemas.openxmlformats.org/officeDocument/2006/relationships/tags" Target="../tags/tag230.xml" /><Relationship Id="rId6" Type="http://schemas.openxmlformats.org/officeDocument/2006/relationships/tags" Target="../tags/tag231.xml" /><Relationship Id="rId7" Type="http://schemas.openxmlformats.org/officeDocument/2006/relationships/tags" Target="../tags/tag232.xml" /><Relationship Id="rId8" Type="http://schemas.openxmlformats.org/officeDocument/2006/relationships/tags" Target="../tags/tag233.xml" /><Relationship Id="rId9" Type="http://schemas.openxmlformats.org/officeDocument/2006/relationships/tags" Target="../tags/tag23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31.png" /><Relationship Id="rId11" Type="http://schemas.openxmlformats.org/officeDocument/2006/relationships/tags" Target="../tags/tag243.xml" /><Relationship Id="rId12" Type="http://schemas.openxmlformats.org/officeDocument/2006/relationships/tags" Target="../tags/tag244.xml" /><Relationship Id="rId13" Type="http://schemas.openxmlformats.org/officeDocument/2006/relationships/image" Target="../media/image32.png" /><Relationship Id="rId14" Type="http://schemas.openxmlformats.org/officeDocument/2006/relationships/tags" Target="../tags/tag245.xml" /><Relationship Id="rId15" Type="http://schemas.openxmlformats.org/officeDocument/2006/relationships/tags" Target="../tags/tag246.xml" /><Relationship Id="rId16" Type="http://schemas.openxmlformats.org/officeDocument/2006/relationships/tags" Target="../tags/tag247.xml" /><Relationship Id="rId17" Type="http://schemas.openxmlformats.org/officeDocument/2006/relationships/image" Target="../media/image33.jpeg" /><Relationship Id="rId18" Type="http://schemas.openxmlformats.org/officeDocument/2006/relationships/tags" Target="../tags/tag248.xml" /><Relationship Id="rId2" Type="http://schemas.openxmlformats.org/officeDocument/2006/relationships/tags" Target="../tags/tag236.xml" /><Relationship Id="rId3" Type="http://schemas.openxmlformats.org/officeDocument/2006/relationships/tags" Target="../tags/tag237.xml" /><Relationship Id="rId4" Type="http://schemas.openxmlformats.org/officeDocument/2006/relationships/tags" Target="../tags/tag238.xml" /><Relationship Id="rId5" Type="http://schemas.openxmlformats.org/officeDocument/2006/relationships/tags" Target="../tags/tag239.xml" /><Relationship Id="rId6" Type="http://schemas.openxmlformats.org/officeDocument/2006/relationships/image" Target="../media/image30.png" /><Relationship Id="rId7" Type="http://schemas.openxmlformats.org/officeDocument/2006/relationships/tags" Target="../tags/tag240.xml" /><Relationship Id="rId8" Type="http://schemas.openxmlformats.org/officeDocument/2006/relationships/tags" Target="../tags/tag241.xml" /><Relationship Id="rId9" Type="http://schemas.openxmlformats.org/officeDocument/2006/relationships/tags" Target="../tags/tag24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56.xml" /><Relationship Id="rId11" Type="http://schemas.openxmlformats.org/officeDocument/2006/relationships/image" Target="../media/image32.png" /><Relationship Id="rId12" Type="http://schemas.openxmlformats.org/officeDocument/2006/relationships/tags" Target="../tags/tag257.xml" /><Relationship Id="rId13" Type="http://schemas.openxmlformats.org/officeDocument/2006/relationships/tags" Target="../tags/tag258.xml" /><Relationship Id="rId14" Type="http://schemas.openxmlformats.org/officeDocument/2006/relationships/tags" Target="../tags/tag259.xml" /><Relationship Id="rId15" Type="http://schemas.openxmlformats.org/officeDocument/2006/relationships/image" Target="../media/image33.jpeg" /><Relationship Id="rId16" Type="http://schemas.openxmlformats.org/officeDocument/2006/relationships/tags" Target="../tags/tag260.xml" /><Relationship Id="rId2" Type="http://schemas.openxmlformats.org/officeDocument/2006/relationships/tags" Target="../tags/tag249.xml" /><Relationship Id="rId3" Type="http://schemas.openxmlformats.org/officeDocument/2006/relationships/tags" Target="../tags/tag250.xml" /><Relationship Id="rId4" Type="http://schemas.openxmlformats.org/officeDocument/2006/relationships/tags" Target="../tags/tag251.xml" /><Relationship Id="rId5" Type="http://schemas.openxmlformats.org/officeDocument/2006/relationships/tags" Target="../tags/tag252.xml" /><Relationship Id="rId6" Type="http://schemas.openxmlformats.org/officeDocument/2006/relationships/image" Target="../media/image30.png" /><Relationship Id="rId7" Type="http://schemas.openxmlformats.org/officeDocument/2006/relationships/tags" Target="../tags/tag253.xml" /><Relationship Id="rId8" Type="http://schemas.openxmlformats.org/officeDocument/2006/relationships/tags" Target="../tags/tag254.xml" /><Relationship Id="rId9" Type="http://schemas.openxmlformats.org/officeDocument/2006/relationships/tags" Target="../tags/tag25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68.xml" /><Relationship Id="rId11" Type="http://schemas.openxmlformats.org/officeDocument/2006/relationships/image" Target="../media/image32.png" /><Relationship Id="rId12" Type="http://schemas.openxmlformats.org/officeDocument/2006/relationships/tags" Target="../tags/tag269.xml" /><Relationship Id="rId13" Type="http://schemas.openxmlformats.org/officeDocument/2006/relationships/tags" Target="../tags/tag270.xml" /><Relationship Id="rId14" Type="http://schemas.openxmlformats.org/officeDocument/2006/relationships/tags" Target="../tags/tag271.xml" /><Relationship Id="rId15" Type="http://schemas.openxmlformats.org/officeDocument/2006/relationships/image" Target="../media/image33.jpeg" /><Relationship Id="rId16" Type="http://schemas.openxmlformats.org/officeDocument/2006/relationships/tags" Target="../tags/tag272.xml" /><Relationship Id="rId2" Type="http://schemas.openxmlformats.org/officeDocument/2006/relationships/tags" Target="../tags/tag261.xml" /><Relationship Id="rId3" Type="http://schemas.openxmlformats.org/officeDocument/2006/relationships/tags" Target="../tags/tag262.xml" /><Relationship Id="rId4" Type="http://schemas.openxmlformats.org/officeDocument/2006/relationships/tags" Target="../tags/tag263.xml" /><Relationship Id="rId5" Type="http://schemas.openxmlformats.org/officeDocument/2006/relationships/tags" Target="../tags/tag264.xml" /><Relationship Id="rId6" Type="http://schemas.openxmlformats.org/officeDocument/2006/relationships/image" Target="../media/image30.png" /><Relationship Id="rId7" Type="http://schemas.openxmlformats.org/officeDocument/2006/relationships/tags" Target="../tags/tag265.xml" /><Relationship Id="rId8" Type="http://schemas.openxmlformats.org/officeDocument/2006/relationships/tags" Target="../tags/tag266.xml" /><Relationship Id="rId9" Type="http://schemas.openxmlformats.org/officeDocument/2006/relationships/tags" Target="../tags/tag26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31.png" /><Relationship Id="rId11" Type="http://schemas.openxmlformats.org/officeDocument/2006/relationships/tags" Target="../tags/tag280.xml" /><Relationship Id="rId12" Type="http://schemas.openxmlformats.org/officeDocument/2006/relationships/tags" Target="../tags/tag281.xml" /><Relationship Id="rId13" Type="http://schemas.openxmlformats.org/officeDocument/2006/relationships/image" Target="../media/image32.png" /><Relationship Id="rId14" Type="http://schemas.openxmlformats.org/officeDocument/2006/relationships/tags" Target="../tags/tag282.xml" /><Relationship Id="rId15" Type="http://schemas.openxmlformats.org/officeDocument/2006/relationships/tags" Target="../tags/tag283.xml" /><Relationship Id="rId16" Type="http://schemas.openxmlformats.org/officeDocument/2006/relationships/tags" Target="../tags/tag284.xml" /><Relationship Id="rId17" Type="http://schemas.openxmlformats.org/officeDocument/2006/relationships/image" Target="../media/image33.jpeg" /><Relationship Id="rId18" Type="http://schemas.openxmlformats.org/officeDocument/2006/relationships/tags" Target="../tags/tag285.xml" /><Relationship Id="rId2" Type="http://schemas.openxmlformats.org/officeDocument/2006/relationships/tags" Target="../tags/tag273.xml" /><Relationship Id="rId3" Type="http://schemas.openxmlformats.org/officeDocument/2006/relationships/tags" Target="../tags/tag274.xml" /><Relationship Id="rId4" Type="http://schemas.openxmlformats.org/officeDocument/2006/relationships/tags" Target="../tags/tag275.xml" /><Relationship Id="rId5" Type="http://schemas.openxmlformats.org/officeDocument/2006/relationships/tags" Target="../tags/tag276.xml" /><Relationship Id="rId6" Type="http://schemas.openxmlformats.org/officeDocument/2006/relationships/image" Target="../media/image30.png" /><Relationship Id="rId7" Type="http://schemas.openxmlformats.org/officeDocument/2006/relationships/tags" Target="../tags/tag277.xml" /><Relationship Id="rId8" Type="http://schemas.openxmlformats.org/officeDocument/2006/relationships/tags" Target="../tags/tag278.xml" /><Relationship Id="rId9" Type="http://schemas.openxmlformats.org/officeDocument/2006/relationships/tags" Target="../tags/tag27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93.xml" /><Relationship Id="rId11" Type="http://schemas.openxmlformats.org/officeDocument/2006/relationships/image" Target="../media/image32.png" /><Relationship Id="rId12" Type="http://schemas.openxmlformats.org/officeDocument/2006/relationships/tags" Target="../tags/tag294.xml" /><Relationship Id="rId13" Type="http://schemas.openxmlformats.org/officeDocument/2006/relationships/tags" Target="../tags/tag295.xml" /><Relationship Id="rId14" Type="http://schemas.openxmlformats.org/officeDocument/2006/relationships/tags" Target="../tags/tag296.xml" /><Relationship Id="rId15" Type="http://schemas.openxmlformats.org/officeDocument/2006/relationships/image" Target="../media/image33.jpeg" /><Relationship Id="rId16" Type="http://schemas.openxmlformats.org/officeDocument/2006/relationships/tags" Target="../tags/tag297.xml" /><Relationship Id="rId2" Type="http://schemas.openxmlformats.org/officeDocument/2006/relationships/tags" Target="../tags/tag286.xml" /><Relationship Id="rId3" Type="http://schemas.openxmlformats.org/officeDocument/2006/relationships/tags" Target="../tags/tag287.xml" /><Relationship Id="rId4" Type="http://schemas.openxmlformats.org/officeDocument/2006/relationships/tags" Target="../tags/tag288.xml" /><Relationship Id="rId5" Type="http://schemas.openxmlformats.org/officeDocument/2006/relationships/tags" Target="../tags/tag289.xml" /><Relationship Id="rId6" Type="http://schemas.openxmlformats.org/officeDocument/2006/relationships/image" Target="../media/image30.png" /><Relationship Id="rId7" Type="http://schemas.openxmlformats.org/officeDocument/2006/relationships/tags" Target="../tags/tag290.xml" /><Relationship Id="rId8" Type="http://schemas.openxmlformats.org/officeDocument/2006/relationships/tags" Target="../tags/tag291.xml" /><Relationship Id="rId9" Type="http://schemas.openxmlformats.org/officeDocument/2006/relationships/tags" Target="../tags/tag29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305.xml" /><Relationship Id="rId11" Type="http://schemas.openxmlformats.org/officeDocument/2006/relationships/image" Target="../media/image32.png" /><Relationship Id="rId12" Type="http://schemas.openxmlformats.org/officeDocument/2006/relationships/tags" Target="../tags/tag306.xml" /><Relationship Id="rId13" Type="http://schemas.openxmlformats.org/officeDocument/2006/relationships/tags" Target="../tags/tag307.xml" /><Relationship Id="rId14" Type="http://schemas.openxmlformats.org/officeDocument/2006/relationships/tags" Target="../tags/tag308.xml" /><Relationship Id="rId15" Type="http://schemas.openxmlformats.org/officeDocument/2006/relationships/image" Target="../media/image33.jpeg" /><Relationship Id="rId16" Type="http://schemas.openxmlformats.org/officeDocument/2006/relationships/tags" Target="../tags/tag309.xml" /><Relationship Id="rId2" Type="http://schemas.openxmlformats.org/officeDocument/2006/relationships/tags" Target="../tags/tag298.xml" /><Relationship Id="rId3" Type="http://schemas.openxmlformats.org/officeDocument/2006/relationships/tags" Target="../tags/tag299.xml" /><Relationship Id="rId4" Type="http://schemas.openxmlformats.org/officeDocument/2006/relationships/tags" Target="../tags/tag300.xml" /><Relationship Id="rId5" Type="http://schemas.openxmlformats.org/officeDocument/2006/relationships/tags" Target="../tags/tag301.xml" /><Relationship Id="rId6" Type="http://schemas.openxmlformats.org/officeDocument/2006/relationships/image" Target="../media/image30.png" /><Relationship Id="rId7" Type="http://schemas.openxmlformats.org/officeDocument/2006/relationships/tags" Target="../tags/tag302.xml" /><Relationship Id="rId8" Type="http://schemas.openxmlformats.org/officeDocument/2006/relationships/tags" Target="../tags/tag303.xml" /><Relationship Id="rId9" Type="http://schemas.openxmlformats.org/officeDocument/2006/relationships/tags" Target="../tags/tag304.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317.xml" /><Relationship Id="rId11" Type="http://schemas.openxmlformats.org/officeDocument/2006/relationships/tags" Target="../tags/tag318.xml" /><Relationship Id="rId12" Type="http://schemas.openxmlformats.org/officeDocument/2006/relationships/tags" Target="../tags/tag319.xml" /><Relationship Id="rId13" Type="http://schemas.openxmlformats.org/officeDocument/2006/relationships/tags" Target="../tags/tag320.xml" /><Relationship Id="rId14" Type="http://schemas.openxmlformats.org/officeDocument/2006/relationships/image" Target="../media/image30.png" /><Relationship Id="rId15" Type="http://schemas.openxmlformats.org/officeDocument/2006/relationships/tags" Target="../tags/tag321.xml" /><Relationship Id="rId16" Type="http://schemas.openxmlformats.org/officeDocument/2006/relationships/tags" Target="../tags/tag322.xml" /><Relationship Id="rId17" Type="http://schemas.openxmlformats.org/officeDocument/2006/relationships/image" Target="../media/image33.jpeg" /><Relationship Id="rId18" Type="http://schemas.openxmlformats.org/officeDocument/2006/relationships/tags" Target="../tags/tag323.xml" /><Relationship Id="rId2" Type="http://schemas.openxmlformats.org/officeDocument/2006/relationships/tags" Target="../tags/tag310.xml" /><Relationship Id="rId3" Type="http://schemas.openxmlformats.org/officeDocument/2006/relationships/tags" Target="../tags/tag311.xml" /><Relationship Id="rId4" Type="http://schemas.openxmlformats.org/officeDocument/2006/relationships/tags" Target="../tags/tag312.xml" /><Relationship Id="rId5" Type="http://schemas.openxmlformats.org/officeDocument/2006/relationships/tags" Target="../tags/tag313.xml" /><Relationship Id="rId6" Type="http://schemas.openxmlformats.org/officeDocument/2006/relationships/tags" Target="../tags/tag314.xml" /><Relationship Id="rId7" Type="http://schemas.openxmlformats.org/officeDocument/2006/relationships/image" Target="../media/image32.png" /><Relationship Id="rId8" Type="http://schemas.openxmlformats.org/officeDocument/2006/relationships/tags" Target="../tags/tag315.xml" /><Relationship Id="rId9" Type="http://schemas.openxmlformats.org/officeDocument/2006/relationships/tags" Target="../tags/tag3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331.xml" /><Relationship Id="rId11" Type="http://schemas.openxmlformats.org/officeDocument/2006/relationships/tags" Target="../tags/tag332.xml" /><Relationship Id="rId12" Type="http://schemas.openxmlformats.org/officeDocument/2006/relationships/tags" Target="../tags/tag333.xml" /><Relationship Id="rId13" Type="http://schemas.openxmlformats.org/officeDocument/2006/relationships/image" Target="../media/image30.png" /><Relationship Id="rId14" Type="http://schemas.openxmlformats.org/officeDocument/2006/relationships/tags" Target="../tags/tag334.xml" /><Relationship Id="rId15" Type="http://schemas.openxmlformats.org/officeDocument/2006/relationships/tags" Target="../tags/tag335.xml" /><Relationship Id="rId16" Type="http://schemas.openxmlformats.org/officeDocument/2006/relationships/tags" Target="../tags/tag336.xml" /><Relationship Id="rId17" Type="http://schemas.openxmlformats.org/officeDocument/2006/relationships/image" Target="../media/image33.jpeg" /><Relationship Id="rId18" Type="http://schemas.openxmlformats.org/officeDocument/2006/relationships/tags" Target="../tags/tag337.xml" /><Relationship Id="rId2" Type="http://schemas.openxmlformats.org/officeDocument/2006/relationships/tags" Target="../tags/tag324.xml" /><Relationship Id="rId3" Type="http://schemas.openxmlformats.org/officeDocument/2006/relationships/tags" Target="../tags/tag325.xml" /><Relationship Id="rId4" Type="http://schemas.openxmlformats.org/officeDocument/2006/relationships/tags" Target="../tags/tag326.xml" /><Relationship Id="rId5" Type="http://schemas.openxmlformats.org/officeDocument/2006/relationships/tags" Target="../tags/tag327.xml" /><Relationship Id="rId6" Type="http://schemas.openxmlformats.org/officeDocument/2006/relationships/tags" Target="../tags/tag328.xml" /><Relationship Id="rId7" Type="http://schemas.openxmlformats.org/officeDocument/2006/relationships/image" Target="../media/image32.png" /><Relationship Id="rId8" Type="http://schemas.openxmlformats.org/officeDocument/2006/relationships/tags" Target="../tags/tag329.xml" /><Relationship Id="rId9" Type="http://schemas.openxmlformats.org/officeDocument/2006/relationships/tags" Target="../tags/tag33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9.png" /><Relationship Id="rId11" Type="http://schemas.openxmlformats.org/officeDocument/2006/relationships/tags" Target="../tags/tag346.xml" /><Relationship Id="rId2" Type="http://schemas.openxmlformats.org/officeDocument/2006/relationships/tags" Target="../tags/tag338.xml" /><Relationship Id="rId3" Type="http://schemas.openxmlformats.org/officeDocument/2006/relationships/tags" Target="../tags/tag339.xml" /><Relationship Id="rId4" Type="http://schemas.openxmlformats.org/officeDocument/2006/relationships/tags" Target="../tags/tag340.xml" /><Relationship Id="rId5" Type="http://schemas.openxmlformats.org/officeDocument/2006/relationships/tags" Target="../tags/tag341.xml" /><Relationship Id="rId6" Type="http://schemas.openxmlformats.org/officeDocument/2006/relationships/tags" Target="../tags/tag342.xml" /><Relationship Id="rId7" Type="http://schemas.openxmlformats.org/officeDocument/2006/relationships/tags" Target="../tags/tag343.xml" /><Relationship Id="rId8" Type="http://schemas.openxmlformats.org/officeDocument/2006/relationships/tags" Target="../tags/tag344.xml" /><Relationship Id="rId9" Type="http://schemas.openxmlformats.org/officeDocument/2006/relationships/tags" Target="../tags/tag34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355.xml" /><Relationship Id="rId100" Type="http://schemas.openxmlformats.org/officeDocument/2006/relationships/tags" Target="../tags/tag444.xml" /><Relationship Id="rId101" Type="http://schemas.openxmlformats.org/officeDocument/2006/relationships/tags" Target="../tags/tag445.xml" /><Relationship Id="rId102" Type="http://schemas.openxmlformats.org/officeDocument/2006/relationships/tags" Target="../tags/tag446.xml" /><Relationship Id="rId103" Type="http://schemas.openxmlformats.org/officeDocument/2006/relationships/tags" Target="../tags/tag447.xml" /><Relationship Id="rId104" Type="http://schemas.openxmlformats.org/officeDocument/2006/relationships/tags" Target="../tags/tag448.xml" /><Relationship Id="rId105" Type="http://schemas.openxmlformats.org/officeDocument/2006/relationships/tags" Target="../tags/tag449.xml" /><Relationship Id="rId106" Type="http://schemas.openxmlformats.org/officeDocument/2006/relationships/tags" Target="../tags/tag450.xml" /><Relationship Id="rId107" Type="http://schemas.openxmlformats.org/officeDocument/2006/relationships/tags" Target="../tags/tag451.xml" /><Relationship Id="rId108" Type="http://schemas.openxmlformats.org/officeDocument/2006/relationships/tags" Target="../tags/tag452.xml" /><Relationship Id="rId109" Type="http://schemas.openxmlformats.org/officeDocument/2006/relationships/tags" Target="../tags/tag453.xml" /><Relationship Id="rId11" Type="http://schemas.openxmlformats.org/officeDocument/2006/relationships/tags" Target="../tags/tag356.xml" /><Relationship Id="rId110" Type="http://schemas.openxmlformats.org/officeDocument/2006/relationships/tags" Target="../tags/tag454.xml" /><Relationship Id="rId111" Type="http://schemas.openxmlformats.org/officeDocument/2006/relationships/tags" Target="../tags/tag455.xml" /><Relationship Id="rId112" Type="http://schemas.openxmlformats.org/officeDocument/2006/relationships/tags" Target="../tags/tag456.xml" /><Relationship Id="rId113" Type="http://schemas.openxmlformats.org/officeDocument/2006/relationships/tags" Target="../tags/tag457.xml" /><Relationship Id="rId114" Type="http://schemas.openxmlformats.org/officeDocument/2006/relationships/tags" Target="../tags/tag458.xml" /><Relationship Id="rId115" Type="http://schemas.openxmlformats.org/officeDocument/2006/relationships/tags" Target="../tags/tag459.xml" /><Relationship Id="rId116" Type="http://schemas.openxmlformats.org/officeDocument/2006/relationships/tags" Target="../tags/tag460.xml" /><Relationship Id="rId117" Type="http://schemas.openxmlformats.org/officeDocument/2006/relationships/tags" Target="../tags/tag461.xml" /><Relationship Id="rId118" Type="http://schemas.openxmlformats.org/officeDocument/2006/relationships/tags" Target="../tags/tag462.xml" /><Relationship Id="rId119" Type="http://schemas.openxmlformats.org/officeDocument/2006/relationships/tags" Target="../tags/tag463.xml" /><Relationship Id="rId12" Type="http://schemas.openxmlformats.org/officeDocument/2006/relationships/tags" Target="../tags/tag357.xml" /><Relationship Id="rId120" Type="http://schemas.openxmlformats.org/officeDocument/2006/relationships/tags" Target="../tags/tag464.xml" /><Relationship Id="rId121" Type="http://schemas.openxmlformats.org/officeDocument/2006/relationships/tags" Target="../tags/tag465.xml" /><Relationship Id="rId122" Type="http://schemas.openxmlformats.org/officeDocument/2006/relationships/tags" Target="../tags/tag466.xml" /><Relationship Id="rId123" Type="http://schemas.openxmlformats.org/officeDocument/2006/relationships/tags" Target="../tags/tag467.xml" /><Relationship Id="rId124" Type="http://schemas.openxmlformats.org/officeDocument/2006/relationships/tags" Target="../tags/tag468.xml" /><Relationship Id="rId125" Type="http://schemas.openxmlformats.org/officeDocument/2006/relationships/tags" Target="../tags/tag469.xml" /><Relationship Id="rId126" Type="http://schemas.openxmlformats.org/officeDocument/2006/relationships/tags" Target="../tags/tag470.xml" /><Relationship Id="rId127" Type="http://schemas.openxmlformats.org/officeDocument/2006/relationships/tags" Target="../tags/tag471.xml" /><Relationship Id="rId128" Type="http://schemas.openxmlformats.org/officeDocument/2006/relationships/tags" Target="../tags/tag472.xml" /><Relationship Id="rId129" Type="http://schemas.openxmlformats.org/officeDocument/2006/relationships/tags" Target="../tags/tag473.xml" /><Relationship Id="rId13" Type="http://schemas.openxmlformats.org/officeDocument/2006/relationships/tags" Target="../tags/tag358.xml" /><Relationship Id="rId130" Type="http://schemas.openxmlformats.org/officeDocument/2006/relationships/tags" Target="../tags/tag474.xml" /><Relationship Id="rId131" Type="http://schemas.openxmlformats.org/officeDocument/2006/relationships/tags" Target="../tags/tag475.xml" /><Relationship Id="rId132" Type="http://schemas.openxmlformats.org/officeDocument/2006/relationships/image" Target="../media/image33.jpeg" /><Relationship Id="rId133" Type="http://schemas.openxmlformats.org/officeDocument/2006/relationships/tags" Target="../tags/tag476.xml" /><Relationship Id="rId14" Type="http://schemas.openxmlformats.org/officeDocument/2006/relationships/tags" Target="../tags/tag359.xml" /><Relationship Id="rId15" Type="http://schemas.openxmlformats.org/officeDocument/2006/relationships/tags" Target="../tags/tag360.xml" /><Relationship Id="rId16" Type="http://schemas.openxmlformats.org/officeDocument/2006/relationships/tags" Target="../tags/tag361.xml" /><Relationship Id="rId17" Type="http://schemas.openxmlformats.org/officeDocument/2006/relationships/tags" Target="../tags/tag362.xml" /><Relationship Id="rId18" Type="http://schemas.openxmlformats.org/officeDocument/2006/relationships/tags" Target="../tags/tag363.xml" /><Relationship Id="rId19" Type="http://schemas.openxmlformats.org/officeDocument/2006/relationships/tags" Target="../tags/tag364.xml" /><Relationship Id="rId2" Type="http://schemas.openxmlformats.org/officeDocument/2006/relationships/tags" Target="../tags/tag347.xml" /><Relationship Id="rId20" Type="http://schemas.openxmlformats.org/officeDocument/2006/relationships/tags" Target="../tags/tag365.xml" /><Relationship Id="rId21" Type="http://schemas.openxmlformats.org/officeDocument/2006/relationships/tags" Target="../tags/tag366.xml" /><Relationship Id="rId22" Type="http://schemas.openxmlformats.org/officeDocument/2006/relationships/tags" Target="../tags/tag367.xml" /><Relationship Id="rId23" Type="http://schemas.openxmlformats.org/officeDocument/2006/relationships/tags" Target="../tags/tag368.xml" /><Relationship Id="rId24" Type="http://schemas.openxmlformats.org/officeDocument/2006/relationships/tags" Target="../tags/tag369.xml" /><Relationship Id="rId25" Type="http://schemas.openxmlformats.org/officeDocument/2006/relationships/tags" Target="../tags/tag370.xml" /><Relationship Id="rId26" Type="http://schemas.openxmlformats.org/officeDocument/2006/relationships/tags" Target="../tags/tag371.xml" /><Relationship Id="rId27" Type="http://schemas.openxmlformats.org/officeDocument/2006/relationships/tags" Target="../tags/tag372.xml" /><Relationship Id="rId28" Type="http://schemas.openxmlformats.org/officeDocument/2006/relationships/tags" Target="../tags/tag373.xml" /><Relationship Id="rId29" Type="http://schemas.openxmlformats.org/officeDocument/2006/relationships/tags" Target="../tags/tag374.xml" /><Relationship Id="rId3" Type="http://schemas.openxmlformats.org/officeDocument/2006/relationships/tags" Target="../tags/tag348.xml" /><Relationship Id="rId30" Type="http://schemas.openxmlformats.org/officeDocument/2006/relationships/tags" Target="../tags/tag375.xml" /><Relationship Id="rId31" Type="http://schemas.openxmlformats.org/officeDocument/2006/relationships/tags" Target="../tags/tag376.xml" /><Relationship Id="rId32" Type="http://schemas.openxmlformats.org/officeDocument/2006/relationships/tags" Target="../tags/tag377.xml" /><Relationship Id="rId33" Type="http://schemas.openxmlformats.org/officeDocument/2006/relationships/tags" Target="../tags/tag378.xml" /><Relationship Id="rId34" Type="http://schemas.openxmlformats.org/officeDocument/2006/relationships/tags" Target="../tags/tag379.xml" /><Relationship Id="rId35" Type="http://schemas.openxmlformats.org/officeDocument/2006/relationships/tags" Target="../tags/tag380.xml" /><Relationship Id="rId36" Type="http://schemas.openxmlformats.org/officeDocument/2006/relationships/tags" Target="../tags/tag381.xml" /><Relationship Id="rId37" Type="http://schemas.openxmlformats.org/officeDocument/2006/relationships/tags" Target="../tags/tag382.xml" /><Relationship Id="rId38" Type="http://schemas.openxmlformats.org/officeDocument/2006/relationships/tags" Target="../tags/tag383.xml" /><Relationship Id="rId39" Type="http://schemas.openxmlformats.org/officeDocument/2006/relationships/tags" Target="../tags/tag384.xml" /><Relationship Id="rId4" Type="http://schemas.openxmlformats.org/officeDocument/2006/relationships/tags" Target="../tags/tag349.xml" /><Relationship Id="rId40" Type="http://schemas.openxmlformats.org/officeDocument/2006/relationships/tags" Target="../tags/tag385.xml" /><Relationship Id="rId41" Type="http://schemas.openxmlformats.org/officeDocument/2006/relationships/tags" Target="../tags/tag386.xml" /><Relationship Id="rId42" Type="http://schemas.openxmlformats.org/officeDocument/2006/relationships/tags" Target="../tags/tag387.xml" /><Relationship Id="rId43" Type="http://schemas.openxmlformats.org/officeDocument/2006/relationships/tags" Target="../tags/tag388.xml" /><Relationship Id="rId44" Type="http://schemas.openxmlformats.org/officeDocument/2006/relationships/tags" Target="../tags/tag389.xml" /><Relationship Id="rId45" Type="http://schemas.openxmlformats.org/officeDocument/2006/relationships/tags" Target="../tags/tag390.xml" /><Relationship Id="rId46" Type="http://schemas.openxmlformats.org/officeDocument/2006/relationships/tags" Target="../tags/tag391.xml" /><Relationship Id="rId47" Type="http://schemas.openxmlformats.org/officeDocument/2006/relationships/tags" Target="../tags/tag392.xml" /><Relationship Id="rId48" Type="http://schemas.openxmlformats.org/officeDocument/2006/relationships/tags" Target="../tags/tag393.xml" /><Relationship Id="rId49" Type="http://schemas.openxmlformats.org/officeDocument/2006/relationships/tags" Target="../tags/tag394.xml" /><Relationship Id="rId5" Type="http://schemas.openxmlformats.org/officeDocument/2006/relationships/tags" Target="../tags/tag350.xml" /><Relationship Id="rId50" Type="http://schemas.openxmlformats.org/officeDocument/2006/relationships/tags" Target="../tags/tag395.xml" /><Relationship Id="rId51" Type="http://schemas.openxmlformats.org/officeDocument/2006/relationships/tags" Target="../tags/tag396.xml" /><Relationship Id="rId52" Type="http://schemas.openxmlformats.org/officeDocument/2006/relationships/tags" Target="../tags/tag397.xml" /><Relationship Id="rId53" Type="http://schemas.openxmlformats.org/officeDocument/2006/relationships/tags" Target="../tags/tag398.xml" /><Relationship Id="rId54" Type="http://schemas.openxmlformats.org/officeDocument/2006/relationships/tags" Target="../tags/tag399.xml" /><Relationship Id="rId55" Type="http://schemas.openxmlformats.org/officeDocument/2006/relationships/tags" Target="../tags/tag400.xml" /><Relationship Id="rId56" Type="http://schemas.openxmlformats.org/officeDocument/2006/relationships/tags" Target="../tags/tag401.xml" /><Relationship Id="rId57" Type="http://schemas.openxmlformats.org/officeDocument/2006/relationships/tags" Target="../tags/tag402.xml" /><Relationship Id="rId58" Type="http://schemas.openxmlformats.org/officeDocument/2006/relationships/tags" Target="../tags/tag403.xml" /><Relationship Id="rId59" Type="http://schemas.openxmlformats.org/officeDocument/2006/relationships/tags" Target="../tags/tag404.xml" /><Relationship Id="rId6" Type="http://schemas.openxmlformats.org/officeDocument/2006/relationships/tags" Target="../tags/tag351.xml" /><Relationship Id="rId60" Type="http://schemas.openxmlformats.org/officeDocument/2006/relationships/tags" Target="../tags/tag405.xml" /><Relationship Id="rId61" Type="http://schemas.openxmlformats.org/officeDocument/2006/relationships/tags" Target="../tags/tag406.xml" /><Relationship Id="rId62" Type="http://schemas.openxmlformats.org/officeDocument/2006/relationships/tags" Target="../tags/tag407.xml" /><Relationship Id="rId63" Type="http://schemas.openxmlformats.org/officeDocument/2006/relationships/tags" Target="../tags/tag408.xml" /><Relationship Id="rId64" Type="http://schemas.openxmlformats.org/officeDocument/2006/relationships/tags" Target="../tags/tag409.xml" /><Relationship Id="rId65" Type="http://schemas.openxmlformats.org/officeDocument/2006/relationships/tags" Target="../tags/tag410.xml" /><Relationship Id="rId66" Type="http://schemas.openxmlformats.org/officeDocument/2006/relationships/tags" Target="../tags/tag411.xml" /><Relationship Id="rId67" Type="http://schemas.openxmlformats.org/officeDocument/2006/relationships/tags" Target="../tags/tag412.xml" /><Relationship Id="rId68" Type="http://schemas.openxmlformats.org/officeDocument/2006/relationships/tags" Target="../tags/tag413.xml" /><Relationship Id="rId69" Type="http://schemas.openxmlformats.org/officeDocument/2006/relationships/tags" Target="../tags/tag414.xml" /><Relationship Id="rId7" Type="http://schemas.openxmlformats.org/officeDocument/2006/relationships/tags" Target="../tags/tag352.xml" /><Relationship Id="rId70" Type="http://schemas.openxmlformats.org/officeDocument/2006/relationships/tags" Target="../tags/tag415.xml" /><Relationship Id="rId71" Type="http://schemas.openxmlformats.org/officeDocument/2006/relationships/tags" Target="../tags/tag416.xml" /><Relationship Id="rId72" Type="http://schemas.openxmlformats.org/officeDocument/2006/relationships/tags" Target="../tags/tag417.xml" /><Relationship Id="rId73" Type="http://schemas.openxmlformats.org/officeDocument/2006/relationships/tags" Target="../tags/tag418.xml" /><Relationship Id="rId74" Type="http://schemas.openxmlformats.org/officeDocument/2006/relationships/tags" Target="../tags/tag419.xml" /><Relationship Id="rId75" Type="http://schemas.openxmlformats.org/officeDocument/2006/relationships/tags" Target="../tags/tag420.xml" /><Relationship Id="rId76" Type="http://schemas.openxmlformats.org/officeDocument/2006/relationships/tags" Target="../tags/tag421.xml" /><Relationship Id="rId77" Type="http://schemas.openxmlformats.org/officeDocument/2006/relationships/tags" Target="../tags/tag422.xml" /><Relationship Id="rId78" Type="http://schemas.openxmlformats.org/officeDocument/2006/relationships/tags" Target="../tags/tag423.xml" /><Relationship Id="rId79" Type="http://schemas.openxmlformats.org/officeDocument/2006/relationships/tags" Target="../tags/tag424.xml" /><Relationship Id="rId8" Type="http://schemas.openxmlformats.org/officeDocument/2006/relationships/tags" Target="../tags/tag353.xml" /><Relationship Id="rId80" Type="http://schemas.openxmlformats.org/officeDocument/2006/relationships/tags" Target="../tags/tag425.xml" /><Relationship Id="rId81" Type="http://schemas.openxmlformats.org/officeDocument/2006/relationships/tags" Target="../tags/tag426.xml" /><Relationship Id="rId82" Type="http://schemas.openxmlformats.org/officeDocument/2006/relationships/tags" Target="../tags/tag427.xml" /><Relationship Id="rId83" Type="http://schemas.openxmlformats.org/officeDocument/2006/relationships/tags" Target="../tags/tag428.xml" /><Relationship Id="rId84" Type="http://schemas.openxmlformats.org/officeDocument/2006/relationships/tags" Target="../tags/tag429.xml" /><Relationship Id="rId85" Type="http://schemas.openxmlformats.org/officeDocument/2006/relationships/tags" Target="../tags/tag430.xml" /><Relationship Id="rId86" Type="http://schemas.openxmlformats.org/officeDocument/2006/relationships/tags" Target="../tags/tag431.xml" /><Relationship Id="rId87" Type="http://schemas.openxmlformats.org/officeDocument/2006/relationships/tags" Target="../tags/tag432.xml" /><Relationship Id="rId88" Type="http://schemas.openxmlformats.org/officeDocument/2006/relationships/tags" Target="../tags/tag433.xml" /><Relationship Id="rId89" Type="http://schemas.openxmlformats.org/officeDocument/2006/relationships/tags" Target="../tags/tag434.xml" /><Relationship Id="rId9" Type="http://schemas.openxmlformats.org/officeDocument/2006/relationships/tags" Target="../tags/tag354.xml" /><Relationship Id="rId90" Type="http://schemas.openxmlformats.org/officeDocument/2006/relationships/tags" Target="../tags/tag435.xml" /><Relationship Id="rId91" Type="http://schemas.openxmlformats.org/officeDocument/2006/relationships/tags" Target="../tags/tag436.xml" /><Relationship Id="rId92" Type="http://schemas.openxmlformats.org/officeDocument/2006/relationships/image" Target="../media/image34.png" /><Relationship Id="rId93" Type="http://schemas.openxmlformats.org/officeDocument/2006/relationships/tags" Target="../tags/tag437.xml" /><Relationship Id="rId94" Type="http://schemas.openxmlformats.org/officeDocument/2006/relationships/tags" Target="../tags/tag438.xml" /><Relationship Id="rId95" Type="http://schemas.openxmlformats.org/officeDocument/2006/relationships/tags" Target="../tags/tag439.xml" /><Relationship Id="rId96" Type="http://schemas.openxmlformats.org/officeDocument/2006/relationships/tags" Target="../tags/tag440.xml" /><Relationship Id="rId97" Type="http://schemas.openxmlformats.org/officeDocument/2006/relationships/tags" Target="../tags/tag441.xml" /><Relationship Id="rId98" Type="http://schemas.openxmlformats.org/officeDocument/2006/relationships/tags" Target="../tags/tag442.xml" /><Relationship Id="rId99" Type="http://schemas.openxmlformats.org/officeDocument/2006/relationships/tags" Target="../tags/tag44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84.xml" /><Relationship Id="rId11" Type="http://schemas.openxmlformats.org/officeDocument/2006/relationships/image" Target="../media/image33.jpeg" /><Relationship Id="rId12" Type="http://schemas.openxmlformats.org/officeDocument/2006/relationships/tags" Target="../tags/tag485.xml" /><Relationship Id="rId2" Type="http://schemas.openxmlformats.org/officeDocument/2006/relationships/tags" Target="../tags/tag477.xml" /><Relationship Id="rId3" Type="http://schemas.openxmlformats.org/officeDocument/2006/relationships/tags" Target="../tags/tag478.xml" /><Relationship Id="rId4" Type="http://schemas.openxmlformats.org/officeDocument/2006/relationships/tags" Target="../tags/tag479.xml" /><Relationship Id="rId5" Type="http://schemas.openxmlformats.org/officeDocument/2006/relationships/tags" Target="../tags/tag480.xml" /><Relationship Id="rId6" Type="http://schemas.openxmlformats.org/officeDocument/2006/relationships/tags" Target="../tags/tag481.xml" /><Relationship Id="rId7" Type="http://schemas.openxmlformats.org/officeDocument/2006/relationships/image" Target="../media/image30.png" /><Relationship Id="rId8" Type="http://schemas.openxmlformats.org/officeDocument/2006/relationships/tags" Target="../tags/tag482.xml" /><Relationship Id="rId9" Type="http://schemas.openxmlformats.org/officeDocument/2006/relationships/tags" Target="../tags/tag48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93.xml" /><Relationship Id="rId11" Type="http://schemas.openxmlformats.org/officeDocument/2006/relationships/image" Target="../media/image33.jpeg" /><Relationship Id="rId12" Type="http://schemas.openxmlformats.org/officeDocument/2006/relationships/tags" Target="../tags/tag494.xml" /><Relationship Id="rId2" Type="http://schemas.openxmlformats.org/officeDocument/2006/relationships/tags" Target="../tags/tag486.xml" /><Relationship Id="rId3" Type="http://schemas.openxmlformats.org/officeDocument/2006/relationships/tags" Target="../tags/tag487.xml" /><Relationship Id="rId4" Type="http://schemas.openxmlformats.org/officeDocument/2006/relationships/tags" Target="../tags/tag488.xml" /><Relationship Id="rId5" Type="http://schemas.openxmlformats.org/officeDocument/2006/relationships/tags" Target="../tags/tag489.xml" /><Relationship Id="rId6" Type="http://schemas.openxmlformats.org/officeDocument/2006/relationships/tags" Target="../tags/tag490.xml" /><Relationship Id="rId7" Type="http://schemas.openxmlformats.org/officeDocument/2006/relationships/image" Target="../media/image30.png" /><Relationship Id="rId8" Type="http://schemas.openxmlformats.org/officeDocument/2006/relationships/tags" Target="../tags/tag491.xml" /><Relationship Id="rId9" Type="http://schemas.openxmlformats.org/officeDocument/2006/relationships/tags" Target="../tags/tag49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02.xml" /><Relationship Id="rId11" Type="http://schemas.openxmlformats.org/officeDocument/2006/relationships/image" Target="../media/image33.jpeg" /><Relationship Id="rId12" Type="http://schemas.openxmlformats.org/officeDocument/2006/relationships/tags" Target="../tags/tag503.xml" /><Relationship Id="rId2" Type="http://schemas.openxmlformats.org/officeDocument/2006/relationships/tags" Target="../tags/tag495.xml" /><Relationship Id="rId3" Type="http://schemas.openxmlformats.org/officeDocument/2006/relationships/tags" Target="../tags/tag496.xml" /><Relationship Id="rId4" Type="http://schemas.openxmlformats.org/officeDocument/2006/relationships/tags" Target="../tags/tag497.xml" /><Relationship Id="rId5" Type="http://schemas.openxmlformats.org/officeDocument/2006/relationships/tags" Target="../tags/tag498.xml" /><Relationship Id="rId6" Type="http://schemas.openxmlformats.org/officeDocument/2006/relationships/tags" Target="../tags/tag499.xml" /><Relationship Id="rId7" Type="http://schemas.openxmlformats.org/officeDocument/2006/relationships/image" Target="../media/image30.png" /><Relationship Id="rId8" Type="http://schemas.openxmlformats.org/officeDocument/2006/relationships/tags" Target="../tags/tag500.xml" /><Relationship Id="rId9" Type="http://schemas.openxmlformats.org/officeDocument/2006/relationships/tags" Target="../tags/tag50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11.xml" /><Relationship Id="rId11" Type="http://schemas.openxmlformats.org/officeDocument/2006/relationships/tags" Target="../tags/tag512.xml" /><Relationship Id="rId12" Type="http://schemas.openxmlformats.org/officeDocument/2006/relationships/image" Target="../media/image33.jpeg" /><Relationship Id="rId13" Type="http://schemas.openxmlformats.org/officeDocument/2006/relationships/tags" Target="../tags/tag513.xml" /><Relationship Id="rId2" Type="http://schemas.openxmlformats.org/officeDocument/2006/relationships/tags" Target="../tags/tag504.xml" /><Relationship Id="rId3" Type="http://schemas.openxmlformats.org/officeDocument/2006/relationships/tags" Target="../tags/tag505.xml" /><Relationship Id="rId4" Type="http://schemas.openxmlformats.org/officeDocument/2006/relationships/tags" Target="../tags/tag506.xml" /><Relationship Id="rId5" Type="http://schemas.openxmlformats.org/officeDocument/2006/relationships/tags" Target="../tags/tag507.xml" /><Relationship Id="rId6" Type="http://schemas.openxmlformats.org/officeDocument/2006/relationships/tags" Target="../tags/tag508.xml" /><Relationship Id="rId7" Type="http://schemas.openxmlformats.org/officeDocument/2006/relationships/image" Target="../media/image30.png" /><Relationship Id="rId8" Type="http://schemas.openxmlformats.org/officeDocument/2006/relationships/tags" Target="../tags/tag509.xml" /><Relationship Id="rId9" Type="http://schemas.openxmlformats.org/officeDocument/2006/relationships/tags" Target="../tags/tag510.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21.xml" /><Relationship Id="rId11" Type="http://schemas.openxmlformats.org/officeDocument/2006/relationships/tags" Target="../tags/tag522.xml" /><Relationship Id="rId12" Type="http://schemas.openxmlformats.org/officeDocument/2006/relationships/tags" Target="../tags/tag523.xml" /><Relationship Id="rId13" Type="http://schemas.openxmlformats.org/officeDocument/2006/relationships/tags" Target="../tags/tag524.xml" /><Relationship Id="rId14" Type="http://schemas.openxmlformats.org/officeDocument/2006/relationships/tags" Target="../tags/tag525.xml" /><Relationship Id="rId15" Type="http://schemas.openxmlformats.org/officeDocument/2006/relationships/tags" Target="../tags/tag526.xml" /><Relationship Id="rId16" Type="http://schemas.openxmlformats.org/officeDocument/2006/relationships/tags" Target="../tags/tag527.xml" /><Relationship Id="rId17" Type="http://schemas.openxmlformats.org/officeDocument/2006/relationships/image" Target="../media/image33.jpeg" /><Relationship Id="rId18" Type="http://schemas.openxmlformats.org/officeDocument/2006/relationships/tags" Target="../tags/tag528.xml" /><Relationship Id="rId2" Type="http://schemas.openxmlformats.org/officeDocument/2006/relationships/tags" Target="../tags/tag514.xml" /><Relationship Id="rId3" Type="http://schemas.openxmlformats.org/officeDocument/2006/relationships/tags" Target="../tags/tag515.xml" /><Relationship Id="rId4" Type="http://schemas.openxmlformats.org/officeDocument/2006/relationships/tags" Target="../tags/tag516.xml" /><Relationship Id="rId5" Type="http://schemas.openxmlformats.org/officeDocument/2006/relationships/tags" Target="../tags/tag517.xml" /><Relationship Id="rId6" Type="http://schemas.openxmlformats.org/officeDocument/2006/relationships/tags" Target="../tags/tag518.xml" /><Relationship Id="rId7" Type="http://schemas.openxmlformats.org/officeDocument/2006/relationships/tags" Target="../tags/tag519.xml" /><Relationship Id="rId8" Type="http://schemas.openxmlformats.org/officeDocument/2006/relationships/tags" Target="../tags/tag520.xml" /><Relationship Id="rId9" Type="http://schemas.openxmlformats.org/officeDocument/2006/relationships/image" Target="../media/image30.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36.xml" /><Relationship Id="rId11" Type="http://schemas.openxmlformats.org/officeDocument/2006/relationships/tags" Target="../tags/tag537.xml" /><Relationship Id="rId12" Type="http://schemas.openxmlformats.org/officeDocument/2006/relationships/image" Target="../media/image33.jpeg" /><Relationship Id="rId13" Type="http://schemas.openxmlformats.org/officeDocument/2006/relationships/tags" Target="../tags/tag538.xml" /><Relationship Id="rId2" Type="http://schemas.openxmlformats.org/officeDocument/2006/relationships/tags" Target="../tags/tag529.xml" /><Relationship Id="rId3" Type="http://schemas.openxmlformats.org/officeDocument/2006/relationships/tags" Target="../tags/tag530.xml" /><Relationship Id="rId4" Type="http://schemas.openxmlformats.org/officeDocument/2006/relationships/tags" Target="../tags/tag531.xml" /><Relationship Id="rId5" Type="http://schemas.openxmlformats.org/officeDocument/2006/relationships/tags" Target="../tags/tag532.xml" /><Relationship Id="rId6" Type="http://schemas.openxmlformats.org/officeDocument/2006/relationships/tags" Target="../tags/tag533.xml" /><Relationship Id="rId7" Type="http://schemas.openxmlformats.org/officeDocument/2006/relationships/image" Target="../media/image30.png" /><Relationship Id="rId8" Type="http://schemas.openxmlformats.org/officeDocument/2006/relationships/tags" Target="../tags/tag534.xml" /><Relationship Id="rId9" Type="http://schemas.openxmlformats.org/officeDocument/2006/relationships/tags" Target="../tags/tag53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46.xml" /><Relationship Id="rId11" Type="http://schemas.openxmlformats.org/officeDocument/2006/relationships/tags" Target="../tags/tag547.xml" /><Relationship Id="rId12" Type="http://schemas.openxmlformats.org/officeDocument/2006/relationships/image" Target="../media/image33.jpeg" /><Relationship Id="rId13" Type="http://schemas.openxmlformats.org/officeDocument/2006/relationships/tags" Target="../tags/tag548.xml" /><Relationship Id="rId2" Type="http://schemas.openxmlformats.org/officeDocument/2006/relationships/tags" Target="../tags/tag539.xml" /><Relationship Id="rId3" Type="http://schemas.openxmlformats.org/officeDocument/2006/relationships/tags" Target="../tags/tag540.xml" /><Relationship Id="rId4" Type="http://schemas.openxmlformats.org/officeDocument/2006/relationships/tags" Target="../tags/tag541.xml" /><Relationship Id="rId5" Type="http://schemas.openxmlformats.org/officeDocument/2006/relationships/tags" Target="../tags/tag542.xml" /><Relationship Id="rId6" Type="http://schemas.openxmlformats.org/officeDocument/2006/relationships/tags" Target="../tags/tag543.xml" /><Relationship Id="rId7" Type="http://schemas.openxmlformats.org/officeDocument/2006/relationships/tags" Target="../tags/tag544.xml" /><Relationship Id="rId8" Type="http://schemas.openxmlformats.org/officeDocument/2006/relationships/tags" Target="../tags/tag545.xml" /><Relationship Id="rId9" Type="http://schemas.openxmlformats.org/officeDocument/2006/relationships/image" Target="../media/image30.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57.xml" /><Relationship Id="rId11" Type="http://schemas.openxmlformats.org/officeDocument/2006/relationships/tags" Target="../tags/tag558.xml" /><Relationship Id="rId12" Type="http://schemas.openxmlformats.org/officeDocument/2006/relationships/tags" Target="../tags/tag559.xml" /><Relationship Id="rId13" Type="http://schemas.openxmlformats.org/officeDocument/2006/relationships/tags" Target="../tags/tag560.xml" /><Relationship Id="rId14" Type="http://schemas.openxmlformats.org/officeDocument/2006/relationships/tags" Target="../tags/tag561.xml" /><Relationship Id="rId15" Type="http://schemas.openxmlformats.org/officeDocument/2006/relationships/tags" Target="../tags/tag562.xml" /><Relationship Id="rId16" Type="http://schemas.openxmlformats.org/officeDocument/2006/relationships/tags" Target="../tags/tag563.xml" /><Relationship Id="rId17" Type="http://schemas.openxmlformats.org/officeDocument/2006/relationships/tags" Target="../tags/tag564.xml" /><Relationship Id="rId18" Type="http://schemas.openxmlformats.org/officeDocument/2006/relationships/tags" Target="../tags/tag565.xml" /><Relationship Id="rId19" Type="http://schemas.openxmlformats.org/officeDocument/2006/relationships/tags" Target="../tags/tag566.xml" /><Relationship Id="rId2" Type="http://schemas.openxmlformats.org/officeDocument/2006/relationships/tags" Target="../tags/tag549.xml" /><Relationship Id="rId20" Type="http://schemas.openxmlformats.org/officeDocument/2006/relationships/tags" Target="../tags/tag567.xml" /><Relationship Id="rId21" Type="http://schemas.openxmlformats.org/officeDocument/2006/relationships/image" Target="../media/image30.png" /><Relationship Id="rId22" Type="http://schemas.openxmlformats.org/officeDocument/2006/relationships/tags" Target="../tags/tag568.xml" /><Relationship Id="rId23" Type="http://schemas.openxmlformats.org/officeDocument/2006/relationships/tags" Target="../tags/tag569.xml" /><Relationship Id="rId24" Type="http://schemas.openxmlformats.org/officeDocument/2006/relationships/tags" Target="../tags/tag570.xml" /><Relationship Id="rId25" Type="http://schemas.openxmlformats.org/officeDocument/2006/relationships/image" Target="../media/image33.jpeg" /><Relationship Id="rId26" Type="http://schemas.openxmlformats.org/officeDocument/2006/relationships/tags" Target="../tags/tag571.xml" /><Relationship Id="rId3" Type="http://schemas.openxmlformats.org/officeDocument/2006/relationships/tags" Target="../tags/tag550.xml" /><Relationship Id="rId4" Type="http://schemas.openxmlformats.org/officeDocument/2006/relationships/tags" Target="../tags/tag551.xml" /><Relationship Id="rId5" Type="http://schemas.openxmlformats.org/officeDocument/2006/relationships/tags" Target="../tags/tag552.xml" /><Relationship Id="rId6" Type="http://schemas.openxmlformats.org/officeDocument/2006/relationships/tags" Target="../tags/tag553.xml" /><Relationship Id="rId7" Type="http://schemas.openxmlformats.org/officeDocument/2006/relationships/tags" Target="../tags/tag554.xml" /><Relationship Id="rId8" Type="http://schemas.openxmlformats.org/officeDocument/2006/relationships/tags" Target="../tags/tag555.xml" /><Relationship Id="rId9" Type="http://schemas.openxmlformats.org/officeDocument/2006/relationships/tags" Target="../tags/tag556.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79.xml" /><Relationship Id="rId11" Type="http://schemas.openxmlformats.org/officeDocument/2006/relationships/tags" Target="../tags/tag580.xml" /><Relationship Id="rId12" Type="http://schemas.openxmlformats.org/officeDocument/2006/relationships/tags" Target="../tags/tag581.xml" /><Relationship Id="rId13" Type="http://schemas.openxmlformats.org/officeDocument/2006/relationships/tags" Target="../tags/tag582.xml" /><Relationship Id="rId14" Type="http://schemas.openxmlformats.org/officeDocument/2006/relationships/tags" Target="../tags/tag583.xml" /><Relationship Id="rId15" Type="http://schemas.openxmlformats.org/officeDocument/2006/relationships/tags" Target="../tags/tag584.xml" /><Relationship Id="rId16" Type="http://schemas.openxmlformats.org/officeDocument/2006/relationships/tags" Target="../tags/tag585.xml" /><Relationship Id="rId17" Type="http://schemas.openxmlformats.org/officeDocument/2006/relationships/tags" Target="../tags/tag586.xml" /><Relationship Id="rId18" Type="http://schemas.openxmlformats.org/officeDocument/2006/relationships/tags" Target="../tags/tag587.xml" /><Relationship Id="rId19" Type="http://schemas.openxmlformats.org/officeDocument/2006/relationships/tags" Target="../tags/tag588.xml" /><Relationship Id="rId2" Type="http://schemas.openxmlformats.org/officeDocument/2006/relationships/tags" Target="../tags/tag572.xml" /><Relationship Id="rId20" Type="http://schemas.openxmlformats.org/officeDocument/2006/relationships/tags" Target="../tags/tag589.xml" /><Relationship Id="rId21" Type="http://schemas.openxmlformats.org/officeDocument/2006/relationships/tags" Target="../tags/tag590.xml" /><Relationship Id="rId22" Type="http://schemas.openxmlformats.org/officeDocument/2006/relationships/tags" Target="../tags/tag591.xml" /><Relationship Id="rId23" Type="http://schemas.openxmlformats.org/officeDocument/2006/relationships/tags" Target="../tags/tag592.xml" /><Relationship Id="rId24" Type="http://schemas.openxmlformats.org/officeDocument/2006/relationships/tags" Target="../tags/tag593.xml" /><Relationship Id="rId25" Type="http://schemas.openxmlformats.org/officeDocument/2006/relationships/image" Target="../media/image33.jpeg" /><Relationship Id="rId26" Type="http://schemas.openxmlformats.org/officeDocument/2006/relationships/tags" Target="../tags/tag594.xml" /><Relationship Id="rId3" Type="http://schemas.openxmlformats.org/officeDocument/2006/relationships/tags" Target="../tags/tag573.xml" /><Relationship Id="rId4" Type="http://schemas.openxmlformats.org/officeDocument/2006/relationships/tags" Target="../tags/tag574.xml" /><Relationship Id="rId5" Type="http://schemas.openxmlformats.org/officeDocument/2006/relationships/tags" Target="../tags/tag575.xml" /><Relationship Id="rId6" Type="http://schemas.openxmlformats.org/officeDocument/2006/relationships/tags" Target="../tags/tag576.xml" /><Relationship Id="rId7" Type="http://schemas.openxmlformats.org/officeDocument/2006/relationships/image" Target="../media/image30.png" /><Relationship Id="rId8" Type="http://schemas.openxmlformats.org/officeDocument/2006/relationships/tags" Target="../tags/tag577.xml" /><Relationship Id="rId9" Type="http://schemas.openxmlformats.org/officeDocument/2006/relationships/tags" Target="../tags/tag578.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01.xml" /><Relationship Id="rId11" Type="http://schemas.openxmlformats.org/officeDocument/2006/relationships/tags" Target="../tags/tag602.xml" /><Relationship Id="rId12" Type="http://schemas.openxmlformats.org/officeDocument/2006/relationships/tags" Target="../tags/tag603.xml" /><Relationship Id="rId13" Type="http://schemas.openxmlformats.org/officeDocument/2006/relationships/image" Target="../media/image33.jpeg" /><Relationship Id="rId14" Type="http://schemas.openxmlformats.org/officeDocument/2006/relationships/tags" Target="../tags/tag604.xml" /><Relationship Id="rId2" Type="http://schemas.openxmlformats.org/officeDocument/2006/relationships/tags" Target="../tags/tag595.xml" /><Relationship Id="rId3" Type="http://schemas.openxmlformats.org/officeDocument/2006/relationships/tags" Target="../tags/tag596.xml" /><Relationship Id="rId4" Type="http://schemas.openxmlformats.org/officeDocument/2006/relationships/tags" Target="../tags/tag597.xml" /><Relationship Id="rId5" Type="http://schemas.openxmlformats.org/officeDocument/2006/relationships/tags" Target="../tags/tag598.xml" /><Relationship Id="rId6" Type="http://schemas.openxmlformats.org/officeDocument/2006/relationships/image" Target="../media/image30.png" /><Relationship Id="rId7" Type="http://schemas.openxmlformats.org/officeDocument/2006/relationships/tags" Target="../tags/tag599.xml" /><Relationship Id="rId8" Type="http://schemas.openxmlformats.org/officeDocument/2006/relationships/tags" Target="../tags/tag600.xml" /><Relationship Id="rId9" Type="http://schemas.openxmlformats.org/officeDocument/2006/relationships/image" Target="../media/image35.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12.xml" /><Relationship Id="rId11" Type="http://schemas.openxmlformats.org/officeDocument/2006/relationships/tags" Target="../tags/tag613.xml" /><Relationship Id="rId12" Type="http://schemas.openxmlformats.org/officeDocument/2006/relationships/tags" Target="../tags/tag614.xml" /><Relationship Id="rId13" Type="http://schemas.openxmlformats.org/officeDocument/2006/relationships/tags" Target="../tags/tag615.xml" /><Relationship Id="rId14" Type="http://schemas.openxmlformats.org/officeDocument/2006/relationships/tags" Target="../tags/tag616.xml" /><Relationship Id="rId15" Type="http://schemas.openxmlformats.org/officeDocument/2006/relationships/tags" Target="../tags/tag617.xml" /><Relationship Id="rId16" Type="http://schemas.openxmlformats.org/officeDocument/2006/relationships/tags" Target="../tags/tag618.xml" /><Relationship Id="rId17" Type="http://schemas.openxmlformats.org/officeDocument/2006/relationships/tags" Target="../tags/tag619.xml" /><Relationship Id="rId18" Type="http://schemas.openxmlformats.org/officeDocument/2006/relationships/tags" Target="../tags/tag620.xml" /><Relationship Id="rId19" Type="http://schemas.openxmlformats.org/officeDocument/2006/relationships/image" Target="../media/image33.jpeg" /><Relationship Id="rId2" Type="http://schemas.openxmlformats.org/officeDocument/2006/relationships/tags" Target="../tags/tag605.xml" /><Relationship Id="rId20" Type="http://schemas.openxmlformats.org/officeDocument/2006/relationships/tags" Target="../tags/tag621.xml" /><Relationship Id="rId3" Type="http://schemas.openxmlformats.org/officeDocument/2006/relationships/tags" Target="../tags/tag606.xml" /><Relationship Id="rId4" Type="http://schemas.openxmlformats.org/officeDocument/2006/relationships/tags" Target="../tags/tag607.xml" /><Relationship Id="rId5" Type="http://schemas.openxmlformats.org/officeDocument/2006/relationships/tags" Target="../tags/tag608.xml" /><Relationship Id="rId6" Type="http://schemas.openxmlformats.org/officeDocument/2006/relationships/image" Target="../media/image30.png" /><Relationship Id="rId7" Type="http://schemas.openxmlformats.org/officeDocument/2006/relationships/tags" Target="../tags/tag609.xml" /><Relationship Id="rId8" Type="http://schemas.openxmlformats.org/officeDocument/2006/relationships/tags" Target="../tags/tag610.xml" /><Relationship Id="rId9" Type="http://schemas.openxmlformats.org/officeDocument/2006/relationships/tags" Target="../tags/tag611.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29.xml" /><Relationship Id="rId11" Type="http://schemas.openxmlformats.org/officeDocument/2006/relationships/tags" Target="../tags/tag630.xml" /><Relationship Id="rId12" Type="http://schemas.openxmlformats.org/officeDocument/2006/relationships/tags" Target="../tags/tag631.xml" /><Relationship Id="rId13" Type="http://schemas.openxmlformats.org/officeDocument/2006/relationships/tags" Target="../tags/tag632.xml" /><Relationship Id="rId14" Type="http://schemas.openxmlformats.org/officeDocument/2006/relationships/tags" Target="../tags/tag633.xml" /><Relationship Id="rId15" Type="http://schemas.openxmlformats.org/officeDocument/2006/relationships/image" Target="../media/image33.jpeg" /><Relationship Id="rId16" Type="http://schemas.openxmlformats.org/officeDocument/2006/relationships/tags" Target="../tags/tag634.xml" /><Relationship Id="rId2" Type="http://schemas.openxmlformats.org/officeDocument/2006/relationships/tags" Target="../tags/tag622.xml" /><Relationship Id="rId3" Type="http://schemas.openxmlformats.org/officeDocument/2006/relationships/tags" Target="../tags/tag623.xml" /><Relationship Id="rId4" Type="http://schemas.openxmlformats.org/officeDocument/2006/relationships/tags" Target="../tags/tag624.xml" /><Relationship Id="rId5" Type="http://schemas.openxmlformats.org/officeDocument/2006/relationships/tags" Target="../tags/tag625.xml" /><Relationship Id="rId6" Type="http://schemas.openxmlformats.org/officeDocument/2006/relationships/tags" Target="../tags/tag626.xml" /><Relationship Id="rId7" Type="http://schemas.openxmlformats.org/officeDocument/2006/relationships/image" Target="../media/image30.png" /><Relationship Id="rId8" Type="http://schemas.openxmlformats.org/officeDocument/2006/relationships/tags" Target="../tags/tag627.xml" /><Relationship Id="rId9" Type="http://schemas.openxmlformats.org/officeDocument/2006/relationships/tags" Target="../tags/tag628.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42.xml" /><Relationship Id="rId11" Type="http://schemas.openxmlformats.org/officeDocument/2006/relationships/tags" Target="../tags/tag643.xml" /><Relationship Id="rId12" Type="http://schemas.openxmlformats.org/officeDocument/2006/relationships/tags" Target="../tags/tag644.xml" /><Relationship Id="rId13" Type="http://schemas.openxmlformats.org/officeDocument/2006/relationships/tags" Target="../tags/tag645.xml" /><Relationship Id="rId14" Type="http://schemas.openxmlformats.org/officeDocument/2006/relationships/tags" Target="../tags/tag646.xml" /><Relationship Id="rId15" Type="http://schemas.openxmlformats.org/officeDocument/2006/relationships/image" Target="../media/image33.jpeg" /><Relationship Id="rId16" Type="http://schemas.openxmlformats.org/officeDocument/2006/relationships/tags" Target="../tags/tag647.xml" /><Relationship Id="rId2" Type="http://schemas.openxmlformats.org/officeDocument/2006/relationships/tags" Target="../tags/tag635.xml" /><Relationship Id="rId3" Type="http://schemas.openxmlformats.org/officeDocument/2006/relationships/tags" Target="../tags/tag636.xml" /><Relationship Id="rId4" Type="http://schemas.openxmlformats.org/officeDocument/2006/relationships/tags" Target="../tags/tag637.xml" /><Relationship Id="rId5" Type="http://schemas.openxmlformats.org/officeDocument/2006/relationships/tags" Target="../tags/tag638.xml" /><Relationship Id="rId6" Type="http://schemas.openxmlformats.org/officeDocument/2006/relationships/tags" Target="../tags/tag639.xml" /><Relationship Id="rId7" Type="http://schemas.openxmlformats.org/officeDocument/2006/relationships/image" Target="../media/image30.png" /><Relationship Id="rId8" Type="http://schemas.openxmlformats.org/officeDocument/2006/relationships/tags" Target="../tags/tag640.xml" /><Relationship Id="rId9" Type="http://schemas.openxmlformats.org/officeDocument/2006/relationships/tags" Target="../tags/tag64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55.xml" /><Relationship Id="rId11" Type="http://schemas.openxmlformats.org/officeDocument/2006/relationships/tags" Target="../tags/tag656.xml" /><Relationship Id="rId12" Type="http://schemas.openxmlformats.org/officeDocument/2006/relationships/tags" Target="../tags/tag657.xml" /><Relationship Id="rId13" Type="http://schemas.openxmlformats.org/officeDocument/2006/relationships/image" Target="../media/image33.jpeg" /><Relationship Id="rId14" Type="http://schemas.openxmlformats.org/officeDocument/2006/relationships/tags" Target="../tags/tag658.xml" /><Relationship Id="rId2" Type="http://schemas.openxmlformats.org/officeDocument/2006/relationships/tags" Target="../tags/tag648.xml" /><Relationship Id="rId3" Type="http://schemas.openxmlformats.org/officeDocument/2006/relationships/tags" Target="../tags/tag649.xml" /><Relationship Id="rId4" Type="http://schemas.openxmlformats.org/officeDocument/2006/relationships/tags" Target="../tags/tag650.xml" /><Relationship Id="rId5" Type="http://schemas.openxmlformats.org/officeDocument/2006/relationships/tags" Target="../tags/tag651.xml" /><Relationship Id="rId6" Type="http://schemas.openxmlformats.org/officeDocument/2006/relationships/tags" Target="../tags/tag652.xml" /><Relationship Id="rId7" Type="http://schemas.openxmlformats.org/officeDocument/2006/relationships/image" Target="../media/image30.png" /><Relationship Id="rId8" Type="http://schemas.openxmlformats.org/officeDocument/2006/relationships/tags" Target="../tags/tag653.xml" /><Relationship Id="rId9" Type="http://schemas.openxmlformats.org/officeDocument/2006/relationships/tags" Target="../tags/tag654.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67.xml" /><Relationship Id="rId11" Type="http://schemas.openxmlformats.org/officeDocument/2006/relationships/tags" Target="../tags/tag668.xml" /><Relationship Id="rId12" Type="http://schemas.openxmlformats.org/officeDocument/2006/relationships/tags" Target="../tags/tag669.xml" /><Relationship Id="rId13" Type="http://schemas.openxmlformats.org/officeDocument/2006/relationships/tags" Target="../tags/tag670.xml" /><Relationship Id="rId14" Type="http://schemas.openxmlformats.org/officeDocument/2006/relationships/tags" Target="../tags/tag671.xml" /><Relationship Id="rId15" Type="http://schemas.openxmlformats.org/officeDocument/2006/relationships/tags" Target="../tags/tag672.xml" /><Relationship Id="rId16" Type="http://schemas.openxmlformats.org/officeDocument/2006/relationships/tags" Target="../tags/tag673.xml" /><Relationship Id="rId17" Type="http://schemas.openxmlformats.org/officeDocument/2006/relationships/tags" Target="../tags/tag674.xml" /><Relationship Id="rId18" Type="http://schemas.openxmlformats.org/officeDocument/2006/relationships/tags" Target="../tags/tag675.xml" /><Relationship Id="rId19" Type="http://schemas.openxmlformats.org/officeDocument/2006/relationships/tags" Target="../tags/tag676.xml" /><Relationship Id="rId2" Type="http://schemas.openxmlformats.org/officeDocument/2006/relationships/tags" Target="../tags/tag659.xml" /><Relationship Id="rId20" Type="http://schemas.openxmlformats.org/officeDocument/2006/relationships/image" Target="../media/image33.jpeg" /><Relationship Id="rId21" Type="http://schemas.openxmlformats.org/officeDocument/2006/relationships/tags" Target="../tags/tag677.xml" /><Relationship Id="rId3" Type="http://schemas.openxmlformats.org/officeDocument/2006/relationships/tags" Target="../tags/tag660.xml" /><Relationship Id="rId4" Type="http://schemas.openxmlformats.org/officeDocument/2006/relationships/tags" Target="../tags/tag661.xml" /><Relationship Id="rId5" Type="http://schemas.openxmlformats.org/officeDocument/2006/relationships/tags" Target="../tags/tag662.xml" /><Relationship Id="rId6" Type="http://schemas.openxmlformats.org/officeDocument/2006/relationships/tags" Target="../tags/tag663.xml" /><Relationship Id="rId7" Type="http://schemas.openxmlformats.org/officeDocument/2006/relationships/tags" Target="../tags/tag664.xml" /><Relationship Id="rId8" Type="http://schemas.openxmlformats.org/officeDocument/2006/relationships/tags" Target="../tags/tag665.xml" /><Relationship Id="rId9" Type="http://schemas.openxmlformats.org/officeDocument/2006/relationships/tags" Target="../tags/tag666.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85.xml" /><Relationship Id="rId11" Type="http://schemas.openxmlformats.org/officeDocument/2006/relationships/tags" Target="../tags/tag686.xml" /><Relationship Id="rId12" Type="http://schemas.openxmlformats.org/officeDocument/2006/relationships/tags" Target="../tags/tag687.xml" /><Relationship Id="rId13" Type="http://schemas.openxmlformats.org/officeDocument/2006/relationships/image" Target="../media/image33.jpeg" /><Relationship Id="rId14" Type="http://schemas.openxmlformats.org/officeDocument/2006/relationships/tags" Target="../tags/tag688.xml" /><Relationship Id="rId2" Type="http://schemas.openxmlformats.org/officeDocument/2006/relationships/tags" Target="../tags/tag678.xml" /><Relationship Id="rId3" Type="http://schemas.openxmlformats.org/officeDocument/2006/relationships/tags" Target="../tags/tag679.xml" /><Relationship Id="rId4" Type="http://schemas.openxmlformats.org/officeDocument/2006/relationships/tags" Target="../tags/tag680.xml" /><Relationship Id="rId5" Type="http://schemas.openxmlformats.org/officeDocument/2006/relationships/tags" Target="../tags/tag681.xml" /><Relationship Id="rId6" Type="http://schemas.openxmlformats.org/officeDocument/2006/relationships/tags" Target="../tags/tag682.xml" /><Relationship Id="rId7" Type="http://schemas.openxmlformats.org/officeDocument/2006/relationships/tags" Target="../tags/tag683.xml" /><Relationship Id="rId8" Type="http://schemas.openxmlformats.org/officeDocument/2006/relationships/image" Target="../media/image30.png" /><Relationship Id="rId9" Type="http://schemas.openxmlformats.org/officeDocument/2006/relationships/tags" Target="../tags/tag684.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96.xml" /><Relationship Id="rId11" Type="http://schemas.openxmlformats.org/officeDocument/2006/relationships/tags" Target="../tags/tag697.xml" /><Relationship Id="rId12" Type="http://schemas.openxmlformats.org/officeDocument/2006/relationships/tags" Target="../tags/tag698.xml" /><Relationship Id="rId13" Type="http://schemas.openxmlformats.org/officeDocument/2006/relationships/tags" Target="../tags/tag699.xml" /><Relationship Id="rId14" Type="http://schemas.openxmlformats.org/officeDocument/2006/relationships/tags" Target="../tags/tag700.xml" /><Relationship Id="rId15" Type="http://schemas.openxmlformats.org/officeDocument/2006/relationships/image" Target="../media/image33.jpeg" /><Relationship Id="rId16" Type="http://schemas.openxmlformats.org/officeDocument/2006/relationships/tags" Target="../tags/tag701.xml" /><Relationship Id="rId2" Type="http://schemas.openxmlformats.org/officeDocument/2006/relationships/tags" Target="../tags/tag689.xml" /><Relationship Id="rId3" Type="http://schemas.openxmlformats.org/officeDocument/2006/relationships/tags" Target="../tags/tag690.xml" /><Relationship Id="rId4" Type="http://schemas.openxmlformats.org/officeDocument/2006/relationships/tags" Target="../tags/tag691.xml" /><Relationship Id="rId5" Type="http://schemas.openxmlformats.org/officeDocument/2006/relationships/tags" Target="../tags/tag692.xml" /><Relationship Id="rId6" Type="http://schemas.openxmlformats.org/officeDocument/2006/relationships/tags" Target="../tags/tag693.xml" /><Relationship Id="rId7" Type="http://schemas.openxmlformats.org/officeDocument/2006/relationships/image" Target="../media/image30.png" /><Relationship Id="rId8" Type="http://schemas.openxmlformats.org/officeDocument/2006/relationships/tags" Target="../tags/tag694.xml" /><Relationship Id="rId9" Type="http://schemas.openxmlformats.org/officeDocument/2006/relationships/tags" Target="../tags/tag695.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709.xml" /><Relationship Id="rId11" Type="http://schemas.openxmlformats.org/officeDocument/2006/relationships/tags" Target="../tags/tag710.xml" /><Relationship Id="rId12" Type="http://schemas.openxmlformats.org/officeDocument/2006/relationships/tags" Target="../tags/tag711.xml" /><Relationship Id="rId13" Type="http://schemas.openxmlformats.org/officeDocument/2006/relationships/tags" Target="../tags/tag712.xml" /><Relationship Id="rId14" Type="http://schemas.openxmlformats.org/officeDocument/2006/relationships/tags" Target="../tags/tag713.xml" /><Relationship Id="rId15" Type="http://schemas.openxmlformats.org/officeDocument/2006/relationships/image" Target="../media/image33.jpeg" /><Relationship Id="rId16" Type="http://schemas.openxmlformats.org/officeDocument/2006/relationships/tags" Target="../tags/tag714.xml" /><Relationship Id="rId2" Type="http://schemas.openxmlformats.org/officeDocument/2006/relationships/tags" Target="../tags/tag702.xml" /><Relationship Id="rId3" Type="http://schemas.openxmlformats.org/officeDocument/2006/relationships/tags" Target="../tags/tag703.xml" /><Relationship Id="rId4" Type="http://schemas.openxmlformats.org/officeDocument/2006/relationships/tags" Target="../tags/tag704.xml" /><Relationship Id="rId5" Type="http://schemas.openxmlformats.org/officeDocument/2006/relationships/tags" Target="../tags/tag705.xml" /><Relationship Id="rId6" Type="http://schemas.openxmlformats.org/officeDocument/2006/relationships/tags" Target="../tags/tag706.xml" /><Relationship Id="rId7" Type="http://schemas.openxmlformats.org/officeDocument/2006/relationships/image" Target="../media/image30.png" /><Relationship Id="rId8" Type="http://schemas.openxmlformats.org/officeDocument/2006/relationships/tags" Target="../tags/tag707.xml" /><Relationship Id="rId9" Type="http://schemas.openxmlformats.org/officeDocument/2006/relationships/tags" Target="../tags/tag708.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723.xml" /><Relationship Id="rId11" Type="http://schemas.openxmlformats.org/officeDocument/2006/relationships/image" Target="../media/image30.png" /><Relationship Id="rId12" Type="http://schemas.openxmlformats.org/officeDocument/2006/relationships/tags" Target="../tags/tag724.xml" /><Relationship Id="rId13" Type="http://schemas.openxmlformats.org/officeDocument/2006/relationships/tags" Target="../tags/tag725.xml" /><Relationship Id="rId14" Type="http://schemas.openxmlformats.org/officeDocument/2006/relationships/tags" Target="../tags/tag726.xml" /><Relationship Id="rId15" Type="http://schemas.openxmlformats.org/officeDocument/2006/relationships/tags" Target="../tags/tag727.xml" /><Relationship Id="rId16" Type="http://schemas.openxmlformats.org/officeDocument/2006/relationships/tags" Target="../tags/tag728.xml" /><Relationship Id="rId17" Type="http://schemas.openxmlformats.org/officeDocument/2006/relationships/image" Target="../media/image36.jpeg" /><Relationship Id="rId18" Type="http://schemas.openxmlformats.org/officeDocument/2006/relationships/tags" Target="../tags/tag729.xml" /><Relationship Id="rId19" Type="http://schemas.openxmlformats.org/officeDocument/2006/relationships/image" Target="../media/image33.jpeg" /><Relationship Id="rId2" Type="http://schemas.openxmlformats.org/officeDocument/2006/relationships/tags" Target="../tags/tag715.xml" /><Relationship Id="rId20" Type="http://schemas.openxmlformats.org/officeDocument/2006/relationships/tags" Target="../tags/tag730.xml" /><Relationship Id="rId3" Type="http://schemas.openxmlformats.org/officeDocument/2006/relationships/tags" Target="../tags/tag716.xml" /><Relationship Id="rId4" Type="http://schemas.openxmlformats.org/officeDocument/2006/relationships/tags" Target="../tags/tag717.xml" /><Relationship Id="rId5" Type="http://schemas.openxmlformats.org/officeDocument/2006/relationships/tags" Target="../tags/tag718.xml" /><Relationship Id="rId6" Type="http://schemas.openxmlformats.org/officeDocument/2006/relationships/tags" Target="../tags/tag719.xml" /><Relationship Id="rId7" Type="http://schemas.openxmlformats.org/officeDocument/2006/relationships/tags" Target="../tags/tag720.xml" /><Relationship Id="rId8" Type="http://schemas.openxmlformats.org/officeDocument/2006/relationships/tags" Target="../tags/tag721.xml" /><Relationship Id="rId9" Type="http://schemas.openxmlformats.org/officeDocument/2006/relationships/tags" Target="../tags/tag722.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738.xml" /><Relationship Id="rId11" Type="http://schemas.openxmlformats.org/officeDocument/2006/relationships/image" Target="../media/image33.jpeg" /><Relationship Id="rId12" Type="http://schemas.openxmlformats.org/officeDocument/2006/relationships/tags" Target="../tags/tag739.xml" /><Relationship Id="rId2" Type="http://schemas.openxmlformats.org/officeDocument/2006/relationships/tags" Target="../tags/tag731.xml" /><Relationship Id="rId3" Type="http://schemas.openxmlformats.org/officeDocument/2006/relationships/tags" Target="../tags/tag732.xml" /><Relationship Id="rId4" Type="http://schemas.openxmlformats.org/officeDocument/2006/relationships/tags" Target="../tags/tag733.xml" /><Relationship Id="rId5" Type="http://schemas.openxmlformats.org/officeDocument/2006/relationships/tags" Target="../tags/tag734.xml" /><Relationship Id="rId6" Type="http://schemas.openxmlformats.org/officeDocument/2006/relationships/tags" Target="../tags/tag735.xml" /><Relationship Id="rId7" Type="http://schemas.openxmlformats.org/officeDocument/2006/relationships/image" Target="../media/image30.png" /><Relationship Id="rId8" Type="http://schemas.openxmlformats.org/officeDocument/2006/relationships/tags" Target="../tags/tag736.xml" /><Relationship Id="rId9" Type="http://schemas.openxmlformats.org/officeDocument/2006/relationships/tags" Target="../tags/tag737.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747.xml" /><Relationship Id="rId11" Type="http://schemas.openxmlformats.org/officeDocument/2006/relationships/image" Target="../media/image33.jpeg" /><Relationship Id="rId12" Type="http://schemas.openxmlformats.org/officeDocument/2006/relationships/tags" Target="../tags/tag748.xml" /><Relationship Id="rId2" Type="http://schemas.openxmlformats.org/officeDocument/2006/relationships/tags" Target="../tags/tag740.xml" /><Relationship Id="rId3" Type="http://schemas.openxmlformats.org/officeDocument/2006/relationships/tags" Target="../tags/tag741.xml" /><Relationship Id="rId4" Type="http://schemas.openxmlformats.org/officeDocument/2006/relationships/tags" Target="../tags/tag742.xml" /><Relationship Id="rId5" Type="http://schemas.openxmlformats.org/officeDocument/2006/relationships/tags" Target="../tags/tag743.xml" /><Relationship Id="rId6" Type="http://schemas.openxmlformats.org/officeDocument/2006/relationships/tags" Target="../tags/tag744.xml" /><Relationship Id="rId7" Type="http://schemas.openxmlformats.org/officeDocument/2006/relationships/image" Target="../media/image30.png" /><Relationship Id="rId8" Type="http://schemas.openxmlformats.org/officeDocument/2006/relationships/tags" Target="../tags/tag745.xml" /><Relationship Id="rId9" Type="http://schemas.openxmlformats.org/officeDocument/2006/relationships/tags" Target="../tags/tag746.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755.xml" /><Relationship Id="rId11" Type="http://schemas.openxmlformats.org/officeDocument/2006/relationships/tags" Target="../tags/tag756.xml" /><Relationship Id="rId12" Type="http://schemas.openxmlformats.org/officeDocument/2006/relationships/tags" Target="../tags/tag757.xml" /><Relationship Id="rId13" Type="http://schemas.openxmlformats.org/officeDocument/2006/relationships/image" Target="../media/image33.jpeg" /><Relationship Id="rId14" Type="http://schemas.openxmlformats.org/officeDocument/2006/relationships/tags" Target="../tags/tag758.xml" /><Relationship Id="rId2" Type="http://schemas.openxmlformats.org/officeDocument/2006/relationships/tags" Target="../tags/tag749.xml" /><Relationship Id="rId3" Type="http://schemas.openxmlformats.org/officeDocument/2006/relationships/tags" Target="../tags/tag750.xml" /><Relationship Id="rId4" Type="http://schemas.openxmlformats.org/officeDocument/2006/relationships/image" Target="../media/image37.png" /><Relationship Id="rId5" Type="http://schemas.openxmlformats.org/officeDocument/2006/relationships/tags" Target="../tags/tag751.xml" /><Relationship Id="rId6" Type="http://schemas.openxmlformats.org/officeDocument/2006/relationships/tags" Target="../tags/tag752.xml" /><Relationship Id="rId7" Type="http://schemas.openxmlformats.org/officeDocument/2006/relationships/tags" Target="../tags/tag753.xml" /><Relationship Id="rId8" Type="http://schemas.openxmlformats.org/officeDocument/2006/relationships/image" Target="../media/image30.png" /><Relationship Id="rId9" Type="http://schemas.openxmlformats.org/officeDocument/2006/relationships/tags" Target="../tags/tag754.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765.xml" /><Relationship Id="rId11" Type="http://schemas.openxmlformats.org/officeDocument/2006/relationships/tags" Target="../tags/tag766.xml" /><Relationship Id="rId12" Type="http://schemas.openxmlformats.org/officeDocument/2006/relationships/tags" Target="../tags/tag767.xml" /><Relationship Id="rId13" Type="http://schemas.openxmlformats.org/officeDocument/2006/relationships/image" Target="../media/image33.jpeg" /><Relationship Id="rId14" Type="http://schemas.openxmlformats.org/officeDocument/2006/relationships/tags" Target="../tags/tag768.xml" /><Relationship Id="rId2" Type="http://schemas.openxmlformats.org/officeDocument/2006/relationships/tags" Target="../tags/tag759.xml" /><Relationship Id="rId3" Type="http://schemas.openxmlformats.org/officeDocument/2006/relationships/tags" Target="../tags/tag760.xml" /><Relationship Id="rId4" Type="http://schemas.openxmlformats.org/officeDocument/2006/relationships/image" Target="../media/image37.png" /><Relationship Id="rId5" Type="http://schemas.openxmlformats.org/officeDocument/2006/relationships/tags" Target="../tags/tag761.xml" /><Relationship Id="rId6" Type="http://schemas.openxmlformats.org/officeDocument/2006/relationships/tags" Target="../tags/tag762.xml" /><Relationship Id="rId7" Type="http://schemas.openxmlformats.org/officeDocument/2006/relationships/tags" Target="../tags/tag763.xml" /><Relationship Id="rId8" Type="http://schemas.openxmlformats.org/officeDocument/2006/relationships/image" Target="../media/image30.png" /><Relationship Id="rId9" Type="http://schemas.openxmlformats.org/officeDocument/2006/relationships/tags" Target="../tags/tag764.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9.png" /><Relationship Id="rId11" Type="http://schemas.openxmlformats.org/officeDocument/2006/relationships/tags" Target="../tags/tag777.xml" /><Relationship Id="rId2" Type="http://schemas.openxmlformats.org/officeDocument/2006/relationships/tags" Target="../tags/tag769.xml" /><Relationship Id="rId3" Type="http://schemas.openxmlformats.org/officeDocument/2006/relationships/tags" Target="../tags/tag770.xml" /><Relationship Id="rId4" Type="http://schemas.openxmlformats.org/officeDocument/2006/relationships/tags" Target="../tags/tag771.xml" /><Relationship Id="rId5" Type="http://schemas.openxmlformats.org/officeDocument/2006/relationships/tags" Target="../tags/tag772.xml" /><Relationship Id="rId6" Type="http://schemas.openxmlformats.org/officeDocument/2006/relationships/tags" Target="../tags/tag773.xml" /><Relationship Id="rId7" Type="http://schemas.openxmlformats.org/officeDocument/2006/relationships/tags" Target="../tags/tag774.xml" /><Relationship Id="rId8" Type="http://schemas.openxmlformats.org/officeDocument/2006/relationships/tags" Target="../tags/tag775.xml" /><Relationship Id="rId9" Type="http://schemas.openxmlformats.org/officeDocument/2006/relationships/tags" Target="../tags/tag776.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78.xml" /><Relationship Id="rId3" Type="http://schemas.openxmlformats.org/officeDocument/2006/relationships/tags" Target="../tags/tag779.xml" /><Relationship Id="rId4" Type="http://schemas.openxmlformats.org/officeDocument/2006/relationships/tags" Target="../tags/tag780.xml" /><Relationship Id="rId5" Type="http://schemas.openxmlformats.org/officeDocument/2006/relationships/tags" Target="../tags/tag781.xml" /><Relationship Id="rId6" Type="http://schemas.openxmlformats.org/officeDocument/2006/relationships/tags" Target="../tags/tag782.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83.xml" /><Relationship Id="rId3" Type="http://schemas.openxmlformats.org/officeDocument/2006/relationships/tags" Target="../tags/tag784.xml" /><Relationship Id="rId4" Type="http://schemas.openxmlformats.org/officeDocument/2006/relationships/tags" Target="../tags/tag785.xml" /><Relationship Id="rId5" Type="http://schemas.openxmlformats.org/officeDocument/2006/relationships/image" Target="../media/image38.png" /><Relationship Id="rId6" Type="http://schemas.openxmlformats.org/officeDocument/2006/relationships/tags" Target="../tags/tag786.xml" /><Relationship Id="rId7" Type="http://schemas.openxmlformats.org/officeDocument/2006/relationships/tags" Target="../tags/tag787.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88.xml" /><Relationship Id="rId3" Type="http://schemas.openxmlformats.org/officeDocument/2006/relationships/tags" Target="../tags/tag789.xml" /><Relationship Id="rId4" Type="http://schemas.openxmlformats.org/officeDocument/2006/relationships/tags" Target="../tags/tag790.xml" /><Relationship Id="rId5" Type="http://schemas.openxmlformats.org/officeDocument/2006/relationships/image" Target="../media/image39.png" /><Relationship Id="rId6" Type="http://schemas.openxmlformats.org/officeDocument/2006/relationships/tags" Target="../tags/tag791.xml" /><Relationship Id="rId7" Type="http://schemas.openxmlformats.org/officeDocument/2006/relationships/tags" Target="../tags/tag792.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93.xml" /><Relationship Id="rId3" Type="http://schemas.openxmlformats.org/officeDocument/2006/relationships/tags" Target="../tags/tag794.xml" /><Relationship Id="rId4" Type="http://schemas.openxmlformats.org/officeDocument/2006/relationships/tags" Target="../tags/tag795.xml" /><Relationship Id="rId5" Type="http://schemas.openxmlformats.org/officeDocument/2006/relationships/image" Target="../media/image40.png" /><Relationship Id="rId6" Type="http://schemas.openxmlformats.org/officeDocument/2006/relationships/tags" Target="../tags/tag796.xml" /><Relationship Id="rId7" Type="http://schemas.openxmlformats.org/officeDocument/2006/relationships/tags" Target="../tags/tag797.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98.xml" /><Relationship Id="rId3" Type="http://schemas.openxmlformats.org/officeDocument/2006/relationships/tags" Target="../tags/tag799.xml" /><Relationship Id="rId4" Type="http://schemas.openxmlformats.org/officeDocument/2006/relationships/tags" Target="../tags/tag800.xml" /><Relationship Id="rId5" Type="http://schemas.openxmlformats.org/officeDocument/2006/relationships/tags" Target="../tags/tag801.xml" /><Relationship Id="rId6" Type="http://schemas.openxmlformats.org/officeDocument/2006/relationships/tags" Target="../tags/tag802.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03.xml" /><Relationship Id="rId3" Type="http://schemas.openxmlformats.org/officeDocument/2006/relationships/tags" Target="../tags/tag804.xml" /><Relationship Id="rId4" Type="http://schemas.openxmlformats.org/officeDocument/2006/relationships/tags" Target="../tags/tag805.xml" /><Relationship Id="rId5" Type="http://schemas.openxmlformats.org/officeDocument/2006/relationships/image" Target="../media/image38.png" /><Relationship Id="rId6" Type="http://schemas.openxmlformats.org/officeDocument/2006/relationships/tags" Target="../tags/tag806.xml" /><Relationship Id="rId7" Type="http://schemas.openxmlformats.org/officeDocument/2006/relationships/image" Target="../media/image41.png" /><Relationship Id="rId8" Type="http://schemas.openxmlformats.org/officeDocument/2006/relationships/tags" Target="../tags/tag807.xml" /><Relationship Id="rId9" Type="http://schemas.openxmlformats.org/officeDocument/2006/relationships/tags" Target="../tags/tag808.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09.xml" /><Relationship Id="rId3" Type="http://schemas.openxmlformats.org/officeDocument/2006/relationships/tags" Target="../tags/tag810.xml" /><Relationship Id="rId4" Type="http://schemas.openxmlformats.org/officeDocument/2006/relationships/tags" Target="../tags/tag811.xml" /><Relationship Id="rId5" Type="http://schemas.openxmlformats.org/officeDocument/2006/relationships/image" Target="../media/image39.png" /><Relationship Id="rId6" Type="http://schemas.openxmlformats.org/officeDocument/2006/relationships/tags" Target="../tags/tag812.xml" /><Relationship Id="rId7" Type="http://schemas.openxmlformats.org/officeDocument/2006/relationships/image" Target="../media/image42.png" /><Relationship Id="rId8" Type="http://schemas.openxmlformats.org/officeDocument/2006/relationships/tags" Target="../tags/tag813.xml" /><Relationship Id="rId9" Type="http://schemas.openxmlformats.org/officeDocument/2006/relationships/tags" Target="../tags/tag814.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15.xml" /><Relationship Id="rId3" Type="http://schemas.openxmlformats.org/officeDocument/2006/relationships/tags" Target="../tags/tag816.xml" /><Relationship Id="rId4" Type="http://schemas.openxmlformats.org/officeDocument/2006/relationships/tags" Target="../tags/tag817.xml" /><Relationship Id="rId5" Type="http://schemas.openxmlformats.org/officeDocument/2006/relationships/image" Target="../media/image40.png" /><Relationship Id="rId6" Type="http://schemas.openxmlformats.org/officeDocument/2006/relationships/tags" Target="../tags/tag818.xml" /><Relationship Id="rId7" Type="http://schemas.openxmlformats.org/officeDocument/2006/relationships/tags" Target="../tags/tag819.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9.png" /><Relationship Id="rId11" Type="http://schemas.openxmlformats.org/officeDocument/2006/relationships/tags" Target="../tags/tag828.xml" /><Relationship Id="rId2" Type="http://schemas.openxmlformats.org/officeDocument/2006/relationships/tags" Target="../tags/tag820.xml" /><Relationship Id="rId3" Type="http://schemas.openxmlformats.org/officeDocument/2006/relationships/tags" Target="../tags/tag821.xml" /><Relationship Id="rId4" Type="http://schemas.openxmlformats.org/officeDocument/2006/relationships/tags" Target="../tags/tag822.xml" /><Relationship Id="rId5" Type="http://schemas.openxmlformats.org/officeDocument/2006/relationships/tags" Target="../tags/tag823.xml" /><Relationship Id="rId6" Type="http://schemas.openxmlformats.org/officeDocument/2006/relationships/tags" Target="../tags/tag824.xml" /><Relationship Id="rId7" Type="http://schemas.openxmlformats.org/officeDocument/2006/relationships/tags" Target="../tags/tag825.xml" /><Relationship Id="rId8" Type="http://schemas.openxmlformats.org/officeDocument/2006/relationships/tags" Target="../tags/tag826.xml" /><Relationship Id="rId9" Type="http://schemas.openxmlformats.org/officeDocument/2006/relationships/tags" Target="../tags/tag827.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29.xml" /><Relationship Id="rId3" Type="http://schemas.openxmlformats.org/officeDocument/2006/relationships/tags" Target="../tags/tag830.xml" /><Relationship Id="rId4" Type="http://schemas.openxmlformats.org/officeDocument/2006/relationships/tags" Target="../tags/tag831.xml" /><Relationship Id="rId5" Type="http://schemas.openxmlformats.org/officeDocument/2006/relationships/tags" Target="../tags/tag832.xml" /><Relationship Id="rId6" Type="http://schemas.openxmlformats.org/officeDocument/2006/relationships/tags" Target="../tags/tag833.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34.xml" /><Relationship Id="rId3" Type="http://schemas.openxmlformats.org/officeDocument/2006/relationships/tags" Target="../tags/tag835.xml" /><Relationship Id="rId4" Type="http://schemas.openxmlformats.org/officeDocument/2006/relationships/tags" Target="../tags/tag836.xml" /><Relationship Id="rId5" Type="http://schemas.openxmlformats.org/officeDocument/2006/relationships/tags" Target="../tags/tag837.xml" /><Relationship Id="rId6" Type="http://schemas.openxmlformats.org/officeDocument/2006/relationships/image" Target="../media/image43.png" /><Relationship Id="rId7" Type="http://schemas.openxmlformats.org/officeDocument/2006/relationships/tags" Target="../tags/tag838.xml" /><Relationship Id="rId8" Type="http://schemas.openxmlformats.org/officeDocument/2006/relationships/tags" Target="../tags/tag839.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40.xml" /><Relationship Id="rId3" Type="http://schemas.openxmlformats.org/officeDocument/2006/relationships/tags" Target="../tags/tag841.xml" /><Relationship Id="rId4" Type="http://schemas.openxmlformats.org/officeDocument/2006/relationships/tags" Target="../tags/tag842.xml" /><Relationship Id="rId5" Type="http://schemas.openxmlformats.org/officeDocument/2006/relationships/tags" Target="../tags/tag843.xml" /><Relationship Id="rId6" Type="http://schemas.openxmlformats.org/officeDocument/2006/relationships/tags" Target="../tags/tag844.xm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45.xml" /><Relationship Id="rId3" Type="http://schemas.openxmlformats.org/officeDocument/2006/relationships/tags" Target="../tags/tag846.xml" /><Relationship Id="rId4" Type="http://schemas.openxmlformats.org/officeDocument/2006/relationships/tags" Target="../tags/tag847.xml" /><Relationship Id="rId5" Type="http://schemas.openxmlformats.org/officeDocument/2006/relationships/tags" Target="../tags/tag848.xml" /><Relationship Id="rId6" Type="http://schemas.openxmlformats.org/officeDocument/2006/relationships/tags" Target="../tags/tag849.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50.xml" /><Relationship Id="rId3" Type="http://schemas.openxmlformats.org/officeDocument/2006/relationships/tags" Target="../tags/tag851.xml" /><Relationship Id="rId4" Type="http://schemas.openxmlformats.org/officeDocument/2006/relationships/tags" Target="../tags/tag852.xml" /><Relationship Id="rId5" Type="http://schemas.openxmlformats.org/officeDocument/2006/relationships/tags" Target="../tags/tag853.xml" /><Relationship Id="rId6" Type="http://schemas.openxmlformats.org/officeDocument/2006/relationships/image" Target="../media/image44.png" /><Relationship Id="rId7" Type="http://schemas.openxmlformats.org/officeDocument/2006/relationships/tags" Target="../tags/tag854.xml" /><Relationship Id="rId8" Type="http://schemas.openxmlformats.org/officeDocument/2006/relationships/tags" Target="../tags/tag855.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56.xml" /><Relationship Id="rId3" Type="http://schemas.openxmlformats.org/officeDocument/2006/relationships/tags" Target="../tags/tag857.xml" /><Relationship Id="rId4" Type="http://schemas.openxmlformats.org/officeDocument/2006/relationships/tags" Target="../tags/tag858.xml" /><Relationship Id="rId5" Type="http://schemas.openxmlformats.org/officeDocument/2006/relationships/tags" Target="../tags/tag859.xml" /><Relationship Id="rId6" Type="http://schemas.openxmlformats.org/officeDocument/2006/relationships/image" Target="../media/image45.png" /><Relationship Id="rId7" Type="http://schemas.openxmlformats.org/officeDocument/2006/relationships/tags" Target="../tags/tag860.xml" /><Relationship Id="rId8" Type="http://schemas.openxmlformats.org/officeDocument/2006/relationships/tags" Target="../tags/tag861.xm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62.xml" /><Relationship Id="rId3" Type="http://schemas.openxmlformats.org/officeDocument/2006/relationships/tags" Target="../tags/tag863.xml" /><Relationship Id="rId4" Type="http://schemas.openxmlformats.org/officeDocument/2006/relationships/tags" Target="../tags/tag864.xml" /><Relationship Id="rId5" Type="http://schemas.openxmlformats.org/officeDocument/2006/relationships/tags" Target="../tags/tag865.xml" /><Relationship Id="rId6" Type="http://schemas.openxmlformats.org/officeDocument/2006/relationships/tags" Target="../tags/tag866.xm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67.xml" /><Relationship Id="rId3" Type="http://schemas.openxmlformats.org/officeDocument/2006/relationships/tags" Target="../tags/tag868.xml" /><Relationship Id="rId4" Type="http://schemas.openxmlformats.org/officeDocument/2006/relationships/tags" Target="../tags/tag869.xml" /><Relationship Id="rId5" Type="http://schemas.openxmlformats.org/officeDocument/2006/relationships/tags" Target="../tags/tag870.xml" /><Relationship Id="rId6" Type="http://schemas.openxmlformats.org/officeDocument/2006/relationships/tags" Target="../tags/tag871.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72.xml" /><Relationship Id="rId3" Type="http://schemas.openxmlformats.org/officeDocument/2006/relationships/tags" Target="../tags/tag873.xml" /><Relationship Id="rId4" Type="http://schemas.openxmlformats.org/officeDocument/2006/relationships/tags" Target="../tags/tag874.xml" /><Relationship Id="rId5" Type="http://schemas.openxmlformats.org/officeDocument/2006/relationships/tags" Target="../tags/tag875.xml" /><Relationship Id="rId6" Type="http://schemas.openxmlformats.org/officeDocument/2006/relationships/tags" Target="../tags/tag876.xm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77.xml" /><Relationship Id="rId3" Type="http://schemas.openxmlformats.org/officeDocument/2006/relationships/tags" Target="../tags/tag878.xml" /><Relationship Id="rId4" Type="http://schemas.openxmlformats.org/officeDocument/2006/relationships/tags" Target="../tags/tag879.xml" /><Relationship Id="rId5" Type="http://schemas.openxmlformats.org/officeDocument/2006/relationships/tags" Target="../tags/tag880.xml" /><Relationship Id="rId6" Type="http://schemas.openxmlformats.org/officeDocument/2006/relationships/image" Target="../media/image46.png" /><Relationship Id="rId7" Type="http://schemas.openxmlformats.org/officeDocument/2006/relationships/tags" Target="../tags/tag881.xml" /><Relationship Id="rId8" Type="http://schemas.openxmlformats.org/officeDocument/2006/relationships/tags" Target="../tags/tag882.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83.xml" /><Relationship Id="rId3" Type="http://schemas.openxmlformats.org/officeDocument/2006/relationships/tags" Target="../tags/tag884.xml" /><Relationship Id="rId4" Type="http://schemas.openxmlformats.org/officeDocument/2006/relationships/tags" Target="../tags/tag885.xml" /><Relationship Id="rId5" Type="http://schemas.openxmlformats.org/officeDocument/2006/relationships/tags" Target="../tags/tag886.xm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87.xml" /><Relationship Id="rId3" Type="http://schemas.openxmlformats.org/officeDocument/2006/relationships/tags" Target="../tags/tag888.xml" /><Relationship Id="rId4" Type="http://schemas.openxmlformats.org/officeDocument/2006/relationships/tags" Target="../tags/tag889.xml" /><Relationship Id="rId5" Type="http://schemas.openxmlformats.org/officeDocument/2006/relationships/tags" Target="../tags/tag890.xm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891.xml" /><Relationship Id="rId3" Type="http://schemas.openxmlformats.org/officeDocument/2006/relationships/tags" Target="../tags/tag892.xml" /><Relationship Id="rId4" Type="http://schemas.openxmlformats.org/officeDocument/2006/relationships/tags" Target="../tags/tag893.xml" /><Relationship Id="rId5" Type="http://schemas.openxmlformats.org/officeDocument/2006/relationships/tags" Target="../tags/tag894.xml" /><Relationship Id="rId6" Type="http://schemas.openxmlformats.org/officeDocument/2006/relationships/image" Target="../media/image47.png" /><Relationship Id="rId7" Type="http://schemas.openxmlformats.org/officeDocument/2006/relationships/tags" Target="../tags/tag895.xml" /><Relationship Id="rId8" Type="http://schemas.openxmlformats.org/officeDocument/2006/relationships/image" Target="../media/image48.png" /><Relationship Id="rId9" Type="http://schemas.openxmlformats.org/officeDocument/2006/relationships/tags" Target="../tags/tag896.xm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902.xml" /><Relationship Id="rId11" Type="http://schemas.openxmlformats.org/officeDocument/2006/relationships/tags" Target="../tags/tag903.xml" /><Relationship Id="rId2" Type="http://schemas.openxmlformats.org/officeDocument/2006/relationships/tags" Target="../tags/tag897.xml" /><Relationship Id="rId3" Type="http://schemas.openxmlformats.org/officeDocument/2006/relationships/image" Target="../media/image49.png" /><Relationship Id="rId4" Type="http://schemas.openxmlformats.org/officeDocument/2006/relationships/tags" Target="../tags/tag898.xml" /><Relationship Id="rId5" Type="http://schemas.openxmlformats.org/officeDocument/2006/relationships/tags" Target="../tags/tag899.xml" /><Relationship Id="rId6" Type="http://schemas.openxmlformats.org/officeDocument/2006/relationships/image" Target="../media/image50.png" /><Relationship Id="rId7" Type="http://schemas.openxmlformats.org/officeDocument/2006/relationships/tags" Target="../tags/tag900.xml" /><Relationship Id="rId8" Type="http://schemas.openxmlformats.org/officeDocument/2006/relationships/image" Target="../media/image51.png" /><Relationship Id="rId9" Type="http://schemas.openxmlformats.org/officeDocument/2006/relationships/tags" Target="../tags/tag901.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28"/>
          <a:stretch>
            <a:fillRect/>
          </a:stretch>
        </a:blipFill>
        <a:effectLst/>
      </p:bgPr>
    </p:bg>
    <p:spTree>
      <p:nvGrpSpPr>
        <p:cNvPr id="1" name=""/>
        <p:cNvGrpSpPr/>
        <p:nvPr>
          <p:custDataLst>
            <p:tags r:id="rId2"/>
          </p:custDataLst>
        </p:nvPr>
      </p:nvGrpSpPr>
      <p:grpSpPr>
        <a:xfrm>
          <a:off x="0" y="0"/>
          <a:ext cx="0" cy="0"/>
        </a:xfrm>
      </p:grpSpPr>
      <p:sp>
        <p:nvSpPr>
          <p:cNvPr id="37" name="矩形 36" title=""/>
          <p:cNvSpPr/>
          <p:nvPr>
            <p:custDataLst>
              <p:tags r:id="rId3"/>
            </p:custDataLst>
          </p:nvPr>
        </p:nvSpPr>
        <p:spPr>
          <a:xfrm>
            <a:off x="0" y="635"/>
            <a:ext cx="12192635" cy="6857365"/>
          </a:xfrm>
          <a:prstGeom prst="rect">
            <a:avLst/>
          </a:prstGeom>
          <a:solidFill>
            <a:schemeClr val="tx1">
              <a:lumMod val="95000"/>
              <a:lumOff val="5000"/>
              <a:alpha val="57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矩形 2" title=""/>
          <p:cNvSpPr/>
          <p:nvPr>
            <p:custDataLst>
              <p:tags r:id="rId4"/>
            </p:custDataLst>
          </p:nvPr>
        </p:nvSpPr>
        <p:spPr>
          <a:xfrm>
            <a:off x="0" y="635"/>
            <a:ext cx="12195175" cy="6858000"/>
          </a:xfrm>
          <a:prstGeom prst="rect">
            <a:avLst/>
          </a:prstGeom>
          <a:solidFill>
            <a:schemeClr val="tx1">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5" name="图片 24" title=""/>
          <p:cNvPicPr>
            <a:picLocks noChangeAspect="1"/>
          </p:cNvPicPr>
          <p:nvPr>
            <p:custDataLst>
              <p:tags r:id="rId6"/>
            </p:custDataLst>
          </p:nvPr>
        </p:nvPicPr>
        <p:blipFill>
          <a:blip r:embed="rId5"/>
          <a:stretch>
            <a:fillRect/>
          </a:stretch>
        </p:blipFill>
        <p:spPr>
          <a:xfrm>
            <a:off x="6426200" y="476250"/>
            <a:ext cx="996950" cy="996950"/>
          </a:xfrm>
          <a:prstGeom prst="rect">
            <a:avLst/>
          </a:prstGeom>
        </p:spPr>
      </p:pic>
      <p:pic>
        <p:nvPicPr>
          <p:cNvPr id="36" name="图片 35" title=""/>
          <p:cNvPicPr>
            <a:picLocks noChangeAspect="1"/>
          </p:cNvPicPr>
          <p:nvPr>
            <p:custDataLst>
              <p:tags r:id="rId7"/>
            </p:custDataLst>
          </p:nvPr>
        </p:nvPicPr>
        <p:blipFill>
          <a:blip r:embed="rId5"/>
          <a:stretch>
            <a:fillRect/>
          </a:stretch>
        </p:blipFill>
        <p:spPr>
          <a:xfrm>
            <a:off x="7463790" y="1124585"/>
            <a:ext cx="695960" cy="695960"/>
          </a:xfrm>
          <a:prstGeom prst="rect">
            <a:avLst/>
          </a:prstGeom>
        </p:spPr>
      </p:pic>
      <p:grpSp>
        <p:nvGrpSpPr>
          <p:cNvPr id="52" name="组合 51" title=""/>
          <p:cNvGrpSpPr/>
          <p:nvPr>
            <p:custDataLst>
              <p:tags r:id="rId8"/>
            </p:custDataLst>
          </p:nvPr>
        </p:nvGrpSpPr>
        <p:grpSpPr>
          <a:xfrm>
            <a:off x="894080" y="4686935"/>
            <a:ext cx="7319645" cy="522280"/>
            <a:chOff x="1566" y="4694"/>
            <a:chExt cx="11527" cy="738"/>
          </a:xfrm>
        </p:grpSpPr>
        <p:sp>
          <p:nvSpPr>
            <p:cNvPr id="53" name="文本框 52"/>
            <p:cNvSpPr txBox="1"/>
            <p:nvPr>
              <p:custDataLst>
                <p:tags r:id="rId9"/>
              </p:custDataLst>
            </p:nvPr>
          </p:nvSpPr>
          <p:spPr>
            <a:xfrm>
              <a:off x="3144" y="4694"/>
              <a:ext cx="8599" cy="738"/>
            </a:xfrm>
            <a:prstGeom prst="rect">
              <a:avLst/>
            </a:prstGeom>
            <a:noFill/>
          </p:spPr>
          <p:txBody>
            <a:bodyPr wrap="square">
              <a:spAutoFit/>
            </a:bodyPr>
            <a:lstStyle/>
            <a:p>
              <a:pPr marL="0" indent="0" algn="dist">
                <a:lnSpc>
                  <a:spcPct val="100000"/>
                </a:lnSpc>
                <a:spcBef>
                  <a:spcPts val="1000"/>
                </a:spcBef>
                <a:spcAft>
                  <a:spcPct val="0"/>
                </a:spcAft>
                <a:buSzTx/>
                <a:buNone/>
              </a:pPr>
              <a:r>
                <a:rPr lang="zh-CN" altLang="en-US" sz="2800" b="1">
                  <a:solidFill>
                    <a:schemeClr val="bg1"/>
                  </a:solidFill>
                  <a:uFillTx/>
                  <a:latin typeface="楷体" charset="0"/>
                  <a:ea typeface="楷体" charset="0"/>
                  <a:cs typeface="黑体" panose="02010609060101010101" charset="-122"/>
                  <a:sym typeface="汉仪书宋二简" panose="02010600000101010101" charset="-122"/>
                </a:rPr>
                <a:t>九年级道德与法治上册期末复习</a:t>
              </a:r>
              <a:endParaRPr lang="zh-CN" altLang="en-US" sz="2800" b="1">
                <a:solidFill>
                  <a:schemeClr val="bg1"/>
                </a:solidFill>
                <a:uFillTx/>
                <a:latin typeface="楷体" charset="0"/>
                <a:ea typeface="楷体" charset="0"/>
                <a:cs typeface="黑体" panose="02010609060101010101" charset="-122"/>
                <a:sym typeface="汉仪书宋二简" panose="02010600000101010101" charset="-122"/>
              </a:endParaRPr>
            </a:p>
          </p:txBody>
        </p:sp>
        <p:cxnSp>
          <p:nvCxnSpPr>
            <p:cNvPr id="54" name="直接连接符 53"/>
            <p:cNvCxnSpPr/>
            <p:nvPr>
              <p:custDataLst>
                <p:tags r:id="rId10"/>
              </p:custDataLst>
            </p:nvPr>
          </p:nvCxnSpPr>
          <p:spPr>
            <a:xfrm flipV="1">
              <a:off x="1566" y="5051"/>
              <a:ext cx="1123" cy="14"/>
            </a:xfrm>
            <a:prstGeom prst="line">
              <a:avLst/>
            </a:prstGeom>
            <a:ln w="12700" cap="flat" cmpd="sng">
              <a:solidFill>
                <a:schemeClr val="bg1"/>
              </a:solidFill>
              <a:prstDash val="solid"/>
              <a:miter lim="800000"/>
              <a:headEnd type="none"/>
              <a:tailEnd type="none"/>
            </a:ln>
          </p:spPr>
          <p:style>
            <a:lnRef idx="2">
              <a:schemeClr val="accent1"/>
            </a:lnRef>
            <a:fillRef idx="0">
              <a:srgbClr val="FFFFFF"/>
            </a:fillRef>
            <a:effectRef idx="0">
              <a:srgbClr val="FFFFFF"/>
            </a:effectRef>
            <a:fontRef idx="minor">
              <a:schemeClr val="tx1"/>
            </a:fontRef>
          </p:style>
        </p:cxnSp>
        <p:cxnSp>
          <p:nvCxnSpPr>
            <p:cNvPr id="55" name="直接连接符 54"/>
            <p:cNvCxnSpPr/>
            <p:nvPr>
              <p:custDataLst>
                <p:tags r:id="rId11"/>
              </p:custDataLst>
            </p:nvPr>
          </p:nvCxnSpPr>
          <p:spPr>
            <a:xfrm flipV="1">
              <a:off x="12208" y="5040"/>
              <a:ext cx="885" cy="11"/>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56" name="五角星 55"/>
            <p:cNvSpPr/>
            <p:nvPr>
              <p:custDataLst>
                <p:tags r:id="rId12"/>
              </p:custDataLst>
            </p:nvPr>
          </p:nvSpPr>
          <p:spPr>
            <a:xfrm>
              <a:off x="2774" y="4959"/>
              <a:ext cx="177" cy="167"/>
            </a:xfrm>
            <a:prstGeom prst="star5">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7" name="五角星 56"/>
            <p:cNvSpPr/>
            <p:nvPr>
              <p:custDataLst>
                <p:tags r:id="rId13"/>
              </p:custDataLst>
            </p:nvPr>
          </p:nvSpPr>
          <p:spPr>
            <a:xfrm>
              <a:off x="2979" y="4958"/>
              <a:ext cx="177" cy="167"/>
            </a:xfrm>
            <a:prstGeom prst="star5">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8" name="五角星 57"/>
            <p:cNvSpPr/>
            <p:nvPr>
              <p:custDataLst>
                <p:tags r:id="rId14"/>
              </p:custDataLst>
            </p:nvPr>
          </p:nvSpPr>
          <p:spPr>
            <a:xfrm>
              <a:off x="11746" y="4959"/>
              <a:ext cx="177" cy="168"/>
            </a:xfrm>
            <a:prstGeom prst="star5">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9" name="五角星 58"/>
            <p:cNvSpPr/>
            <p:nvPr>
              <p:custDataLst>
                <p:tags r:id="rId15"/>
              </p:custDataLst>
            </p:nvPr>
          </p:nvSpPr>
          <p:spPr>
            <a:xfrm>
              <a:off x="11961" y="4957"/>
              <a:ext cx="177" cy="168"/>
            </a:xfrm>
            <a:prstGeom prst="star5">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17" name="组合 216" title=""/>
          <p:cNvGrpSpPr/>
          <p:nvPr>
            <p:custDataLst>
              <p:tags r:id="rId16"/>
            </p:custDataLst>
          </p:nvPr>
        </p:nvGrpSpPr>
        <p:grpSpPr>
          <a:xfrm>
            <a:off x="2464435" y="5444967"/>
            <a:ext cx="4105910" cy="583565"/>
            <a:chOff x="9052" y="6569"/>
            <a:chExt cx="6450" cy="754"/>
          </a:xfrm>
          <a:solidFill>
            <a:srgbClr val="FF9580"/>
          </a:solidFill>
        </p:grpSpPr>
        <p:sp>
          <p:nvSpPr>
            <p:cNvPr id="218" name="圆角矩形 7"/>
            <p:cNvSpPr/>
            <p:nvPr>
              <p:custDataLst>
                <p:tags r:id="rId17"/>
              </p:custDataLst>
            </p:nvPr>
          </p:nvSpPr>
          <p:spPr>
            <a:xfrm>
              <a:off x="9052" y="6569"/>
              <a:ext cx="6450" cy="737"/>
            </a:xfrm>
            <a:prstGeom prst="roundRect">
              <a:avLst>
                <a:gd name="adj" fmla="val 50000"/>
              </a:avLst>
            </a:prstGeom>
            <a:solidFill>
              <a:srgbClr val="005D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思源黑体 CN Bold" panose="020b0800000000000000" pitchFamily="34" charset="-122"/>
                <a:ea typeface="汉仪书宋二简" panose="02010600000101010101" charset="-122"/>
              </a:endParaRPr>
            </a:p>
          </p:txBody>
        </p:sp>
        <p:sp>
          <p:nvSpPr>
            <p:cNvPr id="219" name="文本框 218"/>
            <p:cNvSpPr txBox="1"/>
            <p:nvPr>
              <p:custDataLst>
                <p:tags r:id="rId18"/>
              </p:custDataLst>
            </p:nvPr>
          </p:nvSpPr>
          <p:spPr>
            <a:xfrm>
              <a:off x="9441" y="6569"/>
              <a:ext cx="5673" cy="754"/>
            </a:xfrm>
            <a:prstGeom prst="rect">
              <a:avLst/>
            </a:prstGeom>
            <a:noFill/>
          </p:spPr>
          <p:txBody>
            <a:bodyPr wrap="square" rtlCol="0" anchor="t">
              <a:spAutoFit/>
            </a:bodyPr>
            <a:lstStyle/>
            <a:p>
              <a:pPr algn="dist"/>
              <a:r>
                <a:rPr lang="zh-CN" altLang="en-US" sz="3200" b="1">
                  <a:solidFill>
                    <a:schemeClr val="bg1"/>
                  </a:solidFill>
                  <a:latin typeface="楷体" panose="02010609060101010101" pitchFamily="49" charset="-122"/>
                  <a:ea typeface="楷体" panose="02010609060101010101" pitchFamily="49" charset="-122"/>
                  <a:cs typeface="思源宋体 CN Heavy" panose="02020900000000000000" charset="-122"/>
                  <a:sym typeface="汉仪书宋二简" panose="02010600000101010101" charset="-122"/>
                </a:rPr>
                <a:t>期末考点大串讲</a:t>
              </a:r>
              <a:endParaRPr lang="zh-CN" altLang="en-US" sz="3200" b="1">
                <a:solidFill>
                  <a:schemeClr val="bg1"/>
                </a:solidFill>
                <a:latin typeface="楷体" panose="02010609060101010101" pitchFamily="49" charset="-122"/>
                <a:ea typeface="楷体" panose="02010609060101010101" pitchFamily="49" charset="-122"/>
                <a:cs typeface="思源宋体 CN Heavy" panose="02020900000000000000" charset="-122"/>
                <a:sym typeface="汉仪书宋二简" panose="02010600000101010101" charset="-122"/>
              </a:endParaRPr>
            </a:p>
          </p:txBody>
        </p:sp>
      </p:grpSp>
      <p:pic>
        <p:nvPicPr>
          <p:cNvPr id="5" name="图片 4" title=""/>
          <p:cNvPicPr>
            <a:picLocks noChangeAspect="1"/>
          </p:cNvPicPr>
          <p:nvPr>
            <p:custDataLst>
              <p:tags r:id="rId20"/>
            </p:custDataLst>
          </p:nvPr>
        </p:nvPicPr>
        <p:blipFill>
          <a:blip r:embed="rId19"/>
          <a:srcRect l="13613" t="7938" r="15320"/>
          <a:stretch>
            <a:fillRect/>
          </a:stretch>
        </p:blipFill>
        <p:spPr>
          <a:xfrm>
            <a:off x="8335645" y="247650"/>
            <a:ext cx="3809365" cy="6572885"/>
          </a:xfrm>
          <a:prstGeom prst="rect">
            <a:avLst/>
          </a:prstGeom>
        </p:spPr>
      </p:pic>
      <p:grpSp>
        <p:nvGrpSpPr>
          <p:cNvPr id="4" name="组合 3" title=""/>
          <p:cNvGrpSpPr/>
          <p:nvPr>
            <p:custDataLst>
              <p:tags r:id="rId21"/>
            </p:custDataLst>
          </p:nvPr>
        </p:nvGrpSpPr>
        <p:grpSpPr>
          <a:xfrm>
            <a:off x="-24765" y="764524"/>
            <a:ext cx="8886190" cy="4108466"/>
            <a:chOff x="5632" y="176"/>
            <a:chExt cx="13994" cy="8116"/>
          </a:xfrm>
        </p:grpSpPr>
        <p:grpSp>
          <p:nvGrpSpPr>
            <p:cNvPr id="7" name="组合 6"/>
            <p:cNvGrpSpPr/>
            <p:nvPr>
              <p:custDataLst>
                <p:tags r:id="rId22"/>
              </p:custDataLst>
            </p:nvPr>
          </p:nvGrpSpPr>
          <p:grpSpPr>
            <a:xfrm>
              <a:off x="5632" y="176"/>
              <a:ext cx="13994" cy="8116"/>
              <a:chOff x="-4953" y="-206"/>
              <a:chExt cx="16062" cy="8116"/>
            </a:xfrm>
          </p:grpSpPr>
          <p:sp>
            <p:nvSpPr>
              <p:cNvPr id="8" name="文本框 7"/>
              <p:cNvSpPr txBox="1"/>
              <p:nvPr>
                <p:custDataLst>
                  <p:tags r:id="rId23"/>
                </p:custDataLst>
              </p:nvPr>
            </p:nvSpPr>
            <p:spPr>
              <a:xfrm>
                <a:off x="-4953" y="70"/>
                <a:ext cx="16062" cy="7840"/>
              </a:xfrm>
              <a:prstGeom prst="rect">
                <a:avLst/>
              </a:prstGeom>
              <a:noFill/>
            </p:spPr>
            <p:txBody>
              <a:bodyPr wrap="square" rtlCol="0" anchor="t">
                <a:noAutofit/>
              </a:bodyPr>
              <a:lstStyle/>
              <a:p>
                <a:pPr algn="ctr" fontAlgn="auto">
                  <a:lnSpc>
                    <a:spcPct val="110000"/>
                  </a:lnSpc>
                </a:pPr>
                <a:r>
                  <a:rPr lang="zh-CN" altLang="en-US" sz="10000" b="1">
                    <a:solidFill>
                      <a:schemeClr val="tx1">
                        <a:lumMod val="95000"/>
                        <a:lumOff val="5000"/>
                      </a:schemeClr>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rPr>
                  <a:t>第二单元</a:t>
                </a:r>
                <a:endParaRPr lang="zh-CN" altLang="en-US" sz="10000" b="1">
                  <a:solidFill>
                    <a:schemeClr val="tx1">
                      <a:lumMod val="95000"/>
                      <a:lumOff val="5000"/>
                    </a:schemeClr>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endParaRPr>
              </a:p>
              <a:p>
                <a:pPr algn="ctr" fontAlgn="auto">
                  <a:lnSpc>
                    <a:spcPct val="110000"/>
                  </a:lnSpc>
                </a:pPr>
                <a:r>
                  <a:rPr lang="zh-CN" altLang="en-US" sz="12000" b="1">
                    <a:solidFill>
                      <a:schemeClr val="tx1">
                        <a:lumMod val="95000"/>
                        <a:lumOff val="5000"/>
                      </a:schemeClr>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rPr>
                  <a:t>民主与法治</a:t>
                </a:r>
                <a:endParaRPr lang="zh-CN" altLang="en-US" sz="12000" b="1">
                  <a:solidFill>
                    <a:schemeClr val="tx1">
                      <a:lumMod val="95000"/>
                      <a:lumOff val="5000"/>
                    </a:schemeClr>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endParaRPr>
              </a:p>
            </p:txBody>
          </p:sp>
          <p:sp>
            <p:nvSpPr>
              <p:cNvPr id="9" name="文本框 8"/>
              <p:cNvSpPr txBox="1"/>
              <p:nvPr>
                <p:custDataLst>
                  <p:tags r:id="rId24"/>
                </p:custDataLst>
              </p:nvPr>
            </p:nvSpPr>
            <p:spPr>
              <a:xfrm>
                <a:off x="-4557" y="-206"/>
                <a:ext cx="15274" cy="7536"/>
              </a:xfrm>
              <a:prstGeom prst="rect">
                <a:avLst/>
              </a:prstGeom>
              <a:noFill/>
            </p:spPr>
            <p:txBody>
              <a:bodyPr wrap="square" rtlCol="0" anchor="t">
                <a:spAutoFit/>
              </a:bodyPr>
              <a:lstStyle/>
              <a:p>
                <a:pPr algn="ctr" fontAlgn="auto">
                  <a:lnSpc>
                    <a:spcPct val="110000"/>
                  </a:lnSpc>
                </a:pPr>
                <a:r>
                  <a:rPr lang="zh-CN" altLang="en-US" sz="10000" b="1">
                    <a:solidFill>
                      <a:srgbClr val="FFFF00"/>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rPr>
                  <a:t>第二单元</a:t>
                </a:r>
                <a:endParaRPr lang="zh-CN" altLang="en-US" sz="10000" b="1">
                  <a:solidFill>
                    <a:srgbClr val="FFFF00"/>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endParaRPr>
              </a:p>
              <a:p>
                <a:pPr algn="ctr" fontAlgn="auto">
                  <a:lnSpc>
                    <a:spcPct val="110000"/>
                  </a:lnSpc>
                </a:pPr>
                <a:r>
                  <a:rPr lang="zh-CN" altLang="en-US" sz="12000" b="1">
                    <a:solidFill>
                      <a:srgbClr val="FFFF00"/>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rPr>
                  <a:t>民主与法治</a:t>
                </a:r>
                <a:endParaRPr lang="zh-CN" altLang="en-US" sz="12000" b="1">
                  <a:solidFill>
                    <a:srgbClr val="FFFF00"/>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endParaRPr>
              </a:p>
            </p:txBody>
          </p:sp>
        </p:grpSp>
        <p:pic>
          <p:nvPicPr>
            <p:cNvPr id="10" name="图片 9"/>
            <p:cNvPicPr>
              <a:picLocks noChangeAspect="1"/>
            </p:cNvPicPr>
            <p:nvPr>
              <p:custDataLst>
                <p:tags r:id="rId26"/>
              </p:custDataLst>
            </p:nvPr>
          </p:nvPicPr>
          <p:blipFill>
            <a:blip r:embed="rId25">
              <a:clrChange>
                <a:clrFrom>
                  <a:srgbClr val="F7F2E9">
                    <a:alpha val="100000"/>
                  </a:srgbClr>
                </a:clrFrom>
                <a:clrTo>
                  <a:srgbClr val="F7F2E9">
                    <a:alpha val="100000"/>
                    <a:alpha val="0"/>
                  </a:srgbClr>
                </a:clrTo>
              </a:clrChange>
            </a:blip>
            <a:stretch>
              <a:fillRect/>
            </a:stretch>
          </p:blipFill>
          <p:spPr>
            <a:xfrm rot="13020000">
              <a:off x="15206" y="6333"/>
              <a:ext cx="1032" cy="637"/>
            </a:xfrm>
            <a:prstGeom prst="rect">
              <a:avLst/>
            </a:prstGeom>
          </p:spPr>
        </p:pic>
        <p:pic>
          <p:nvPicPr>
            <p:cNvPr id="11" name="图片 10"/>
            <p:cNvPicPr>
              <a:picLocks noChangeAspect="1"/>
            </p:cNvPicPr>
            <p:nvPr>
              <p:custDataLst>
                <p:tags r:id="rId27"/>
              </p:custDataLst>
            </p:nvPr>
          </p:nvPicPr>
          <p:blipFill>
            <a:blip r:embed="rId25">
              <a:clrChange>
                <a:clrFrom>
                  <a:srgbClr val="F7F2E9">
                    <a:alpha val="100000"/>
                  </a:srgbClr>
                </a:clrFrom>
                <a:clrTo>
                  <a:srgbClr val="F7F2E9">
                    <a:alpha val="100000"/>
                    <a:alpha val="0"/>
                  </a:srgbClr>
                </a:clrTo>
              </a:clrChange>
            </a:blip>
            <a:stretch>
              <a:fillRect/>
            </a:stretch>
          </p:blipFill>
          <p:spPr>
            <a:xfrm rot="2040000">
              <a:off x="9877" y="4147"/>
              <a:ext cx="986" cy="856"/>
            </a:xfrm>
            <a:prstGeom prst="rect">
              <a:avLst/>
            </a:prstGeom>
          </p:spPr>
        </p:pic>
      </p:grpSp>
    </p:spTree>
    <p:custDataLst>
      <p:tags r:id="rId2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3" name="组合 2" title=""/>
          <p:cNvGrpSpPr/>
          <p:nvPr>
            <p:custDataLst>
              <p:tags r:id="rId3"/>
            </p:custDataLst>
          </p:nvPr>
        </p:nvGrpSpPr>
        <p:grpSpPr>
          <a:xfrm>
            <a:off x="179070" y="220980"/>
            <a:ext cx="11614785" cy="6259830"/>
            <a:chOff x="793" y="531"/>
            <a:chExt cx="17851" cy="9738"/>
          </a:xfrm>
        </p:grpSpPr>
        <p:sp>
          <p:nvSpPr>
            <p:cNvPr id="6" name="矩形 5"/>
            <p:cNvSpPr/>
            <p:nvPr>
              <p:custDataLst>
                <p:tags r:id="rId4"/>
              </p:custDataLst>
            </p:nvPr>
          </p:nvSpPr>
          <p:spPr>
            <a:xfrm>
              <a:off x="793" y="531"/>
              <a:ext cx="17851" cy="9738"/>
            </a:xfrm>
            <a:prstGeom prst="rect">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custDataLst>
                <p:tags r:id="rId5"/>
              </p:custDataLst>
            </p:nvPr>
          </p:nvSpPr>
          <p:spPr>
            <a:xfrm>
              <a:off x="1017" y="761"/>
              <a:ext cx="17406" cy="9255"/>
            </a:xfrm>
            <a:prstGeom prst="rect">
              <a:avLst/>
            </a:prstGeom>
            <a:solidFill>
              <a:srgbClr val="EFE1CD"/>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a:p>
              <a:pPr algn="ctr"/>
              <a:endParaRPr lang="zh-CN" altLang="en-US"/>
            </a:p>
          </p:txBody>
        </p:sp>
        <p:grpSp>
          <p:nvGrpSpPr>
            <p:cNvPr id="15" name="组合 14"/>
            <p:cNvGrpSpPr/>
            <p:nvPr>
              <p:custDataLst>
                <p:tags r:id="rId6"/>
              </p:custDataLst>
            </p:nvPr>
          </p:nvGrpSpPr>
          <p:grpSpPr>
            <a:xfrm>
              <a:off x="1365" y="1041"/>
              <a:ext cx="16778" cy="8708"/>
              <a:chOff x="1365" y="1028"/>
              <a:chExt cx="16318" cy="8268"/>
            </a:xfrm>
          </p:grpSpPr>
          <p:sp>
            <p:nvSpPr>
              <p:cNvPr id="8" name="直角三角形 7"/>
              <p:cNvSpPr/>
              <p:nvPr>
                <p:custDataLst>
                  <p:tags r:id="rId7"/>
                </p:custDataLst>
              </p:nvPr>
            </p:nvSpPr>
            <p:spPr>
              <a:xfrm>
                <a:off x="1365" y="8576"/>
                <a:ext cx="740" cy="720"/>
              </a:xfrm>
              <a:prstGeom prst="rtTriangle">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直角三角形 8"/>
              <p:cNvSpPr/>
              <p:nvPr>
                <p:custDataLst>
                  <p:tags r:id="rId8"/>
                </p:custDataLst>
              </p:nvPr>
            </p:nvSpPr>
            <p:spPr>
              <a:xfrm flipH="1">
                <a:off x="16943" y="8576"/>
                <a:ext cx="740" cy="720"/>
              </a:xfrm>
              <a:prstGeom prst="rtTriangle">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直角三角形 9"/>
              <p:cNvSpPr/>
              <p:nvPr>
                <p:custDataLst>
                  <p:tags r:id="rId9"/>
                </p:custDataLst>
              </p:nvPr>
            </p:nvSpPr>
            <p:spPr>
              <a:xfrm flipH="1" flipV="1">
                <a:off x="16943" y="1028"/>
                <a:ext cx="740" cy="720"/>
              </a:xfrm>
              <a:prstGeom prst="rtTriangle">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4" name="组合 13"/>
              <p:cNvGrpSpPr/>
              <p:nvPr>
                <p:custDataLst>
                  <p:tags r:id="rId10"/>
                </p:custDataLst>
              </p:nvPr>
            </p:nvGrpSpPr>
            <p:grpSpPr>
              <a:xfrm>
                <a:off x="1365" y="1028"/>
                <a:ext cx="16318" cy="8268"/>
                <a:chOff x="1365" y="1254"/>
                <a:chExt cx="16318" cy="8268"/>
              </a:xfrm>
            </p:grpSpPr>
            <p:sp>
              <p:nvSpPr>
                <p:cNvPr id="12" name="矩形 11"/>
                <p:cNvSpPr/>
                <p:nvPr>
                  <p:custDataLst>
                    <p:tags r:id="rId11"/>
                  </p:custDataLst>
                </p:nvPr>
              </p:nvSpPr>
              <p:spPr>
                <a:xfrm>
                  <a:off x="1365" y="1254"/>
                  <a:ext cx="16318" cy="8268"/>
                </a:xfrm>
                <a:prstGeom prst="rect">
                  <a:avLst/>
                </a:prstGeom>
                <a:noFill/>
                <a:ln w="88900">
                  <a:solidFill>
                    <a:srgbClr val="005D8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a:p>
                  <a:pPr algn="ctr"/>
                  <a:endParaRPr lang="zh-CN" altLang="en-US"/>
                </a:p>
              </p:txBody>
            </p:sp>
            <p:sp>
              <p:nvSpPr>
                <p:cNvPr id="11" name="直角三角形 10"/>
                <p:cNvSpPr/>
                <p:nvPr>
                  <p:custDataLst>
                    <p:tags r:id="rId12"/>
                  </p:custDataLst>
                </p:nvPr>
              </p:nvSpPr>
              <p:spPr>
                <a:xfrm flipV="1">
                  <a:off x="1365" y="1254"/>
                  <a:ext cx="740" cy="720"/>
                </a:xfrm>
                <a:prstGeom prst="rtTriangle">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grpSp>
          <p:nvGrpSpPr>
            <p:cNvPr id="20" name="组合 19"/>
            <p:cNvGrpSpPr/>
            <p:nvPr>
              <p:custDataLst>
                <p:tags r:id="rId13"/>
              </p:custDataLst>
            </p:nvPr>
          </p:nvGrpSpPr>
          <p:grpSpPr>
            <a:xfrm>
              <a:off x="1957" y="1203"/>
              <a:ext cx="9260" cy="1718"/>
              <a:chOff x="1905" y="973"/>
              <a:chExt cx="3907" cy="2285"/>
            </a:xfrm>
          </p:grpSpPr>
          <p:sp>
            <p:nvSpPr>
              <p:cNvPr id="18" name="圆角矩形 17"/>
              <p:cNvSpPr/>
              <p:nvPr>
                <p:custDataLst>
                  <p:tags r:id="rId14"/>
                </p:custDataLst>
              </p:nvPr>
            </p:nvSpPr>
            <p:spPr>
              <a:xfrm>
                <a:off x="1905" y="973"/>
                <a:ext cx="3907" cy="2285"/>
              </a:xfrm>
              <a:prstGeom prst="roundRect">
                <a:avLst>
                  <a:gd name="adj" fmla="val 2226"/>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圆角矩形 18"/>
              <p:cNvSpPr/>
              <p:nvPr>
                <p:custDataLst>
                  <p:tags r:id="rId15"/>
                </p:custDataLst>
              </p:nvPr>
            </p:nvSpPr>
            <p:spPr>
              <a:xfrm>
                <a:off x="2043" y="1296"/>
                <a:ext cx="3643" cy="1607"/>
              </a:xfrm>
              <a:prstGeom prst="roundRect">
                <a:avLst>
                  <a:gd name="adj" fmla="val 0"/>
                </a:avLst>
              </a:prstGeom>
              <a:noFill/>
              <a:ln w="50800" cmpd="sng">
                <a:solidFill>
                  <a:srgbClr val="FFFF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cxnSp>
          <p:nvCxnSpPr>
            <p:cNvPr id="4" name="直接连接符 3"/>
            <p:cNvCxnSpPr/>
            <p:nvPr>
              <p:custDataLst>
                <p:tags r:id="rId16"/>
              </p:custDataLst>
            </p:nvPr>
          </p:nvCxnSpPr>
          <p:spPr>
            <a:xfrm>
              <a:off x="14548" y="1690"/>
              <a:ext cx="3118" cy="0"/>
            </a:xfrm>
            <a:prstGeom prst="line">
              <a:avLst/>
            </a:prstGeom>
            <a:ln w="53975" cmpd="sng">
              <a:solidFill>
                <a:srgbClr val="005D80"/>
              </a:solidFill>
              <a:prstDash val="lgDashDot"/>
            </a:ln>
          </p:spPr>
          <p:style>
            <a:lnRef idx="2">
              <a:schemeClr val="accent1"/>
            </a:lnRef>
            <a:fillRef idx="0">
              <a:srgbClr val="FFFFFF"/>
            </a:fillRef>
            <a:effectRef idx="0">
              <a:srgbClr val="FFFFFF"/>
            </a:effectRef>
            <a:fontRef idx="minor">
              <a:schemeClr val="tx1"/>
            </a:fontRef>
          </p:style>
        </p:cxnSp>
        <p:cxnSp>
          <p:nvCxnSpPr>
            <p:cNvPr id="5" name="直接连接符 4"/>
            <p:cNvCxnSpPr/>
            <p:nvPr>
              <p:custDataLst>
                <p:tags r:id="rId17"/>
              </p:custDataLst>
            </p:nvPr>
          </p:nvCxnSpPr>
          <p:spPr>
            <a:xfrm>
              <a:off x="12704" y="2272"/>
              <a:ext cx="4988" cy="0"/>
            </a:xfrm>
            <a:prstGeom prst="line">
              <a:avLst/>
            </a:prstGeom>
            <a:ln w="50800" cmpd="sng">
              <a:solidFill>
                <a:srgbClr val="005D80"/>
              </a:solidFill>
              <a:prstDash val="lgDashDot"/>
            </a:ln>
          </p:spPr>
          <p:style>
            <a:lnRef idx="2">
              <a:schemeClr val="accent1"/>
            </a:lnRef>
            <a:fillRef idx="0">
              <a:srgbClr val="FFFFFF"/>
            </a:fillRef>
            <a:effectRef idx="0">
              <a:srgbClr val="FFFFFF"/>
            </a:effectRef>
            <a:fontRef idx="minor">
              <a:schemeClr val="tx1"/>
            </a:fontRef>
          </p:style>
        </p:cxnSp>
        <p:cxnSp>
          <p:nvCxnSpPr>
            <p:cNvPr id="13" name="直接连接符 12"/>
            <p:cNvCxnSpPr/>
            <p:nvPr>
              <p:custDataLst>
                <p:tags r:id="rId18"/>
              </p:custDataLst>
            </p:nvPr>
          </p:nvCxnSpPr>
          <p:spPr>
            <a:xfrm>
              <a:off x="11501" y="2854"/>
              <a:ext cx="6191" cy="0"/>
            </a:xfrm>
            <a:prstGeom prst="line">
              <a:avLst/>
            </a:prstGeom>
            <a:ln w="60325" cmpd="sng">
              <a:solidFill>
                <a:srgbClr val="005D80"/>
              </a:solidFill>
              <a:prstDash val="lgDashDot"/>
            </a:ln>
          </p:spPr>
          <p:style>
            <a:lnRef idx="2">
              <a:schemeClr val="accent1"/>
            </a:lnRef>
            <a:fillRef idx="0">
              <a:srgbClr val="FFFFFF"/>
            </a:fillRef>
            <a:effectRef idx="0">
              <a:srgbClr val="FFFFFF"/>
            </a:effectRef>
            <a:fontRef idx="minor">
              <a:schemeClr val="tx1"/>
            </a:fontRef>
          </p:style>
        </p:cxnSp>
        <p:grpSp>
          <p:nvGrpSpPr>
            <p:cNvPr id="38" name="组合 37"/>
            <p:cNvGrpSpPr/>
            <p:nvPr>
              <p:custDataLst>
                <p:tags r:id="rId19"/>
              </p:custDataLst>
            </p:nvPr>
          </p:nvGrpSpPr>
          <p:grpSpPr>
            <a:xfrm>
              <a:off x="15857" y="3668"/>
              <a:ext cx="1505" cy="4989"/>
              <a:chOff x="16084" y="3553"/>
              <a:chExt cx="1276" cy="4463"/>
            </a:xfrm>
          </p:grpSpPr>
          <p:sp>
            <p:nvSpPr>
              <p:cNvPr id="36" name="圆角矩形 35"/>
              <p:cNvSpPr/>
              <p:nvPr>
                <p:custDataLst>
                  <p:tags r:id="rId20"/>
                </p:custDataLst>
              </p:nvPr>
            </p:nvSpPr>
            <p:spPr>
              <a:xfrm>
                <a:off x="16084" y="3553"/>
                <a:ext cx="1276" cy="4463"/>
              </a:xfrm>
              <a:prstGeom prst="roundRect">
                <a:avLst>
                  <a:gd name="adj" fmla="val 6262"/>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7" name="圆角矩形 36"/>
              <p:cNvSpPr/>
              <p:nvPr>
                <p:custDataLst>
                  <p:tags r:id="rId21"/>
                </p:custDataLst>
              </p:nvPr>
            </p:nvSpPr>
            <p:spPr>
              <a:xfrm>
                <a:off x="16338" y="3752"/>
                <a:ext cx="804" cy="3996"/>
              </a:xfrm>
              <a:prstGeom prst="roundRect">
                <a:avLst>
                  <a:gd name="adj" fmla="val 6600"/>
                </a:avLst>
              </a:prstGeom>
              <a:noFill/>
              <a:ln w="50800" cmpd="sng">
                <a:solidFill>
                  <a:srgbClr val="FFFF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40" name="文本框 39"/>
            <p:cNvSpPr txBox="1"/>
            <p:nvPr>
              <p:custDataLst>
                <p:tags r:id="rId22"/>
              </p:custDataLst>
            </p:nvPr>
          </p:nvSpPr>
          <p:spPr>
            <a:xfrm>
              <a:off x="2283" y="1539"/>
              <a:ext cx="8635" cy="1063"/>
            </a:xfrm>
            <a:prstGeom prst="rect">
              <a:avLst/>
            </a:prstGeom>
            <a:noFill/>
          </p:spPr>
          <p:txBody>
            <a:bodyPr wrap="square" rtlCol="0">
              <a:noAutofit/>
            </a:bodyPr>
            <a:lstStyle/>
            <a:p>
              <a:pPr algn="dist"/>
              <a:r>
                <a:rPr lang="zh-CN" altLang="en-US" sz="4400" b="1">
                  <a:solidFill>
                    <a:schemeClr val="bg1"/>
                  </a:solidFill>
                  <a:latin typeface="华文楷体" panose="02010600040101010101" charset="-122"/>
                  <a:ea typeface="华文楷体" panose="02010600040101010101" charset="-122"/>
                  <a:cs typeface="华文楷体" panose="02010600040101010101" charset="-122"/>
                </a:rPr>
                <a:t>目录｜</a:t>
              </a:r>
              <a:r>
                <a:rPr lang="en-US" altLang="zh-CN" sz="4400" b="1">
                  <a:solidFill>
                    <a:schemeClr val="bg1"/>
                  </a:solidFill>
                  <a:latin typeface="华文楷体" panose="02010600040101010101" charset="-122"/>
                  <a:ea typeface="华文楷体" panose="02010600040101010101" charset="-122"/>
                  <a:cs typeface="华文楷体" panose="02010600040101010101" charset="-122"/>
                </a:rPr>
                <a:t>CONTENT</a:t>
              </a:r>
              <a:endParaRPr lang="en-US" altLang="zh-CN" sz="4400" b="1">
                <a:solidFill>
                  <a:schemeClr val="bg1"/>
                </a:solidFill>
                <a:latin typeface="华文楷体" panose="02010600040101010101" charset="-122"/>
                <a:ea typeface="华文楷体" panose="02010600040101010101" charset="-122"/>
                <a:cs typeface="华文楷体" panose="02010600040101010101" charset="-122"/>
              </a:endParaRPr>
            </a:p>
          </p:txBody>
        </p:sp>
        <p:sp>
          <p:nvSpPr>
            <p:cNvPr id="42" name="文本框 41"/>
            <p:cNvSpPr txBox="1"/>
            <p:nvPr>
              <p:custDataLst>
                <p:tags r:id="rId23"/>
              </p:custDataLst>
            </p:nvPr>
          </p:nvSpPr>
          <p:spPr>
            <a:xfrm>
              <a:off x="16346" y="4019"/>
              <a:ext cx="760" cy="4245"/>
            </a:xfrm>
            <a:prstGeom prst="rect">
              <a:avLst/>
            </a:prstGeom>
            <a:noFill/>
          </p:spPr>
          <p:txBody>
            <a:bodyPr vert="eaVert" wrap="square" rtlCol="0">
              <a:noAutofit/>
            </a:bodyPr>
            <a:lstStyle/>
            <a:p>
              <a:pPr algn="dist"/>
              <a:r>
                <a:rPr lang="zh-CN" altLang="en-US" sz="3200" b="1">
                  <a:solidFill>
                    <a:schemeClr val="bg1"/>
                  </a:solidFill>
                  <a:latin typeface="华文楷体" panose="02010600040101010101" charset="-122"/>
                  <a:ea typeface="华文楷体" panose="02010600040101010101" charset="-122"/>
                  <a:cs typeface="华文楷体" panose="02010600040101010101" charset="-122"/>
                  <a:sym typeface="+mn-ea"/>
                </a:rPr>
                <a:t>期末冲刺</a:t>
              </a:r>
              <a:endParaRPr lang="zh-CN" altLang="en-US" sz="32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cxnSp>
          <p:nvCxnSpPr>
            <p:cNvPr id="43" name="直接连接符 42"/>
            <p:cNvCxnSpPr/>
            <p:nvPr>
              <p:custDataLst>
                <p:tags r:id="rId24"/>
              </p:custDataLst>
            </p:nvPr>
          </p:nvCxnSpPr>
          <p:spPr>
            <a:xfrm flipH="1">
              <a:off x="9021" y="3615"/>
              <a:ext cx="0" cy="5601"/>
            </a:xfrm>
            <a:prstGeom prst="line">
              <a:avLst/>
            </a:prstGeom>
            <a:ln w="82550" cmpd="sng">
              <a:solidFill>
                <a:srgbClr val="005D80"/>
              </a:solidFill>
              <a:prstDash val="dashDot"/>
            </a:ln>
          </p:spPr>
          <p:style>
            <a:lnRef idx="2">
              <a:schemeClr val="accent1"/>
            </a:lnRef>
            <a:fillRef idx="0">
              <a:srgbClr val="FFFFFF"/>
            </a:fillRef>
            <a:effectRef idx="0">
              <a:srgbClr val="FFFFFF"/>
            </a:effectRef>
            <a:fontRef idx="minor">
              <a:schemeClr val="tx1"/>
            </a:fontRef>
          </p:style>
        </p:cxnSp>
        <p:sp>
          <p:nvSpPr>
            <p:cNvPr id="45" name="文本框 44"/>
            <p:cNvSpPr txBox="1"/>
            <p:nvPr>
              <p:custDataLst>
                <p:tags r:id="rId25"/>
              </p:custDataLst>
            </p:nvPr>
          </p:nvSpPr>
          <p:spPr>
            <a:xfrm>
              <a:off x="7641" y="3392"/>
              <a:ext cx="1040" cy="1099"/>
            </a:xfrm>
            <a:prstGeom prst="rect">
              <a:avLst/>
            </a:prstGeom>
            <a:noFill/>
          </p:spPr>
          <p:txBody>
            <a:bodyPr wrap="square" rtlCol="0">
              <a:spAutoFit/>
            </a:bodyPr>
            <a:lstStyle/>
            <a:p>
              <a:r>
                <a:rPr lang="en-US" altLang="zh-CN" sz="4000" b="1">
                  <a:solidFill>
                    <a:srgbClr val="005D80"/>
                  </a:solidFill>
                  <a:latin typeface="华文楷体" panose="02010600040101010101" charset="-122"/>
                  <a:ea typeface="华文楷体" panose="02010600040101010101" charset="-122"/>
                </a:rPr>
                <a:t>01</a:t>
              </a:r>
              <a:endParaRPr lang="en-US" altLang="zh-CN" sz="4000" b="1">
                <a:solidFill>
                  <a:srgbClr val="005D80"/>
                </a:solidFill>
                <a:latin typeface="华文楷体" panose="02010600040101010101" charset="-122"/>
                <a:ea typeface="华文楷体" panose="02010600040101010101" charset="-122"/>
              </a:endParaRPr>
            </a:p>
          </p:txBody>
        </p:sp>
        <p:sp>
          <p:nvSpPr>
            <p:cNvPr id="46" name="文本框 45"/>
            <p:cNvSpPr txBox="1"/>
            <p:nvPr>
              <p:custDataLst>
                <p:tags r:id="rId26"/>
              </p:custDataLst>
            </p:nvPr>
          </p:nvSpPr>
          <p:spPr>
            <a:xfrm>
              <a:off x="9165" y="3478"/>
              <a:ext cx="6183" cy="908"/>
            </a:xfrm>
            <a:prstGeom prst="rect">
              <a:avLst/>
            </a:prstGeom>
            <a:noFill/>
          </p:spPr>
          <p:txBody>
            <a:bodyPr wrap="square" rtlCol="0">
              <a:spAutoFit/>
            </a:bodyPr>
            <a:lstStyle/>
            <a:p>
              <a:pPr algn="dist">
                <a:lnSpc>
                  <a:spcPct val="100000"/>
                </a:lnSpc>
                <a:buClrTx/>
                <a:buSzTx/>
                <a:buFontTx/>
              </a:pPr>
              <a:r>
                <a:rPr lang="zh-CN" altLang="en-US" sz="3200" b="1">
                  <a:solidFill>
                    <a:srgbClr val="005D80"/>
                  </a:solidFill>
                  <a:latin typeface="楷体" charset="0"/>
                  <a:ea typeface="楷体" charset="0"/>
                  <a:cs typeface="楷体" charset="0"/>
                  <a:sym typeface="汉仪书宋二简" panose="02010600000101010101" charset="-122"/>
                </a:rPr>
                <a:t>考情透视·目标引领</a:t>
              </a:r>
              <a:endParaRPr lang="zh-CN" altLang="en-US" sz="3200" b="1">
                <a:solidFill>
                  <a:srgbClr val="005D80"/>
                </a:solidFill>
                <a:latin typeface="楷体" charset="0"/>
                <a:ea typeface="楷体" charset="0"/>
                <a:cs typeface="楷体" charset="0"/>
                <a:sym typeface="汉仪书宋二简" panose="02010600000101010101" charset="-122"/>
              </a:endParaRPr>
            </a:p>
          </p:txBody>
        </p:sp>
        <p:sp>
          <p:nvSpPr>
            <p:cNvPr id="47" name="文本框 46"/>
            <p:cNvSpPr txBox="1"/>
            <p:nvPr>
              <p:custDataLst>
                <p:tags r:id="rId27"/>
              </p:custDataLst>
            </p:nvPr>
          </p:nvSpPr>
          <p:spPr>
            <a:xfrm>
              <a:off x="7583" y="4894"/>
              <a:ext cx="1129" cy="1099"/>
            </a:xfrm>
            <a:prstGeom prst="rect">
              <a:avLst/>
            </a:prstGeom>
            <a:noFill/>
          </p:spPr>
          <p:txBody>
            <a:bodyPr wrap="square" rtlCol="0">
              <a:spAutoFit/>
            </a:bodyPr>
            <a:lstStyle/>
            <a:p>
              <a:r>
                <a:rPr lang="en-US" altLang="zh-CN" sz="4000" b="1">
                  <a:solidFill>
                    <a:srgbClr val="005D80"/>
                  </a:solidFill>
                  <a:latin typeface="华文楷体" panose="02010600040101010101" charset="-122"/>
                  <a:ea typeface="华文楷体" panose="02010600040101010101" charset="-122"/>
                </a:rPr>
                <a:t>02</a:t>
              </a:r>
              <a:endParaRPr lang="en-US" altLang="zh-CN" sz="4000" b="1">
                <a:solidFill>
                  <a:srgbClr val="005D80"/>
                </a:solidFill>
                <a:latin typeface="华文楷体" panose="02010600040101010101" charset="-122"/>
                <a:ea typeface="华文楷体" panose="02010600040101010101" charset="-122"/>
              </a:endParaRPr>
            </a:p>
          </p:txBody>
        </p:sp>
        <p:sp>
          <p:nvSpPr>
            <p:cNvPr id="48" name="文本框 47"/>
            <p:cNvSpPr txBox="1"/>
            <p:nvPr>
              <p:custDataLst>
                <p:tags r:id="rId28"/>
              </p:custDataLst>
            </p:nvPr>
          </p:nvSpPr>
          <p:spPr>
            <a:xfrm>
              <a:off x="9334" y="4927"/>
              <a:ext cx="6054" cy="908"/>
            </a:xfrm>
            <a:prstGeom prst="rect">
              <a:avLst/>
            </a:prstGeom>
            <a:noFill/>
          </p:spPr>
          <p:txBody>
            <a:bodyPr wrap="square" rtlCol="0">
              <a:spAutoFit/>
            </a:bodyPr>
            <a:lstStyle/>
            <a:p>
              <a:pPr algn="dist"/>
              <a:r>
                <a:rPr lang="zh-CN" altLang="en-US" sz="3200" b="1">
                  <a:solidFill>
                    <a:srgbClr val="005D80"/>
                  </a:solidFill>
                  <a:latin typeface="楷体" charset="0"/>
                  <a:ea typeface="楷体" charset="0"/>
                  <a:cs typeface="楷体" charset="0"/>
                  <a:sym typeface="+mn-ea"/>
                </a:rPr>
                <a:t>知识梳理·方法技巧</a:t>
              </a:r>
              <a:endParaRPr lang="zh-CN" altLang="en-US" sz="3200" b="1">
                <a:solidFill>
                  <a:srgbClr val="005D80"/>
                </a:solidFill>
                <a:latin typeface="楷体" charset="0"/>
                <a:ea typeface="楷体" charset="0"/>
                <a:cs typeface="楷体" charset="0"/>
                <a:sym typeface="+mn-ea"/>
              </a:endParaRPr>
            </a:p>
          </p:txBody>
        </p:sp>
        <p:sp>
          <p:nvSpPr>
            <p:cNvPr id="49" name="文本框 48"/>
            <p:cNvSpPr txBox="1"/>
            <p:nvPr>
              <p:custDataLst>
                <p:tags r:id="rId29"/>
              </p:custDataLst>
            </p:nvPr>
          </p:nvSpPr>
          <p:spPr>
            <a:xfrm>
              <a:off x="7675" y="6315"/>
              <a:ext cx="1201" cy="1099"/>
            </a:xfrm>
            <a:prstGeom prst="rect">
              <a:avLst/>
            </a:prstGeom>
            <a:noFill/>
          </p:spPr>
          <p:txBody>
            <a:bodyPr wrap="square" rtlCol="0">
              <a:spAutoFit/>
            </a:bodyPr>
            <a:lstStyle/>
            <a:p>
              <a:r>
                <a:rPr lang="en-US" altLang="zh-CN" sz="4000" b="1">
                  <a:solidFill>
                    <a:srgbClr val="005D80"/>
                  </a:solidFill>
                  <a:latin typeface="华文楷体" panose="02010600040101010101" charset="-122"/>
                  <a:ea typeface="华文楷体" panose="02010600040101010101" charset="-122"/>
                </a:rPr>
                <a:t>03</a:t>
              </a:r>
              <a:endParaRPr lang="en-US" altLang="zh-CN" sz="4000" b="1">
                <a:solidFill>
                  <a:srgbClr val="005D80"/>
                </a:solidFill>
                <a:latin typeface="华文楷体" panose="02010600040101010101" charset="-122"/>
                <a:ea typeface="华文楷体" panose="02010600040101010101" charset="-122"/>
              </a:endParaRPr>
            </a:p>
          </p:txBody>
        </p:sp>
        <p:sp>
          <p:nvSpPr>
            <p:cNvPr id="50" name="文本框 49"/>
            <p:cNvSpPr txBox="1"/>
            <p:nvPr>
              <p:custDataLst>
                <p:tags r:id="rId30"/>
              </p:custDataLst>
            </p:nvPr>
          </p:nvSpPr>
          <p:spPr>
            <a:xfrm>
              <a:off x="9359" y="6382"/>
              <a:ext cx="5977" cy="908"/>
            </a:xfrm>
            <a:prstGeom prst="rect">
              <a:avLst/>
            </a:prstGeom>
            <a:noFill/>
          </p:spPr>
          <p:txBody>
            <a:bodyPr wrap="square" rtlCol="0">
              <a:spAutoFit/>
            </a:bodyPr>
            <a:lstStyle/>
            <a:p>
              <a:pPr algn="dist"/>
              <a:r>
                <a:rPr lang="zh-CN" altLang="en-US" sz="3200" b="1">
                  <a:solidFill>
                    <a:srgbClr val="005D80"/>
                  </a:solidFill>
                  <a:latin typeface="楷体" charset="0"/>
                  <a:ea typeface="楷体" charset="0"/>
                  <a:cs typeface="楷体" charset="0"/>
                  <a:sym typeface="+mn-ea"/>
                </a:rPr>
                <a:t>典例引领·即时检测</a:t>
              </a:r>
              <a:endParaRPr lang="zh-CN" altLang="en-US" sz="3200" b="1">
                <a:solidFill>
                  <a:srgbClr val="005D80"/>
                </a:solidFill>
                <a:latin typeface="楷体" charset="0"/>
                <a:ea typeface="楷体" charset="0"/>
                <a:cs typeface="楷体" charset="0"/>
                <a:sym typeface="+mn-ea"/>
              </a:endParaRPr>
            </a:p>
          </p:txBody>
        </p:sp>
        <p:sp>
          <p:nvSpPr>
            <p:cNvPr id="51" name="文本框 50"/>
            <p:cNvSpPr txBox="1"/>
            <p:nvPr>
              <p:custDataLst>
                <p:tags r:id="rId31"/>
              </p:custDataLst>
            </p:nvPr>
          </p:nvSpPr>
          <p:spPr>
            <a:xfrm>
              <a:off x="7676" y="7966"/>
              <a:ext cx="1233" cy="1025"/>
            </a:xfrm>
            <a:prstGeom prst="rect">
              <a:avLst/>
            </a:prstGeom>
            <a:noFill/>
          </p:spPr>
          <p:txBody>
            <a:bodyPr wrap="square" rtlCol="0">
              <a:noAutofit/>
            </a:bodyPr>
            <a:lstStyle/>
            <a:p>
              <a:r>
                <a:rPr lang="en-US" altLang="zh-CN" sz="4000" b="1">
                  <a:solidFill>
                    <a:srgbClr val="005D80"/>
                  </a:solidFill>
                  <a:latin typeface="华文楷体" panose="02010600040101010101" charset="-122"/>
                  <a:ea typeface="华文楷体" panose="02010600040101010101" charset="-122"/>
                </a:rPr>
                <a:t>04</a:t>
              </a:r>
              <a:endParaRPr lang="en-US" altLang="zh-CN" sz="4000" b="1">
                <a:solidFill>
                  <a:srgbClr val="005D80"/>
                </a:solidFill>
                <a:latin typeface="华文楷体" panose="02010600040101010101" charset="-122"/>
                <a:ea typeface="华文楷体" panose="02010600040101010101" charset="-122"/>
              </a:endParaRPr>
            </a:p>
          </p:txBody>
        </p:sp>
        <p:sp>
          <p:nvSpPr>
            <p:cNvPr id="52" name="文本框 51"/>
            <p:cNvSpPr txBox="1"/>
            <p:nvPr>
              <p:custDataLst>
                <p:tags r:id="rId32"/>
              </p:custDataLst>
            </p:nvPr>
          </p:nvSpPr>
          <p:spPr>
            <a:xfrm>
              <a:off x="9345" y="7986"/>
              <a:ext cx="6114" cy="908"/>
            </a:xfrm>
            <a:prstGeom prst="rect">
              <a:avLst/>
            </a:prstGeom>
            <a:noFill/>
          </p:spPr>
          <p:txBody>
            <a:bodyPr wrap="square" rtlCol="0">
              <a:spAutoFit/>
            </a:bodyPr>
            <a:lstStyle/>
            <a:p>
              <a:pPr algn="dist"/>
              <a:r>
                <a:rPr lang="zh-CN" altLang="en-US" sz="3200" b="1">
                  <a:solidFill>
                    <a:srgbClr val="005D80"/>
                  </a:solidFill>
                  <a:latin typeface="楷体" charset="0"/>
                  <a:ea typeface="楷体" charset="0"/>
                  <a:cs typeface="楷体" charset="0"/>
                  <a:sym typeface="+mn-ea"/>
                </a:rPr>
                <a:t>考场练兵·分层实战</a:t>
              </a:r>
              <a:endParaRPr lang="zh-CN" altLang="en-US" sz="3200" b="1">
                <a:solidFill>
                  <a:srgbClr val="005D80"/>
                </a:solidFill>
                <a:latin typeface="楷体" charset="0"/>
                <a:ea typeface="楷体" charset="0"/>
                <a:cs typeface="楷体" charset="0"/>
                <a:sym typeface="+mn-ea"/>
              </a:endParaRPr>
            </a:p>
          </p:txBody>
        </p:sp>
      </p:grpSp>
      <p:pic>
        <p:nvPicPr>
          <p:cNvPr id="27" name="图片 26" title=""/>
          <p:cNvPicPr>
            <a:picLocks noChangeAspect="1"/>
          </p:cNvPicPr>
          <p:nvPr>
            <p:custDataLst>
              <p:tags r:id="rId34"/>
            </p:custDataLst>
          </p:nvPr>
        </p:nvPicPr>
        <p:blipFill>
          <a:blip r:embed="rId33"/>
          <a:srcRect t="11148"/>
          <a:stretch>
            <a:fillRect/>
          </a:stretch>
        </p:blipFill>
        <p:spPr>
          <a:xfrm>
            <a:off x="1416050" y="1769110"/>
            <a:ext cx="2910205" cy="4358005"/>
          </a:xfrm>
          <a:prstGeom prst="rect">
            <a:avLst/>
          </a:prstGeom>
        </p:spPr>
      </p:pic>
      <p:pic>
        <p:nvPicPr>
          <p:cNvPr id="2" name="图片 1" title=""/>
          <p:cNvPicPr>
            <a:picLocks noChangeAspect="1"/>
          </p:cNvPicPr>
          <p:nvPr>
            <p:custDataLst>
              <p:tags r:id="rId36"/>
            </p:custDataLst>
          </p:nvPr>
        </p:nvPicPr>
        <p:blipFill>
          <a:blip r:embed="rId35">
            <a:clrChange>
              <a:clrFrom>
                <a:srgbClr val="FFFFFF">
                  <a:alpha val="100000"/>
                </a:srgbClr>
              </a:clrFrom>
              <a:clrTo>
                <a:srgbClr val="FFFFFF">
                  <a:alpha val="100000"/>
                  <a:alpha val="0"/>
                </a:srgbClr>
              </a:clrTo>
            </a:clrChange>
          </a:blip>
          <a:srcRect l="52229" t="11600" r="5480" b="76970"/>
          <a:stretch>
            <a:fillRect/>
          </a:stretch>
        </p:blipFill>
        <p:spPr>
          <a:xfrm rot="17340000">
            <a:off x="325120" y="3220720"/>
            <a:ext cx="1537335" cy="410845"/>
          </a:xfrm>
          <a:prstGeom prst="rect">
            <a:avLst/>
          </a:prstGeom>
        </p:spPr>
      </p:pic>
    </p:spTree>
    <p:custDataLst>
      <p:tags r:id="rId37"/>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793750" y="1403985"/>
            <a:ext cx="10865485" cy="4139565"/>
          </a:xfrm>
          <a:prstGeom prst="rect">
            <a:avLst/>
          </a:prstGeom>
          <a:solidFill>
            <a:srgbClr val="215B74">
              <a:alpha val="7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7" name="组合 6" title=""/>
          <p:cNvGrpSpPr/>
          <p:nvPr>
            <p:custDataLst>
              <p:tags r:id="rId4"/>
            </p:custDataLst>
          </p:nvPr>
        </p:nvGrpSpPr>
        <p:grpSpPr>
          <a:xfrm>
            <a:off x="1055370" y="1772920"/>
            <a:ext cx="10425430" cy="2667000"/>
            <a:chOff x="2655" y="2954"/>
            <a:chExt cx="16418" cy="4200"/>
          </a:xfrm>
        </p:grpSpPr>
        <p:sp>
          <p:nvSpPr>
            <p:cNvPr id="4" name="文本框 3"/>
            <p:cNvSpPr txBox="1"/>
            <p:nvPr>
              <p:custDataLst>
                <p:tags r:id="rId5"/>
              </p:custDataLst>
            </p:nvPr>
          </p:nvSpPr>
          <p:spPr>
            <a:xfrm>
              <a:off x="2655" y="3068"/>
              <a:ext cx="16418" cy="4086"/>
            </a:xfrm>
            <a:prstGeom prst="rect">
              <a:avLst/>
            </a:prstGeom>
            <a:noFill/>
          </p:spPr>
          <p:txBody>
            <a:bodyPr wrap="square" rtlCol="0" anchor="t">
              <a:spAutoFit/>
            </a:bodyPr>
            <a:lstStyle/>
            <a:p>
              <a:pPr algn="ctr" fontAlgn="auto">
                <a:lnSpc>
                  <a:spcPct val="113000"/>
                </a:lnSpc>
              </a:pPr>
              <a:r>
                <a:rPr lang="zh-CN" altLang="en-US" sz="7200" b="1">
                  <a:solidFill>
                    <a:schemeClr val="tx1">
                      <a:lumMod val="95000"/>
                      <a:lumOff val="5000"/>
                    </a:schemeClr>
                  </a:solidFill>
                  <a:latin typeface="楷体" charset="0"/>
                  <a:ea typeface="楷体" charset="0"/>
                  <a:cs typeface="楷体" charset="0"/>
                  <a:sym typeface="+mn-ea"/>
                </a:rPr>
                <a:t>第一部分</a:t>
              </a:r>
              <a:br>
                <a:rPr lang="zh-CN" altLang="en-US" sz="7200" b="1">
                  <a:solidFill>
                    <a:schemeClr val="tx1">
                      <a:lumMod val="95000"/>
                      <a:lumOff val="5000"/>
                    </a:schemeClr>
                  </a:solidFill>
                  <a:latin typeface="楷体" charset="0"/>
                  <a:ea typeface="楷体" charset="0"/>
                  <a:cs typeface="楷体" charset="0"/>
                  <a:sym typeface="+mn-ea"/>
                </a:rPr>
              </a:br>
              <a:r>
                <a:rPr lang="zh-CN" altLang="en-US" sz="7200" b="1">
                  <a:solidFill>
                    <a:schemeClr val="tx1">
                      <a:lumMod val="95000"/>
                      <a:lumOff val="5000"/>
                    </a:schemeClr>
                  </a:solidFill>
                  <a:effectLst/>
                  <a:latin typeface="楷体" charset="0"/>
                  <a:ea typeface="楷体" charset="0"/>
                  <a:cs typeface="楷体" charset="0"/>
                  <a:sym typeface="汉仪书宋二简" panose="02010600000101010101" charset="-122"/>
                </a:rPr>
                <a:t>考情透视</a:t>
              </a:r>
              <a:r>
                <a:rPr lang="en-US" altLang="zh-CN" sz="7200" b="1">
                  <a:solidFill>
                    <a:schemeClr val="tx1">
                      <a:lumMod val="95000"/>
                      <a:lumOff val="5000"/>
                    </a:schemeClr>
                  </a:solidFill>
                  <a:effectLst/>
                  <a:latin typeface="楷体" charset="0"/>
                  <a:ea typeface="楷体" charset="0"/>
                  <a:cs typeface="楷体" charset="0"/>
                  <a:sym typeface="汉仪书宋二简" panose="02010600000101010101" charset="-122"/>
                </a:rPr>
                <a:t>·</a:t>
              </a:r>
              <a:r>
                <a:rPr lang="zh-CN" altLang="en-US" sz="7200" b="1">
                  <a:solidFill>
                    <a:schemeClr val="tx1">
                      <a:lumMod val="95000"/>
                      <a:lumOff val="5000"/>
                    </a:schemeClr>
                  </a:solidFill>
                  <a:effectLst/>
                  <a:latin typeface="楷体" charset="0"/>
                  <a:ea typeface="楷体" charset="0"/>
                  <a:cs typeface="楷体" charset="0"/>
                  <a:sym typeface="汉仪书宋二简" panose="02010600000101010101" charset="-122"/>
                </a:rPr>
                <a:t>目标引领</a:t>
              </a:r>
              <a:endParaRPr lang="zh-CN" altLang="en-US" sz="7200" b="1">
                <a:solidFill>
                  <a:schemeClr val="tx1">
                    <a:lumMod val="95000"/>
                    <a:lumOff val="5000"/>
                  </a:schemeClr>
                </a:solidFill>
                <a:effectLst/>
                <a:latin typeface="楷体" charset="0"/>
                <a:ea typeface="楷体" charset="0"/>
                <a:cs typeface="楷体" charset="0"/>
                <a:sym typeface="汉仪书宋二简" panose="02010600000101010101" charset="-122"/>
              </a:endParaRPr>
            </a:p>
          </p:txBody>
        </p:sp>
        <p:sp>
          <p:nvSpPr>
            <p:cNvPr id="6" name="文本框 5"/>
            <p:cNvSpPr txBox="1"/>
            <p:nvPr>
              <p:custDataLst>
                <p:tags r:id="rId6"/>
              </p:custDataLst>
            </p:nvPr>
          </p:nvSpPr>
          <p:spPr>
            <a:xfrm>
              <a:off x="2709" y="2954"/>
              <a:ext cx="16244" cy="4086"/>
            </a:xfrm>
            <a:prstGeom prst="rect">
              <a:avLst/>
            </a:prstGeom>
            <a:noFill/>
          </p:spPr>
          <p:txBody>
            <a:bodyPr wrap="square" rtlCol="0" anchor="t">
              <a:spAutoFit/>
            </a:bodyPr>
            <a:lstStyle/>
            <a:p>
              <a:pPr algn="ctr" fontAlgn="auto">
                <a:lnSpc>
                  <a:spcPct val="113000"/>
                </a:lnSpc>
              </a:pPr>
              <a:r>
                <a:rPr lang="zh-CN" altLang="en-US" sz="7200" b="1">
                  <a:solidFill>
                    <a:srgbClr val="FFFF00"/>
                  </a:solidFill>
                  <a:latin typeface="楷体" charset="0"/>
                  <a:ea typeface="楷体" charset="0"/>
                  <a:cs typeface="楷体" charset="0"/>
                  <a:sym typeface="+mn-ea"/>
                </a:rPr>
                <a:t>第一部分</a:t>
              </a:r>
              <a:br>
                <a:rPr lang="zh-CN" altLang="en-US" sz="7200" b="1">
                  <a:solidFill>
                    <a:srgbClr val="FFFF00"/>
                  </a:solidFill>
                  <a:latin typeface="楷体" charset="0"/>
                  <a:ea typeface="楷体" charset="0"/>
                  <a:cs typeface="楷体" charset="0"/>
                  <a:sym typeface="+mn-ea"/>
                </a:rPr>
              </a:br>
              <a:r>
                <a:rPr lang="zh-CN" altLang="en-US" sz="7200" b="1">
                  <a:solidFill>
                    <a:srgbClr val="FFFF00"/>
                  </a:solidFill>
                  <a:effectLst/>
                  <a:latin typeface="楷体" charset="0"/>
                  <a:ea typeface="楷体" charset="0"/>
                  <a:cs typeface="楷体" charset="0"/>
                  <a:sym typeface="汉仪书宋二简" panose="02010600000101010101" charset="-122"/>
                </a:rPr>
                <a:t>考情透视</a:t>
              </a:r>
              <a:r>
                <a:rPr lang="en-US" altLang="zh-CN" sz="7200" b="1">
                  <a:solidFill>
                    <a:srgbClr val="FFFF00"/>
                  </a:solidFill>
                  <a:effectLst/>
                  <a:latin typeface="楷体" charset="0"/>
                  <a:ea typeface="楷体" charset="0"/>
                  <a:cs typeface="楷体" charset="0"/>
                  <a:sym typeface="汉仪书宋二简" panose="02010600000101010101" charset="-122"/>
                </a:rPr>
                <a:t>·</a:t>
              </a:r>
              <a:r>
                <a:rPr lang="zh-CN" altLang="en-US" sz="7200" b="1">
                  <a:solidFill>
                    <a:srgbClr val="FFFF00"/>
                  </a:solidFill>
                  <a:effectLst/>
                  <a:latin typeface="楷体" charset="0"/>
                  <a:ea typeface="楷体" charset="0"/>
                  <a:cs typeface="楷体" charset="0"/>
                  <a:sym typeface="汉仪书宋二简" panose="02010600000101010101" charset="-122"/>
                </a:rPr>
                <a:t>目标引领</a:t>
              </a:r>
              <a:endParaRPr lang="zh-CN" altLang="en-US" sz="7200" b="1">
                <a:solidFill>
                  <a:srgbClr val="FFFF00"/>
                </a:solidFill>
                <a:effectLst/>
                <a:latin typeface="楷体" charset="0"/>
                <a:ea typeface="楷体" charset="0"/>
                <a:cs typeface="楷体" charset="0"/>
                <a:sym typeface="汉仪书宋二简" panose="02010600000101010101" charset="-122"/>
              </a:endParaRPr>
            </a:p>
          </p:txBody>
        </p:sp>
      </p:grpSp>
      <p:grpSp>
        <p:nvGrpSpPr>
          <p:cNvPr id="31" name="组合 30" title=""/>
          <p:cNvGrpSpPr/>
          <p:nvPr>
            <p:custDataLst>
              <p:tags r:id="rId7"/>
            </p:custDataLst>
          </p:nvPr>
        </p:nvGrpSpPr>
        <p:grpSpPr>
          <a:xfrm>
            <a:off x="1415415" y="4504901"/>
            <a:ext cx="9576435" cy="553509"/>
            <a:chOff x="2597" y="4251"/>
            <a:chExt cx="13428" cy="671"/>
          </a:xfrm>
        </p:grpSpPr>
        <p:cxnSp>
          <p:nvCxnSpPr>
            <p:cNvPr id="32" name="直接连接符 31"/>
            <p:cNvCxnSpPr/>
            <p:nvPr>
              <p:custDataLst>
                <p:tags r:id="rId8"/>
              </p:custDataLst>
            </p:nvPr>
          </p:nvCxnSpPr>
          <p:spPr>
            <a:xfrm>
              <a:off x="2597" y="4606"/>
              <a:ext cx="13428" cy="0"/>
            </a:xfrm>
            <a:prstGeom prst="line">
              <a:avLst/>
            </a:prstGeom>
            <a:ln w="28575" cmpd="sng">
              <a:solidFill>
                <a:schemeClr val="tx2">
                  <a:lumMod val="20000"/>
                  <a:lumOff val="8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文本框 33"/>
            <p:cNvSpPr txBox="1"/>
            <p:nvPr>
              <p:custDataLst>
                <p:tags r:id="rId9"/>
              </p:custDataLst>
            </p:nvPr>
          </p:nvSpPr>
          <p:spPr>
            <a:xfrm>
              <a:off x="5738" y="4251"/>
              <a:ext cx="7379" cy="671"/>
            </a:xfrm>
            <a:prstGeom prst="rect">
              <a:avLst/>
            </a:prstGeom>
            <a:solidFill>
              <a:srgbClr val="005D80"/>
            </a:solid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rPr>
                <a:t>热血逐梦，不负青春时光</a:t>
              </a:r>
              <a:endPar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3288030" y="116840"/>
            <a:ext cx="6126480" cy="935990"/>
            <a:chOff x="4623" y="70"/>
            <a:chExt cx="9648"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623" y="70"/>
              <a:ext cx="9649" cy="1474"/>
            </a:xfrm>
            <a:prstGeom prst="rect">
              <a:avLst/>
            </a:prstGeom>
          </p:spPr>
        </p:pic>
        <p:sp>
          <p:nvSpPr>
            <p:cNvPr id="6" name="文本框 5"/>
            <p:cNvSpPr txBox="1"/>
            <p:nvPr>
              <p:custDataLst>
                <p:tags r:id="rId8"/>
              </p:custDataLst>
            </p:nvPr>
          </p:nvSpPr>
          <p:spPr>
            <a:xfrm>
              <a:off x="5843" y="297"/>
              <a:ext cx="7550" cy="919"/>
            </a:xfrm>
            <a:prstGeom prst="rect">
              <a:avLst/>
            </a:prstGeom>
            <a:noFill/>
          </p:spPr>
          <p:txBody>
            <a:bodyPr wrap="square" rtlCol="0">
              <a:spAutoFit/>
            </a:bodyPr>
            <a:lstStyle/>
            <a:p>
              <a:r>
                <a:rPr lang="zh-CN" altLang="en-US" sz="3200" b="1">
                  <a:solidFill>
                    <a:srgbClr val="FFFF00"/>
                  </a:solidFill>
                  <a:latin typeface="楷体" charset="0"/>
                  <a:ea typeface="楷体" charset="0"/>
                  <a:cs typeface="楷体" charset="0"/>
                </a:rPr>
                <a:t>考情透视—课标核心要求</a:t>
              </a:r>
              <a:endParaRPr lang="zh-CN" altLang="en-US" sz="32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874395" y="1052830"/>
            <a:ext cx="10904220" cy="5259070"/>
          </a:xfrm>
          <a:prstGeom prst="rect">
            <a:avLst/>
          </a:prstGeom>
        </p:spPr>
        <p:txBody>
          <a:bodyPr wrap="square">
            <a:spAutoFit/>
          </a:bodyPr>
          <a:lstStyle/>
          <a:p>
            <a:pPr indent="457200">
              <a:lnSpc>
                <a:spcPct val="120000"/>
              </a:lnSpc>
            </a:pPr>
            <a:r>
              <a:rPr sz="2800" b="1" i="0">
                <a:solidFill>
                  <a:srgbClr val="03504C"/>
                </a:solidFill>
                <a:latin typeface="楷体" charset="0"/>
                <a:ea typeface="楷体" charset="0"/>
                <a:cs typeface="楷体" charset="0"/>
              </a:rPr>
              <a:t>本单元复习严格对标初中道德与法治新课标核心要求，具体聚焦以下四点核心方向，为复习提供明确依据：</a:t>
            </a:r>
            <a:endParaRPr sz="2800" b="1" i="0">
              <a:solidFill>
                <a:srgbClr val="03504C"/>
              </a:solidFill>
              <a:latin typeface="楷体" charset="0"/>
              <a:ea typeface="楷体" charset="0"/>
              <a:cs typeface="楷体" charset="0"/>
            </a:endParaRPr>
          </a:p>
          <a:p>
            <a:pPr indent="457200">
              <a:lnSpc>
                <a:spcPct val="120000"/>
              </a:lnSpc>
            </a:pPr>
            <a:r>
              <a:rPr sz="2800" b="1" i="0">
                <a:solidFill>
                  <a:srgbClr val="03504C"/>
                </a:solidFill>
                <a:latin typeface="楷体" charset="0"/>
                <a:ea typeface="楷体" charset="0"/>
                <a:cs typeface="楷体" charset="0"/>
              </a:rPr>
              <a:t>1. 深度理解我国社会主义民主的本质特征与独特优势，强化对中国特色社会主义民主政治的政治认同；</a:t>
            </a:r>
            <a:endParaRPr sz="2800" b="1" i="0">
              <a:solidFill>
                <a:srgbClr val="03504C"/>
              </a:solidFill>
              <a:latin typeface="楷体" charset="0"/>
              <a:ea typeface="楷体" charset="0"/>
              <a:cs typeface="楷体" charset="0"/>
            </a:endParaRPr>
          </a:p>
          <a:p>
            <a:pPr indent="457200">
              <a:lnSpc>
                <a:spcPct val="120000"/>
              </a:lnSpc>
            </a:pPr>
            <a:r>
              <a:rPr sz="2800" b="1" i="0">
                <a:solidFill>
                  <a:srgbClr val="03504C"/>
                </a:solidFill>
                <a:latin typeface="楷体" charset="0"/>
                <a:ea typeface="楷体" charset="0"/>
                <a:cs typeface="楷体" charset="0"/>
              </a:rPr>
              <a:t>2. 系统知晓公民参与民主生活的多元途径与基本方式，提升依法有序参与民主生活的实践能力；</a:t>
            </a:r>
            <a:endParaRPr sz="2800" b="1" i="0">
              <a:solidFill>
                <a:srgbClr val="03504C"/>
              </a:solidFill>
              <a:latin typeface="楷体" charset="0"/>
              <a:ea typeface="楷体" charset="0"/>
              <a:cs typeface="楷体" charset="0"/>
            </a:endParaRPr>
          </a:p>
          <a:p>
            <a:pPr indent="457200">
              <a:lnSpc>
                <a:spcPct val="120000"/>
              </a:lnSpc>
            </a:pPr>
            <a:r>
              <a:rPr sz="2800" b="1" i="0">
                <a:solidFill>
                  <a:srgbClr val="03504C"/>
                </a:solidFill>
                <a:latin typeface="楷体" charset="0"/>
                <a:ea typeface="楷体" charset="0"/>
                <a:cs typeface="楷体" charset="0"/>
              </a:rPr>
              <a:t>3. 精准把握法治的核心内涵与重要价值，明确法治建设对国家治理现代化和社会和谐发展的关键意义；</a:t>
            </a:r>
            <a:endParaRPr sz="2800" b="1" i="0">
              <a:solidFill>
                <a:srgbClr val="03504C"/>
              </a:solidFill>
              <a:latin typeface="楷体" charset="0"/>
              <a:ea typeface="楷体" charset="0"/>
              <a:cs typeface="楷体" charset="0"/>
            </a:endParaRPr>
          </a:p>
          <a:p>
            <a:pPr indent="457200">
              <a:lnSpc>
                <a:spcPct val="120000"/>
              </a:lnSpc>
            </a:pPr>
            <a:r>
              <a:rPr sz="2800" b="1" i="0">
                <a:solidFill>
                  <a:srgbClr val="03504C"/>
                </a:solidFill>
                <a:latin typeface="楷体" charset="0"/>
                <a:ea typeface="楷体" charset="0"/>
                <a:cs typeface="楷体" charset="0"/>
              </a:rPr>
              <a:t>4. 全面认识全面依法治国的总目标与基本要求，牢固树立法治观念，自觉践行尊法学法守法用法的行为准则。</a:t>
            </a:r>
            <a:endParaRPr sz="2800" b="1" i="0">
              <a:solidFill>
                <a:srgbClr val="03504C"/>
              </a:solidFill>
              <a:latin typeface="楷体" charset="0"/>
              <a:ea typeface="楷体" charset="0"/>
              <a:cs typeface="楷体" charset="0"/>
            </a:endParaRPr>
          </a:p>
        </p:txBody>
      </p:sp>
      <p:pic>
        <p:nvPicPr>
          <p:cNvPr id="26" name="图片 25" title=""/>
          <p:cNvPicPr>
            <a:picLocks noChangeAspect="1"/>
          </p:cNvPicPr>
          <p:nvPr>
            <p:custDataLst>
              <p:tags r:id="rId11"/>
            </p:custDataLst>
          </p:nvPr>
        </p:nvPicPr>
        <p:blipFill>
          <a:blip r:embed="rId10"/>
          <a:stretch>
            <a:fillRect/>
          </a:stretch>
        </p:blipFill>
        <p:spPr>
          <a:xfrm flipH="1">
            <a:off x="9840595" y="5603875"/>
            <a:ext cx="1823720" cy="831850"/>
          </a:xfrm>
          <a:prstGeom prst="rect">
            <a:avLst/>
          </a:prstGeom>
        </p:spPr>
      </p:pic>
      <p:grpSp>
        <p:nvGrpSpPr>
          <p:cNvPr id="19" name="组合 18" title=""/>
          <p:cNvGrpSpPr/>
          <p:nvPr>
            <p:custDataLst>
              <p:tags r:id="rId12"/>
            </p:custDataLst>
          </p:nvPr>
        </p:nvGrpSpPr>
        <p:grpSpPr>
          <a:xfrm>
            <a:off x="623570" y="228600"/>
            <a:ext cx="582295" cy="583565"/>
            <a:chOff x="5693" y="1953"/>
            <a:chExt cx="1222" cy="1256"/>
          </a:xfrm>
        </p:grpSpPr>
        <p:pic>
          <p:nvPicPr>
            <p:cNvPr id="14" name="图片 13"/>
            <p:cNvPicPr>
              <a:picLocks noChangeAspect="1"/>
            </p:cNvPicPr>
            <p:nvPr>
              <p:custDataLst>
                <p:tags r:id="rId14"/>
              </p:custDataLst>
            </p:nvPr>
          </p:nvPicPr>
          <p:blipFill>
            <a:blip r:embed="rId13"/>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5"/>
              </p:custDataLst>
            </p:nvPr>
          </p:nvPicPr>
          <p:blipFill>
            <a:blip r:embed="rId13"/>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6"/>
              </p:custDataLst>
            </p:nvPr>
          </p:nvPicPr>
          <p:blipFill>
            <a:blip r:embed="rId13"/>
            <a:srcRect l="35815" t="20274" r="35815" b="20993"/>
            <a:stretch>
              <a:fillRect/>
            </a:stretch>
          </p:blipFill>
          <p:spPr>
            <a:xfrm>
              <a:off x="5693" y="2153"/>
              <a:ext cx="526" cy="1056"/>
            </a:xfrm>
            <a:prstGeom prst="rect">
              <a:avLst/>
            </a:prstGeom>
          </p:spPr>
        </p:pic>
      </p:grpSp>
    </p:spTree>
    <p:custDataLst>
      <p:tags r:id="rId18"/>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158115" y="462915"/>
            <a:ext cx="11934190" cy="6044565"/>
          </a:xfrm>
          <a:prstGeom prst="rect">
            <a:avLst/>
          </a:prstGeom>
          <a:solidFill>
            <a:srgbClr val="F2E6D6">
              <a:alpha val="91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2994660" y="116840"/>
            <a:ext cx="6420485" cy="935990"/>
            <a:chOff x="4161" y="70"/>
            <a:chExt cx="10111"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161" y="70"/>
              <a:ext cx="10111" cy="1474"/>
            </a:xfrm>
            <a:prstGeom prst="rect">
              <a:avLst/>
            </a:prstGeom>
          </p:spPr>
        </p:pic>
        <p:sp>
          <p:nvSpPr>
            <p:cNvPr id="6" name="文本框 5"/>
            <p:cNvSpPr txBox="1"/>
            <p:nvPr>
              <p:custDataLst>
                <p:tags r:id="rId8"/>
              </p:custDataLst>
            </p:nvPr>
          </p:nvSpPr>
          <p:spPr>
            <a:xfrm>
              <a:off x="5195" y="297"/>
              <a:ext cx="8198" cy="919"/>
            </a:xfrm>
            <a:prstGeom prst="rect">
              <a:avLst/>
            </a:prstGeom>
            <a:noFill/>
          </p:spPr>
          <p:txBody>
            <a:bodyPr wrap="square" rtlCol="0">
              <a:spAutoFit/>
            </a:bodyPr>
            <a:lstStyle/>
            <a:p>
              <a:r>
                <a:rPr lang="zh-CN" altLang="en-US" sz="3200" b="1">
                  <a:solidFill>
                    <a:srgbClr val="FFFF00"/>
                  </a:solidFill>
                  <a:latin typeface="楷体" charset="0"/>
                  <a:ea typeface="楷体" charset="0"/>
                  <a:cs typeface="楷体" charset="0"/>
                </a:rPr>
                <a:t>核心知识点与高频考点清单</a:t>
              </a:r>
              <a:endParaRPr lang="zh-CN" altLang="en-US" sz="32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551815" y="980440"/>
            <a:ext cx="11144250" cy="5367020"/>
          </a:xfrm>
          <a:prstGeom prst="rect">
            <a:avLst/>
          </a:prstGeom>
        </p:spPr>
        <p:txBody>
          <a:bodyPr wrap="square">
            <a:spAutoFit/>
          </a:bodyPr>
          <a:lstStyle/>
          <a:p>
            <a:pPr indent="457200">
              <a:lnSpc>
                <a:spcPct val="130000"/>
              </a:lnSpc>
            </a:pPr>
            <a:r>
              <a:rPr sz="2400" b="1" i="0">
                <a:solidFill>
                  <a:srgbClr val="03504C"/>
                </a:solidFill>
                <a:latin typeface="楷体" charset="0"/>
                <a:ea typeface="楷体" charset="0"/>
                <a:cs typeface="楷体" charset="0"/>
              </a:rPr>
              <a:t>结合中考命题规律，本单元核心知识点与高频考点可归纳为四大模块，具体内容如下：</a:t>
            </a:r>
            <a:endParaRPr sz="2400" b="1" i="0">
              <a:solidFill>
                <a:srgbClr val="03504C"/>
              </a:solidFill>
              <a:latin typeface="楷体" charset="0"/>
              <a:ea typeface="楷体" charset="0"/>
              <a:cs typeface="楷体" charset="0"/>
            </a:endParaRPr>
          </a:p>
          <a:p>
            <a:pPr indent="457200">
              <a:lnSpc>
                <a:spcPct val="130000"/>
              </a:lnSpc>
            </a:pPr>
            <a:r>
              <a:rPr sz="2400" b="1" i="0">
                <a:solidFill>
                  <a:srgbClr val="FF0000"/>
                </a:solidFill>
                <a:latin typeface="楷体" charset="0"/>
                <a:ea typeface="楷体" charset="0"/>
                <a:cs typeface="楷体" charset="0"/>
              </a:rPr>
              <a:t>1. 社会主义民主模块（高频核心）</a:t>
            </a:r>
            <a:r>
              <a:rPr sz="2400" b="1" i="0">
                <a:solidFill>
                  <a:srgbClr val="03504C"/>
                </a:solidFill>
                <a:latin typeface="楷体" charset="0"/>
                <a:ea typeface="楷体" charset="0"/>
                <a:cs typeface="楷体" charset="0"/>
              </a:rPr>
              <a:t>：核心知识点涵盖——社会主义民主的本质特征（人民当家作主）、根本目的（保障最广大人民的根本利益）、独特优势（最广泛、最真实、最管用）、主要实现形式（选举民主、协商民主）；公民参与民主生活的五大途径（民主选举、民主协商、民主决策、民主管理、民主监督）及基本要求；我国的四大基本民主制度（人民代表大会制度、中国共产党领导的多党合作和政治协商制度、民族区域自治制度、基层群众自治制度）及其核心作用。常考素材多选取</a:t>
            </a:r>
            <a:r>
              <a:rPr sz="2400" b="1" i="0">
                <a:solidFill>
                  <a:srgbClr val="FF0000"/>
                </a:solidFill>
                <a:latin typeface="楷体" charset="0"/>
                <a:ea typeface="楷体" charset="0"/>
                <a:cs typeface="楷体" charset="0"/>
              </a:rPr>
              <a:t>全国两会召开盛况</a:t>
            </a:r>
            <a:r>
              <a:rPr sz="2400" b="1" i="0">
                <a:solidFill>
                  <a:srgbClr val="03504C"/>
                </a:solidFill>
                <a:latin typeface="楷体" charset="0"/>
                <a:ea typeface="楷体" charset="0"/>
                <a:cs typeface="楷体" charset="0"/>
              </a:rPr>
              <a:t>、</a:t>
            </a:r>
            <a:r>
              <a:rPr sz="2400" b="1" i="0">
                <a:solidFill>
                  <a:srgbClr val="FF0000"/>
                </a:solidFill>
                <a:latin typeface="楷体" charset="0"/>
                <a:ea typeface="楷体" charset="0"/>
                <a:cs typeface="楷体" charset="0"/>
              </a:rPr>
              <a:t>基层民主实践案例</a:t>
            </a:r>
            <a:r>
              <a:rPr sz="2400" b="1" i="0">
                <a:solidFill>
                  <a:srgbClr val="03504C"/>
                </a:solidFill>
                <a:latin typeface="楷体" charset="0"/>
                <a:ea typeface="楷体" charset="0"/>
                <a:cs typeface="楷体" charset="0"/>
              </a:rPr>
              <a:t>（如社区议事会、村民听证会）、</a:t>
            </a:r>
            <a:r>
              <a:rPr sz="2400" b="1" i="0">
                <a:solidFill>
                  <a:srgbClr val="FF0000"/>
                </a:solidFill>
                <a:latin typeface="楷体" charset="0"/>
                <a:ea typeface="楷体" charset="0"/>
                <a:cs typeface="楷体" charset="0"/>
              </a:rPr>
              <a:t>公民民主监督典型实例</a:t>
            </a:r>
            <a:r>
              <a:rPr sz="2400" b="1" i="0">
                <a:solidFill>
                  <a:srgbClr val="03504C"/>
                </a:solidFill>
                <a:latin typeface="楷体" charset="0"/>
                <a:ea typeface="楷体" charset="0"/>
                <a:cs typeface="楷体" charset="0"/>
              </a:rPr>
              <a:t>等；命题形式以</a:t>
            </a:r>
            <a:r>
              <a:rPr sz="2400" b="1" i="0">
                <a:solidFill>
                  <a:srgbClr val="FF0000"/>
                </a:solidFill>
                <a:latin typeface="楷体" charset="0"/>
                <a:ea typeface="楷体" charset="0"/>
                <a:cs typeface="楷体" charset="0"/>
              </a:rPr>
              <a:t>选择题、材料分析题</a:t>
            </a:r>
            <a:r>
              <a:rPr sz="2400" b="1" i="0">
                <a:solidFill>
                  <a:srgbClr val="03504C"/>
                </a:solidFill>
                <a:latin typeface="楷体" charset="0"/>
                <a:ea typeface="楷体" charset="0"/>
                <a:cs typeface="楷体" charset="0"/>
              </a:rPr>
              <a:t>为主，在本单元考查中占比约35%-40%，是复习的核心重点</a:t>
            </a:r>
            <a:r>
              <a:rPr lang="zh-CN" sz="2400" b="1" i="0">
                <a:solidFill>
                  <a:srgbClr val="03504C"/>
                </a:solidFill>
                <a:latin typeface="楷体" charset="0"/>
                <a:ea typeface="楷体" charset="0"/>
                <a:cs typeface="楷体" charset="0"/>
              </a:rPr>
              <a:t>。</a:t>
            </a:r>
            <a:endParaRPr lang="zh-CN" sz="2400" b="1" i="0">
              <a:solidFill>
                <a:srgbClr val="03504C"/>
              </a:solidFill>
              <a:latin typeface="楷体" charset="0"/>
              <a:ea typeface="楷体" charset="0"/>
              <a:cs typeface="楷体" charset="0"/>
            </a:endParaRPr>
          </a:p>
        </p:txBody>
      </p:sp>
      <p:grpSp>
        <p:nvGrpSpPr>
          <p:cNvPr id="19" name="组合 18" title=""/>
          <p:cNvGrpSpPr/>
          <p:nvPr>
            <p:custDataLst>
              <p:tags r:id="rId10"/>
            </p:custDataLst>
          </p:nvPr>
        </p:nvGrpSpPr>
        <p:grpSpPr>
          <a:xfrm>
            <a:off x="623570" y="228600"/>
            <a:ext cx="582295" cy="583565"/>
            <a:chOff x="5693" y="1953"/>
            <a:chExt cx="1222" cy="1256"/>
          </a:xfrm>
        </p:grpSpPr>
        <p:pic>
          <p:nvPicPr>
            <p:cNvPr id="14" name="图片 13"/>
            <p:cNvPicPr>
              <a:picLocks noChangeAspect="1"/>
            </p:cNvPicPr>
            <p:nvPr>
              <p:custDataLst>
                <p:tags r:id="rId12"/>
              </p:custDataLst>
            </p:nvPr>
          </p:nvPicPr>
          <p:blipFill>
            <a:blip r:embed="rId11"/>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3"/>
              </p:custDataLst>
            </p:nvPr>
          </p:nvPicPr>
          <p:blipFill>
            <a:blip r:embed="rId11"/>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4"/>
              </p:custDataLst>
            </p:nvPr>
          </p:nvPicPr>
          <p:blipFill>
            <a:blip r:embed="rId11"/>
            <a:srcRect l="35815" t="20274" r="35815" b="20993"/>
            <a:stretch>
              <a:fillRect/>
            </a:stretch>
          </p:blipFill>
          <p:spPr>
            <a:xfrm>
              <a:off x="5693" y="2153"/>
              <a:ext cx="526" cy="1056"/>
            </a:xfrm>
            <a:prstGeom prst="rect">
              <a:avLst/>
            </a:prstGeom>
          </p:spPr>
        </p:pic>
      </p:grpSp>
    </p:spTree>
    <p:custDataLst>
      <p:tags r:id="rId16"/>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158115" y="462915"/>
            <a:ext cx="11934190" cy="6189345"/>
          </a:xfrm>
          <a:prstGeom prst="rect">
            <a:avLst/>
          </a:prstGeom>
          <a:solidFill>
            <a:srgbClr val="F2E6D6">
              <a:alpha val="9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2994660" y="0"/>
            <a:ext cx="6420485" cy="935990"/>
            <a:chOff x="4161" y="70"/>
            <a:chExt cx="10111"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161" y="70"/>
              <a:ext cx="10111" cy="1474"/>
            </a:xfrm>
            <a:prstGeom prst="rect">
              <a:avLst/>
            </a:prstGeom>
          </p:spPr>
        </p:pic>
        <p:sp>
          <p:nvSpPr>
            <p:cNvPr id="6" name="文本框 5"/>
            <p:cNvSpPr txBox="1"/>
            <p:nvPr>
              <p:custDataLst>
                <p:tags r:id="rId8"/>
              </p:custDataLst>
            </p:nvPr>
          </p:nvSpPr>
          <p:spPr>
            <a:xfrm>
              <a:off x="5195" y="297"/>
              <a:ext cx="8198" cy="919"/>
            </a:xfrm>
            <a:prstGeom prst="rect">
              <a:avLst/>
            </a:prstGeom>
            <a:noFill/>
          </p:spPr>
          <p:txBody>
            <a:bodyPr wrap="square" rtlCol="0">
              <a:spAutoFit/>
            </a:bodyPr>
            <a:lstStyle/>
            <a:p>
              <a:r>
                <a:rPr lang="zh-CN" altLang="en-US" sz="3200" b="1">
                  <a:solidFill>
                    <a:srgbClr val="FFFF00"/>
                  </a:solidFill>
                  <a:latin typeface="楷体" charset="0"/>
                  <a:ea typeface="楷体" charset="0"/>
                  <a:cs typeface="楷体" charset="0"/>
                </a:rPr>
                <a:t>核心知识点与高频考点清单</a:t>
              </a:r>
              <a:endParaRPr lang="zh-CN" altLang="en-US" sz="32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551815" y="812165"/>
            <a:ext cx="11144250" cy="5809615"/>
          </a:xfrm>
          <a:prstGeom prst="rect">
            <a:avLst/>
          </a:prstGeom>
        </p:spPr>
        <p:txBody>
          <a:bodyPr wrap="square">
            <a:spAutoFit/>
          </a:bodyPr>
          <a:lstStyle/>
          <a:p>
            <a:pPr indent="457200">
              <a:lnSpc>
                <a:spcPct val="130000"/>
              </a:lnSpc>
            </a:pPr>
            <a:r>
              <a:rPr sz="2200" b="1" i="0">
                <a:solidFill>
                  <a:srgbClr val="FF0000"/>
                </a:solidFill>
                <a:latin typeface="楷体" charset="0"/>
                <a:ea typeface="楷体" charset="0"/>
                <a:cs typeface="楷体" charset="0"/>
              </a:rPr>
              <a:t>2. 公民参与民主生活模块（高频重点）</a:t>
            </a:r>
            <a:r>
              <a:rPr sz="2200" b="1" i="0">
                <a:solidFill>
                  <a:srgbClr val="03504C"/>
                </a:solidFill>
                <a:latin typeface="楷体" charset="0"/>
                <a:ea typeface="楷体" charset="0"/>
                <a:cs typeface="楷体" charset="0"/>
              </a:rPr>
              <a:t>：核心知识点包括——民主选举的基本原则（公开、公平、公正）与主要形式（直接选举、间接选举等）、民主决策的重要性与四大具体途径（社情民意反映制度、专家咨询制度、重大事项社会公示制度、社会听证制度）、民主监督的核心意义与合法方式（如信访举报制度、网络问政、舆论监督等）、公民参与民主生活的基本要求（有序参与、理性表达、依法办事）。常考素材多为</a:t>
            </a:r>
            <a:r>
              <a:rPr sz="2200" b="1" i="0">
                <a:solidFill>
                  <a:srgbClr val="FF0000"/>
                </a:solidFill>
                <a:latin typeface="楷体" charset="0"/>
                <a:ea typeface="楷体" charset="0"/>
                <a:cs typeface="楷体" charset="0"/>
              </a:rPr>
              <a:t>公民为公共事务建言献策的典型案例、网络问政热点事件、基层民主管理创新实践</a:t>
            </a:r>
            <a:r>
              <a:rPr sz="2200" b="1" i="0">
                <a:solidFill>
                  <a:srgbClr val="03504C"/>
                </a:solidFill>
                <a:latin typeface="楷体" charset="0"/>
                <a:ea typeface="楷体" charset="0"/>
                <a:cs typeface="楷体" charset="0"/>
              </a:rPr>
              <a:t>等；命题形式以</a:t>
            </a:r>
            <a:r>
              <a:rPr sz="2200" b="1" i="0">
                <a:solidFill>
                  <a:srgbClr val="FF0000"/>
                </a:solidFill>
                <a:latin typeface="楷体" charset="0"/>
                <a:ea typeface="楷体" charset="0"/>
                <a:cs typeface="楷体" charset="0"/>
              </a:rPr>
              <a:t>简答题、材料分析题</a:t>
            </a:r>
            <a:r>
              <a:rPr sz="2200" b="1" i="0">
                <a:solidFill>
                  <a:srgbClr val="03504C"/>
                </a:solidFill>
                <a:latin typeface="楷体" charset="0"/>
                <a:ea typeface="楷体" charset="0"/>
                <a:cs typeface="楷体" charset="0"/>
              </a:rPr>
              <a:t>为主，占比约25%-30%，侧重考查知识的应用能力。</a:t>
            </a:r>
            <a:endParaRPr sz="2200" b="1" i="0">
              <a:solidFill>
                <a:srgbClr val="03504C"/>
              </a:solidFill>
              <a:latin typeface="楷体" charset="0"/>
              <a:ea typeface="楷体" charset="0"/>
              <a:cs typeface="楷体" charset="0"/>
            </a:endParaRPr>
          </a:p>
          <a:p>
            <a:pPr indent="457200">
              <a:lnSpc>
                <a:spcPct val="130000"/>
              </a:lnSpc>
            </a:pPr>
            <a:r>
              <a:rPr lang="en-US" sz="2200" b="1" i="0">
                <a:solidFill>
                  <a:srgbClr val="FF0000"/>
                </a:solidFill>
                <a:latin typeface="楷体" charset="0"/>
                <a:ea typeface="楷体" charset="0"/>
                <a:cs typeface="楷体" charset="0"/>
              </a:rPr>
              <a:t>3.</a:t>
            </a:r>
            <a:r>
              <a:rPr sz="2200" b="1" i="0">
                <a:solidFill>
                  <a:srgbClr val="FF0000"/>
                </a:solidFill>
                <a:latin typeface="楷体" charset="0"/>
                <a:ea typeface="楷体" charset="0"/>
                <a:cs typeface="楷体" charset="0"/>
              </a:rPr>
              <a:t>法治基础模块（高频核心）</a:t>
            </a:r>
            <a:r>
              <a:rPr sz="2200" b="1" i="0">
                <a:solidFill>
                  <a:srgbClr val="03504C"/>
                </a:solidFill>
                <a:latin typeface="楷体" charset="0"/>
                <a:ea typeface="楷体" charset="0"/>
                <a:cs typeface="楷体" charset="0"/>
              </a:rPr>
              <a:t>：核心知识点包含——法治的科学内涵与三大核心价值（规范权力运行、保障公民合法权利、维护社会稳定秩序）、法治与德治的区别与内在联系；全面依法治国的总目标（建设中国特色社会主义法治体系，建设社会主义法治国家）、基本要求（科学立法、严格执法、公正司法、全民守法）及其相互关系。常考素材多选取</a:t>
            </a:r>
            <a:r>
              <a:rPr sz="2200" b="1" i="0">
                <a:solidFill>
                  <a:srgbClr val="FF0000"/>
                </a:solidFill>
                <a:latin typeface="楷体" charset="0"/>
                <a:ea typeface="楷体" charset="0"/>
                <a:cs typeface="楷体" charset="0"/>
              </a:rPr>
              <a:t>重大案件审理案例、法治政策出台背景、全国法治宣传教育活动开展情况</a:t>
            </a:r>
            <a:r>
              <a:rPr sz="2200" b="1" i="0">
                <a:solidFill>
                  <a:srgbClr val="03504C"/>
                </a:solidFill>
                <a:latin typeface="楷体" charset="0"/>
                <a:ea typeface="楷体" charset="0"/>
                <a:cs typeface="楷体" charset="0"/>
              </a:rPr>
              <a:t>等；命题形式覆盖</a:t>
            </a:r>
            <a:r>
              <a:rPr sz="2200" b="1" i="0">
                <a:solidFill>
                  <a:srgbClr val="FF0000"/>
                </a:solidFill>
                <a:latin typeface="楷体" charset="0"/>
                <a:ea typeface="楷体" charset="0"/>
                <a:cs typeface="楷体" charset="0"/>
              </a:rPr>
              <a:t>选择题、材料分析题，</a:t>
            </a:r>
            <a:r>
              <a:rPr sz="2200" b="1" i="0">
                <a:solidFill>
                  <a:srgbClr val="03504C"/>
                </a:solidFill>
                <a:latin typeface="楷体" charset="0"/>
                <a:ea typeface="楷体" charset="0"/>
                <a:cs typeface="楷体" charset="0"/>
              </a:rPr>
              <a:t>占比约30%-35%，是中考的核心考点之一。</a:t>
            </a:r>
            <a:endParaRPr sz="2200" b="1" i="0">
              <a:solidFill>
                <a:srgbClr val="03504C"/>
              </a:solidFill>
              <a:latin typeface="楷体" charset="0"/>
              <a:ea typeface="楷体" charset="0"/>
              <a:cs typeface="楷体" charset="0"/>
            </a:endParaRPr>
          </a:p>
        </p:txBody>
      </p:sp>
      <p:grpSp>
        <p:nvGrpSpPr>
          <p:cNvPr id="19" name="组合 18" title=""/>
          <p:cNvGrpSpPr/>
          <p:nvPr>
            <p:custDataLst>
              <p:tags r:id="rId10"/>
            </p:custDataLst>
          </p:nvPr>
        </p:nvGrpSpPr>
        <p:grpSpPr>
          <a:xfrm>
            <a:off x="623570" y="228600"/>
            <a:ext cx="582295" cy="583565"/>
            <a:chOff x="5693" y="1953"/>
            <a:chExt cx="1222" cy="1256"/>
          </a:xfrm>
        </p:grpSpPr>
        <p:pic>
          <p:nvPicPr>
            <p:cNvPr id="14" name="图片 13"/>
            <p:cNvPicPr>
              <a:picLocks noChangeAspect="1"/>
            </p:cNvPicPr>
            <p:nvPr>
              <p:custDataLst>
                <p:tags r:id="rId12"/>
              </p:custDataLst>
            </p:nvPr>
          </p:nvPicPr>
          <p:blipFill>
            <a:blip r:embed="rId11"/>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3"/>
              </p:custDataLst>
            </p:nvPr>
          </p:nvPicPr>
          <p:blipFill>
            <a:blip r:embed="rId11"/>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4"/>
              </p:custDataLst>
            </p:nvPr>
          </p:nvPicPr>
          <p:blipFill>
            <a:blip r:embed="rId11"/>
            <a:srcRect l="35815" t="20274" r="35815" b="20993"/>
            <a:stretch>
              <a:fillRect/>
            </a:stretch>
          </p:blipFill>
          <p:spPr>
            <a:xfrm>
              <a:off x="5693" y="2153"/>
              <a:ext cx="526" cy="1056"/>
            </a:xfrm>
            <a:prstGeom prst="rect">
              <a:avLst/>
            </a:prstGeom>
          </p:spPr>
        </p:pic>
      </p:grpSp>
    </p:spTree>
    <p:custDataLst>
      <p:tags r:id="rId16"/>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8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2994660" y="116840"/>
            <a:ext cx="6420485" cy="935990"/>
            <a:chOff x="4161" y="70"/>
            <a:chExt cx="10111"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161" y="70"/>
              <a:ext cx="10111" cy="1474"/>
            </a:xfrm>
            <a:prstGeom prst="rect">
              <a:avLst/>
            </a:prstGeom>
          </p:spPr>
        </p:pic>
        <p:sp>
          <p:nvSpPr>
            <p:cNvPr id="6" name="文本框 5"/>
            <p:cNvSpPr txBox="1"/>
            <p:nvPr>
              <p:custDataLst>
                <p:tags r:id="rId8"/>
              </p:custDataLst>
            </p:nvPr>
          </p:nvSpPr>
          <p:spPr>
            <a:xfrm>
              <a:off x="5195" y="297"/>
              <a:ext cx="8198" cy="919"/>
            </a:xfrm>
            <a:prstGeom prst="rect">
              <a:avLst/>
            </a:prstGeom>
            <a:noFill/>
          </p:spPr>
          <p:txBody>
            <a:bodyPr wrap="square" rtlCol="0">
              <a:spAutoFit/>
            </a:bodyPr>
            <a:lstStyle/>
            <a:p>
              <a:r>
                <a:rPr lang="zh-CN" altLang="en-US" sz="3200" b="1">
                  <a:solidFill>
                    <a:srgbClr val="FFFF00"/>
                  </a:solidFill>
                  <a:latin typeface="楷体" charset="0"/>
                  <a:ea typeface="楷体" charset="0"/>
                  <a:cs typeface="楷体" charset="0"/>
                </a:rPr>
                <a:t>核心知识点与高频考点清单</a:t>
              </a:r>
              <a:endParaRPr lang="zh-CN" altLang="en-US" sz="32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1092200" y="1196975"/>
            <a:ext cx="10280650" cy="5128895"/>
          </a:xfrm>
          <a:prstGeom prst="rect">
            <a:avLst/>
          </a:prstGeom>
        </p:spPr>
        <p:txBody>
          <a:bodyPr wrap="square">
            <a:spAutoFit/>
          </a:bodyPr>
          <a:lstStyle/>
          <a:p>
            <a:pPr indent="457200">
              <a:lnSpc>
                <a:spcPct val="130000"/>
              </a:lnSpc>
            </a:pPr>
            <a:r>
              <a:rPr lang="en-US" sz="2800" b="1" i="0">
                <a:solidFill>
                  <a:srgbClr val="FF0000"/>
                </a:solidFill>
                <a:latin typeface="楷体" charset="0"/>
                <a:ea typeface="楷体" charset="0"/>
                <a:cs typeface="楷体" charset="0"/>
              </a:rPr>
              <a:t>4.</a:t>
            </a:r>
            <a:r>
              <a:rPr sz="2800" b="1" i="0">
                <a:solidFill>
                  <a:srgbClr val="FF0000"/>
                </a:solidFill>
                <a:latin typeface="楷体" charset="0"/>
                <a:ea typeface="楷体" charset="0"/>
                <a:cs typeface="楷体" charset="0"/>
              </a:rPr>
              <a:t>法治实践模块（中频考点）</a:t>
            </a:r>
            <a:r>
              <a:rPr sz="2800" b="1" i="0">
                <a:solidFill>
                  <a:srgbClr val="03504C"/>
                </a:solidFill>
                <a:latin typeface="楷体" charset="0"/>
                <a:ea typeface="楷体" charset="0"/>
                <a:cs typeface="楷体" charset="0"/>
              </a:rPr>
              <a:t>：核心知识点涉及——政府的宗旨（为人民服务）与依法行政的核心要求（法定职责必须为、法无授权不可为）、司法公正的重要意义（维护社会公平正义、保障法律权威）、青少年尊法学法守法用法的具体做法；建设法治中国的关键路径（坚持党的领导、坚持人民主体地位、坚持依法治国与以德治国相结合、坚持从中国实际出发等）。常考素材多为</a:t>
            </a:r>
            <a:r>
              <a:rPr sz="2800" b="1" i="0">
                <a:solidFill>
                  <a:srgbClr val="FF0000"/>
                </a:solidFill>
                <a:latin typeface="楷体" charset="0"/>
                <a:ea typeface="楷体" charset="0"/>
                <a:cs typeface="楷体" charset="0"/>
              </a:rPr>
              <a:t>依法行政典型案例、司法改革最新成果、青少年法治实践活动实例</a:t>
            </a:r>
            <a:r>
              <a:rPr sz="2800" b="1" i="0">
                <a:solidFill>
                  <a:srgbClr val="03504C"/>
                </a:solidFill>
                <a:latin typeface="楷体" charset="0"/>
                <a:ea typeface="楷体" charset="0"/>
                <a:cs typeface="楷体" charset="0"/>
              </a:rPr>
              <a:t>等；命题形式以</a:t>
            </a:r>
            <a:r>
              <a:rPr sz="2800" b="1" i="0">
                <a:solidFill>
                  <a:srgbClr val="FF0000"/>
                </a:solidFill>
                <a:latin typeface="楷体" charset="0"/>
                <a:ea typeface="楷体" charset="0"/>
                <a:cs typeface="楷体" charset="0"/>
              </a:rPr>
              <a:t>简答题、实践探究题</a:t>
            </a:r>
            <a:r>
              <a:rPr sz="2800" b="1" i="0">
                <a:solidFill>
                  <a:srgbClr val="03504C"/>
                </a:solidFill>
                <a:latin typeface="楷体" charset="0"/>
                <a:ea typeface="楷体" charset="0"/>
                <a:cs typeface="楷体" charset="0"/>
              </a:rPr>
              <a:t>为主，占比约10%-15%，侧重考查实践探究能力。</a:t>
            </a:r>
            <a:endParaRPr sz="2800" b="1" i="0">
              <a:solidFill>
                <a:srgbClr val="03504C"/>
              </a:solidFill>
              <a:latin typeface="楷体" charset="0"/>
              <a:ea typeface="楷体" charset="0"/>
              <a:cs typeface="楷体" charset="0"/>
            </a:endParaRPr>
          </a:p>
        </p:txBody>
      </p:sp>
      <p:pic>
        <p:nvPicPr>
          <p:cNvPr id="26" name="图片 25" title=""/>
          <p:cNvPicPr>
            <a:picLocks noChangeAspect="1"/>
          </p:cNvPicPr>
          <p:nvPr>
            <p:custDataLst>
              <p:tags r:id="rId11"/>
            </p:custDataLst>
          </p:nvPr>
        </p:nvPicPr>
        <p:blipFill>
          <a:blip r:embed="rId10"/>
          <a:stretch>
            <a:fillRect/>
          </a:stretch>
        </p:blipFill>
        <p:spPr>
          <a:xfrm flipH="1">
            <a:off x="9840595" y="5603875"/>
            <a:ext cx="1823720" cy="831850"/>
          </a:xfrm>
          <a:prstGeom prst="rect">
            <a:avLst/>
          </a:prstGeom>
        </p:spPr>
      </p:pic>
      <p:grpSp>
        <p:nvGrpSpPr>
          <p:cNvPr id="19" name="组合 18" title=""/>
          <p:cNvGrpSpPr/>
          <p:nvPr>
            <p:custDataLst>
              <p:tags r:id="rId12"/>
            </p:custDataLst>
          </p:nvPr>
        </p:nvGrpSpPr>
        <p:grpSpPr>
          <a:xfrm>
            <a:off x="623570" y="228600"/>
            <a:ext cx="582295" cy="583565"/>
            <a:chOff x="5693" y="1953"/>
            <a:chExt cx="1222" cy="1256"/>
          </a:xfrm>
        </p:grpSpPr>
        <p:pic>
          <p:nvPicPr>
            <p:cNvPr id="14" name="图片 13"/>
            <p:cNvPicPr>
              <a:picLocks noChangeAspect="1"/>
            </p:cNvPicPr>
            <p:nvPr>
              <p:custDataLst>
                <p:tags r:id="rId14"/>
              </p:custDataLst>
            </p:nvPr>
          </p:nvPicPr>
          <p:blipFill>
            <a:blip r:embed="rId13"/>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5"/>
              </p:custDataLst>
            </p:nvPr>
          </p:nvPicPr>
          <p:blipFill>
            <a:blip r:embed="rId13"/>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6"/>
              </p:custDataLst>
            </p:nvPr>
          </p:nvPicPr>
          <p:blipFill>
            <a:blip r:embed="rId13"/>
            <a:srcRect l="35815" t="20274" r="35815" b="20993"/>
            <a:stretch>
              <a:fillRect/>
            </a:stretch>
          </p:blipFill>
          <p:spPr>
            <a:xfrm>
              <a:off x="5693" y="2153"/>
              <a:ext cx="526" cy="1056"/>
            </a:xfrm>
            <a:prstGeom prst="rect">
              <a:avLst/>
            </a:prstGeom>
          </p:spPr>
        </p:pic>
      </p:grpSp>
    </p:spTree>
    <p:custDataLst>
      <p:tags r:id="rId18"/>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3602990" y="116840"/>
            <a:ext cx="5140960" cy="935990"/>
            <a:chOff x="4161" y="70"/>
            <a:chExt cx="10111"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161" y="70"/>
              <a:ext cx="10111" cy="1474"/>
            </a:xfrm>
            <a:prstGeom prst="rect">
              <a:avLst/>
            </a:prstGeom>
          </p:spPr>
        </p:pic>
        <p:sp>
          <p:nvSpPr>
            <p:cNvPr id="6" name="文本框 5"/>
            <p:cNvSpPr txBox="1"/>
            <p:nvPr>
              <p:custDataLst>
                <p:tags r:id="rId8"/>
              </p:custDataLst>
            </p:nvPr>
          </p:nvSpPr>
          <p:spPr>
            <a:xfrm>
              <a:off x="5285" y="297"/>
              <a:ext cx="7812" cy="1016"/>
            </a:xfrm>
            <a:prstGeom prst="rect">
              <a:avLst/>
            </a:prstGeom>
            <a:noFill/>
          </p:spPr>
          <p:txBody>
            <a:bodyPr wrap="square" rtlCol="0">
              <a:spAutoFit/>
            </a:bodyPr>
            <a:lstStyle/>
            <a:p>
              <a:pPr algn="dist"/>
              <a:r>
                <a:rPr lang="zh-CN" altLang="en-US" sz="3600" b="1">
                  <a:solidFill>
                    <a:srgbClr val="FFFF00"/>
                  </a:solidFill>
                  <a:latin typeface="楷体" charset="0"/>
                  <a:ea typeface="楷体" charset="0"/>
                  <a:cs typeface="楷体" charset="0"/>
                </a:rPr>
                <a:t>命题趋势分析</a:t>
              </a:r>
              <a:endParaRPr lang="zh-CN" altLang="en-US" sz="36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517525" y="980440"/>
            <a:ext cx="11130915" cy="5408295"/>
          </a:xfrm>
          <a:prstGeom prst="rect">
            <a:avLst/>
          </a:prstGeom>
        </p:spPr>
        <p:txBody>
          <a:bodyPr wrap="square">
            <a:spAutoFit/>
          </a:bodyPr>
          <a:lstStyle/>
          <a:p>
            <a:pPr indent="457200">
              <a:lnSpc>
                <a:spcPct val="120000"/>
              </a:lnSpc>
            </a:pPr>
            <a:r>
              <a:rPr lang="en-US" sz="2400" b="1" i="0">
                <a:solidFill>
                  <a:srgbClr val="FF0000"/>
                </a:solidFill>
                <a:latin typeface="楷体" charset="0"/>
                <a:ea typeface="楷体" charset="0"/>
                <a:cs typeface="楷体" charset="0"/>
              </a:rPr>
              <a:t>1.</a:t>
            </a:r>
            <a:r>
              <a:rPr sz="2400" b="1" i="0">
                <a:solidFill>
                  <a:srgbClr val="FF0000"/>
                </a:solidFill>
                <a:latin typeface="楷体" charset="0"/>
                <a:ea typeface="楷体" charset="0"/>
                <a:cs typeface="楷体" charset="0"/>
              </a:rPr>
              <a:t>素材选取</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凸显时政性与生活化：</a:t>
            </a:r>
            <a:r>
              <a:rPr sz="2400" b="1" i="0">
                <a:latin typeface="楷体" charset="0"/>
                <a:ea typeface="楷体" charset="0"/>
                <a:cs typeface="楷体" charset="0"/>
              </a:rPr>
              <a:t>命题素材将紧密贴合年度重大时政热点，如全国两会热点议题、法治建设新举措、基层民主创新实践等；同时深度融入贴近学生生活的案例，如校园法治教育活动、社区民主参与经历、网络民主监督场景等，通过这种素材搭配，强化理论知识与现实生活的关联度，引导学生主动关注身边的民主与法治现象，提升知识应用能力。</a:t>
            </a:r>
            <a:endParaRPr sz="2400" b="1" i="0">
              <a:latin typeface="楷体" charset="0"/>
              <a:ea typeface="楷体" charset="0"/>
              <a:cs typeface="楷体" charset="0"/>
            </a:endParaRPr>
          </a:p>
          <a:p>
            <a:pPr indent="457200">
              <a:lnSpc>
                <a:spcPct val="120000"/>
              </a:lnSpc>
            </a:pPr>
            <a:r>
              <a:rPr lang="en-US" sz="2400" b="1" i="0">
                <a:solidFill>
                  <a:srgbClr val="FF0000"/>
                </a:solidFill>
                <a:latin typeface="楷体" charset="0"/>
                <a:ea typeface="楷体" charset="0"/>
                <a:cs typeface="楷体" charset="0"/>
              </a:rPr>
              <a:t>2.</a:t>
            </a:r>
            <a:r>
              <a:rPr sz="2400" b="1" i="0">
                <a:solidFill>
                  <a:srgbClr val="FF0000"/>
                </a:solidFill>
                <a:latin typeface="楷体" charset="0"/>
                <a:ea typeface="楷体" charset="0"/>
                <a:cs typeface="楷体" charset="0"/>
              </a:rPr>
              <a:t>能力考查</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侧重应用与思辨：</a:t>
            </a:r>
            <a:r>
              <a:rPr sz="2400" b="1" i="0">
                <a:latin typeface="楷体" charset="0"/>
                <a:ea typeface="楷体" charset="0"/>
                <a:cs typeface="楷体" charset="0"/>
              </a:rPr>
              <a:t>材料分析题、实践探究题的占比将持续提升，核心聚焦考查学生的三大关键能力—一是素材解读能力，即能从复杂的时政材料、生活案例中快速提取民主与法治相关的核心信息，并精准对应单元知识点；二是逻辑论证能力，即能结合材料分层阐述观点，如分析某一民主举措的意义、某一法治举措的价值时，做到论据与论点高度统一；三是问题解决能力，即能针对“推进基层民主建设”“建设法治校园”“提升公民法治素养”等实际主题，提出切实可行的具体建议。</a:t>
            </a:r>
            <a:r>
              <a:rPr sz="2400" b="1" i="0">
                <a:solidFill>
                  <a:srgbClr val="03504C"/>
                </a:solidFill>
                <a:latin typeface="楷体" charset="0"/>
                <a:ea typeface="楷体" charset="0"/>
                <a:cs typeface="楷体" charset="0"/>
              </a:rPr>
              <a:t>​</a:t>
            </a:r>
            <a:endParaRPr sz="2400" b="1" i="0">
              <a:latin typeface="楷体" charset="0"/>
              <a:ea typeface="楷体" charset="0"/>
              <a:cs typeface="楷体" charset="0"/>
            </a:endParaRPr>
          </a:p>
        </p:txBody>
      </p:sp>
      <p:grpSp>
        <p:nvGrpSpPr>
          <p:cNvPr id="19" name="组合 18" title=""/>
          <p:cNvGrpSpPr/>
          <p:nvPr>
            <p:custDataLst>
              <p:tags r:id="rId10"/>
            </p:custDataLst>
          </p:nvPr>
        </p:nvGrpSpPr>
        <p:grpSpPr>
          <a:xfrm>
            <a:off x="623570" y="228600"/>
            <a:ext cx="582295" cy="583565"/>
            <a:chOff x="5693" y="1953"/>
            <a:chExt cx="1222" cy="1256"/>
          </a:xfrm>
        </p:grpSpPr>
        <p:pic>
          <p:nvPicPr>
            <p:cNvPr id="14" name="图片 13"/>
            <p:cNvPicPr>
              <a:picLocks noChangeAspect="1"/>
            </p:cNvPicPr>
            <p:nvPr>
              <p:custDataLst>
                <p:tags r:id="rId12"/>
              </p:custDataLst>
            </p:nvPr>
          </p:nvPicPr>
          <p:blipFill>
            <a:blip r:embed="rId11"/>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3"/>
              </p:custDataLst>
            </p:nvPr>
          </p:nvPicPr>
          <p:blipFill>
            <a:blip r:embed="rId11"/>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4"/>
              </p:custDataLst>
            </p:nvPr>
          </p:nvPicPr>
          <p:blipFill>
            <a:blip r:embed="rId11"/>
            <a:srcRect l="35815" t="20274" r="35815" b="20993"/>
            <a:stretch>
              <a:fillRect/>
            </a:stretch>
          </p:blipFill>
          <p:spPr>
            <a:xfrm>
              <a:off x="5693" y="2153"/>
              <a:ext cx="526" cy="1056"/>
            </a:xfrm>
            <a:prstGeom prst="rect">
              <a:avLst/>
            </a:prstGeom>
          </p:spPr>
        </p:pic>
      </p:grpSp>
    </p:spTree>
    <p:custDataLst>
      <p:tags r:id="rId16"/>
    </p:custData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356975"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3602990" y="116840"/>
            <a:ext cx="5140960" cy="935990"/>
            <a:chOff x="4161" y="70"/>
            <a:chExt cx="10111"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161" y="70"/>
              <a:ext cx="10111" cy="1474"/>
            </a:xfrm>
            <a:prstGeom prst="rect">
              <a:avLst/>
            </a:prstGeom>
          </p:spPr>
        </p:pic>
        <p:sp>
          <p:nvSpPr>
            <p:cNvPr id="6" name="文本框 5"/>
            <p:cNvSpPr txBox="1"/>
            <p:nvPr>
              <p:custDataLst>
                <p:tags r:id="rId8"/>
              </p:custDataLst>
            </p:nvPr>
          </p:nvSpPr>
          <p:spPr>
            <a:xfrm>
              <a:off x="5285" y="297"/>
              <a:ext cx="7812" cy="1016"/>
            </a:xfrm>
            <a:prstGeom prst="rect">
              <a:avLst/>
            </a:prstGeom>
            <a:noFill/>
          </p:spPr>
          <p:txBody>
            <a:bodyPr wrap="square" rtlCol="0">
              <a:spAutoFit/>
            </a:bodyPr>
            <a:lstStyle/>
            <a:p>
              <a:pPr algn="dist"/>
              <a:r>
                <a:rPr lang="zh-CN" altLang="en-US" sz="3600" b="1">
                  <a:solidFill>
                    <a:srgbClr val="FFFF00"/>
                  </a:solidFill>
                  <a:latin typeface="楷体" charset="0"/>
                  <a:ea typeface="楷体" charset="0"/>
                  <a:cs typeface="楷体" charset="0"/>
                </a:rPr>
                <a:t>命题趋势分析</a:t>
              </a:r>
              <a:endParaRPr lang="zh-CN" altLang="en-US" sz="36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692150" y="1196340"/>
            <a:ext cx="10956290" cy="5073650"/>
          </a:xfrm>
          <a:prstGeom prst="rect">
            <a:avLst/>
          </a:prstGeom>
        </p:spPr>
        <p:txBody>
          <a:bodyPr wrap="square">
            <a:spAutoFit/>
          </a:bodyPr>
          <a:lstStyle/>
          <a:p>
            <a:pPr indent="457200">
              <a:lnSpc>
                <a:spcPct val="135000"/>
              </a:lnSpc>
            </a:pPr>
            <a:r>
              <a:rPr sz="2400" b="1" i="0">
                <a:solidFill>
                  <a:srgbClr val="FF0000"/>
                </a:solidFill>
                <a:latin typeface="楷体" charset="0"/>
                <a:ea typeface="楷体" charset="0"/>
                <a:cs typeface="楷体" charset="0"/>
              </a:rPr>
              <a:t>​</a:t>
            </a:r>
            <a:r>
              <a:rPr lang="en-US" sz="2400" b="1" i="0">
                <a:solidFill>
                  <a:srgbClr val="FF0000"/>
                </a:solidFill>
                <a:latin typeface="楷体" charset="0"/>
                <a:ea typeface="楷体" charset="0"/>
                <a:cs typeface="楷体" charset="0"/>
              </a:rPr>
              <a:t>3.</a:t>
            </a:r>
            <a:r>
              <a:rPr sz="2400" b="1" i="0">
                <a:solidFill>
                  <a:srgbClr val="FF0000"/>
                </a:solidFill>
                <a:latin typeface="楷体" charset="0"/>
                <a:ea typeface="楷体" charset="0"/>
                <a:cs typeface="楷体" charset="0"/>
              </a:rPr>
              <a:t>价值立意</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强化核心素养导向</a:t>
            </a:r>
            <a:r>
              <a:rPr sz="2400" b="1" i="0">
                <a:latin typeface="楷体" charset="0"/>
                <a:ea typeface="楷体" charset="0"/>
                <a:cs typeface="楷体" charset="0"/>
              </a:rPr>
              <a:t>：试题将深度渗透政治认同、法治观念、公共参与等核心素养目标，通过精心的素材呈现与问题设计，引导学生深刻认同中国特色社会主义民主政治的优越性，牢固树立正确的法治观念，增强依法有序参与公共事务的意识与能力，切实落实立德树人的根本任务。</a:t>
            </a:r>
            <a:endParaRPr sz="2400" b="1" i="0">
              <a:latin typeface="楷体" charset="0"/>
              <a:ea typeface="楷体" charset="0"/>
              <a:cs typeface="楷体" charset="0"/>
            </a:endParaRPr>
          </a:p>
          <a:p>
            <a:pPr indent="457200">
              <a:lnSpc>
                <a:spcPct val="135000"/>
              </a:lnSpc>
            </a:pPr>
            <a:r>
              <a:rPr lang="en-US" sz="2400" b="1" i="0">
                <a:solidFill>
                  <a:srgbClr val="FF0000"/>
                </a:solidFill>
                <a:latin typeface="楷体" charset="0"/>
                <a:ea typeface="楷体" charset="0"/>
                <a:cs typeface="楷体" charset="0"/>
              </a:rPr>
              <a:t>4.</a:t>
            </a:r>
            <a:r>
              <a:rPr sz="2400" b="1" i="0">
                <a:solidFill>
                  <a:srgbClr val="FF0000"/>
                </a:solidFill>
                <a:latin typeface="楷体" charset="0"/>
                <a:ea typeface="楷体" charset="0"/>
                <a:cs typeface="楷体" charset="0"/>
              </a:rPr>
              <a:t>知识关联</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注重综合与融合</a:t>
            </a:r>
            <a:r>
              <a:rPr sz="2400" b="1" i="0">
                <a:latin typeface="楷体" charset="0"/>
                <a:ea typeface="楷体" charset="0"/>
                <a:cs typeface="楷体" charset="0"/>
              </a:rPr>
              <a:t>：命题将打破单一知识点的考查局限，一方面注重本单元知识的内在融合，如“民主参与与法治保障的关系”“全面依法治国各环节的内在关联”等；另一方面适度渗透跨单元、跨学科知识，如结合第一单元“国家利益”理解法治对国家发展的保障作用，结合历史学科中我国法治发展的历程，结合语文学科的法治宣传语撰写、法治主题演讲稿设计等，强化综合育人的导向。</a:t>
            </a:r>
            <a:endParaRPr sz="2400" b="1" i="0">
              <a:latin typeface="楷体" charset="0"/>
              <a:ea typeface="楷体" charset="0"/>
              <a:cs typeface="楷体" charset="0"/>
            </a:endParaRPr>
          </a:p>
        </p:txBody>
      </p:sp>
      <p:grpSp>
        <p:nvGrpSpPr>
          <p:cNvPr id="19" name="组合 18" title=""/>
          <p:cNvGrpSpPr/>
          <p:nvPr>
            <p:custDataLst>
              <p:tags r:id="rId10"/>
            </p:custDataLst>
          </p:nvPr>
        </p:nvGrpSpPr>
        <p:grpSpPr>
          <a:xfrm>
            <a:off x="623570" y="228600"/>
            <a:ext cx="582295" cy="583565"/>
            <a:chOff x="5693" y="1953"/>
            <a:chExt cx="1222" cy="1256"/>
          </a:xfrm>
        </p:grpSpPr>
        <p:pic>
          <p:nvPicPr>
            <p:cNvPr id="14" name="图片 13"/>
            <p:cNvPicPr>
              <a:picLocks noChangeAspect="1"/>
            </p:cNvPicPr>
            <p:nvPr>
              <p:custDataLst>
                <p:tags r:id="rId12"/>
              </p:custDataLst>
            </p:nvPr>
          </p:nvPicPr>
          <p:blipFill>
            <a:blip r:embed="rId11"/>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3"/>
              </p:custDataLst>
            </p:nvPr>
          </p:nvPicPr>
          <p:blipFill>
            <a:blip r:embed="rId11"/>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4"/>
              </p:custDataLst>
            </p:nvPr>
          </p:nvPicPr>
          <p:blipFill>
            <a:blip r:embed="rId11"/>
            <a:srcRect l="35815" t="20274" r="35815" b="20993"/>
            <a:stretch>
              <a:fillRect/>
            </a:stretch>
          </p:blipFill>
          <p:spPr>
            <a:xfrm>
              <a:off x="5693" y="2153"/>
              <a:ext cx="526" cy="1056"/>
            </a:xfrm>
            <a:prstGeom prst="rect">
              <a:avLst/>
            </a:prstGeom>
          </p:spPr>
        </p:pic>
      </p:grpSp>
    </p:spTree>
    <p:custDataLst>
      <p:tags r:id="rId16"/>
    </p:custData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610997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8" name="文本框 7" title=""/>
          <p:cNvSpPr txBox="1"/>
          <p:nvPr>
            <p:custDataLst>
              <p:tags r:id="rId5"/>
            </p:custDataLst>
          </p:nvPr>
        </p:nvSpPr>
        <p:spPr>
          <a:xfrm>
            <a:off x="1953895" y="980440"/>
            <a:ext cx="9782810" cy="5662295"/>
          </a:xfrm>
          <a:prstGeom prst="rect">
            <a:avLst/>
          </a:prstGeom>
        </p:spPr>
        <p:txBody>
          <a:bodyPr wrap="square">
            <a:spAutoFit/>
          </a:bodyPr>
          <a:lstStyle/>
          <a:p>
            <a:pPr indent="457200">
              <a:lnSpc>
                <a:spcPct val="100000"/>
              </a:lnSpc>
            </a:pPr>
            <a:r>
              <a:rPr sz="2400" b="1" i="0">
                <a:solidFill>
                  <a:srgbClr val="FF0000"/>
                </a:solidFill>
                <a:latin typeface="楷体" charset="0"/>
                <a:ea typeface="楷体" charset="0"/>
                <a:cs typeface="楷体" charset="0"/>
              </a:rPr>
              <a:t>1. 政治认同：</a:t>
            </a:r>
            <a:r>
              <a:rPr sz="2200" b="1" i="0">
                <a:solidFill>
                  <a:srgbClr val="7030A0"/>
                </a:solidFill>
                <a:latin typeface="楷体" charset="0"/>
                <a:ea typeface="楷体" charset="0"/>
                <a:cs typeface="楷体" charset="0"/>
              </a:rPr>
              <a:t>能准确阐述我国社会主义民主的本质特征是人民当家作主，列举1-2项我国民主制度的优势（如基层群众自治制度保障群众自我管理、人民代表大会制度保障人民当家作主），增强对中国特色社会主义民主政治的认同与制度自信。</a:t>
            </a:r>
            <a:endParaRPr sz="2200" b="1" i="0">
              <a:solidFill>
                <a:srgbClr val="7030A0"/>
              </a:solidFill>
              <a:latin typeface="楷体" charset="0"/>
              <a:ea typeface="楷体" charset="0"/>
              <a:cs typeface="楷体" charset="0"/>
            </a:endParaRPr>
          </a:p>
          <a:p>
            <a:pPr indent="457200">
              <a:lnSpc>
                <a:spcPct val="100000"/>
              </a:lnSpc>
            </a:pPr>
            <a:r>
              <a:rPr sz="2400" b="1" i="0">
                <a:solidFill>
                  <a:srgbClr val="FF0000"/>
                </a:solidFill>
                <a:latin typeface="楷体" charset="0"/>
                <a:ea typeface="楷体" charset="0"/>
                <a:cs typeface="楷体" charset="0"/>
              </a:rPr>
              <a:t>2. 法治观念：</a:t>
            </a:r>
            <a:r>
              <a:rPr sz="2200" b="1" i="0">
                <a:solidFill>
                  <a:srgbClr val="7030A0"/>
                </a:solidFill>
                <a:latin typeface="楷体" charset="0"/>
                <a:ea typeface="楷体" charset="0"/>
                <a:cs typeface="楷体" charset="0"/>
              </a:rPr>
              <a:t>知晓宪法和法律是公民行使民主权利的根本依据，明确公民参与民主生活的法定边界，理解“有序参与”是民主生活的基本准则，能辨析恶意举报、散布不实言论等无序参与民主的错误性。</a:t>
            </a:r>
            <a:endParaRPr sz="2200" b="1" i="0">
              <a:solidFill>
                <a:srgbClr val="7030A0"/>
              </a:solidFill>
              <a:latin typeface="楷体" charset="0"/>
              <a:ea typeface="楷体" charset="0"/>
              <a:cs typeface="楷体" charset="0"/>
            </a:endParaRPr>
          </a:p>
          <a:p>
            <a:pPr indent="457200">
              <a:lnSpc>
                <a:spcPct val="100000"/>
              </a:lnSpc>
            </a:pPr>
            <a:r>
              <a:rPr sz="2400" b="1" i="0">
                <a:solidFill>
                  <a:srgbClr val="FF0000"/>
                </a:solidFill>
                <a:latin typeface="楷体" charset="0"/>
                <a:ea typeface="楷体" charset="0"/>
                <a:cs typeface="楷体" charset="0"/>
              </a:rPr>
              <a:t>3. 道德修养：</a:t>
            </a:r>
            <a:r>
              <a:rPr sz="2200" b="1" i="0">
                <a:solidFill>
                  <a:srgbClr val="7030A0"/>
                </a:solidFill>
                <a:latin typeface="楷体" charset="0"/>
                <a:ea typeface="楷体" charset="0"/>
                <a:cs typeface="楷体" charset="0"/>
              </a:rPr>
              <a:t>认同民主生活中公开、公平、公正的基本准则，养成尊重多元意见、理性表达观点的民主品格，尊重他人的民主权利，摒弃“个人意志凌驾于集体利益之上”的错误心态。</a:t>
            </a:r>
            <a:endParaRPr sz="2200" b="1" i="0">
              <a:solidFill>
                <a:srgbClr val="7030A0"/>
              </a:solidFill>
              <a:latin typeface="楷体" charset="0"/>
              <a:ea typeface="楷体" charset="0"/>
              <a:cs typeface="楷体" charset="0"/>
            </a:endParaRPr>
          </a:p>
          <a:p>
            <a:pPr indent="457200">
              <a:lnSpc>
                <a:spcPct val="100000"/>
              </a:lnSpc>
            </a:pPr>
            <a:r>
              <a:rPr sz="2400" b="1" i="0">
                <a:solidFill>
                  <a:srgbClr val="FF0000"/>
                </a:solidFill>
                <a:latin typeface="楷体" charset="0"/>
                <a:ea typeface="楷体" charset="0"/>
                <a:cs typeface="楷体" charset="0"/>
              </a:rPr>
              <a:t>4. 责任意识</a:t>
            </a:r>
            <a:r>
              <a:rPr sz="2200" b="1" i="0">
                <a:solidFill>
                  <a:srgbClr val="7030A0"/>
                </a:solidFill>
                <a:latin typeface="楷体" charset="0"/>
                <a:ea typeface="楷体" charset="0"/>
                <a:cs typeface="楷体" charset="0"/>
              </a:rPr>
              <a:t>：强化公民主人翁精神，将参与民主生活视为自身责任，主动关注社区议事、学校管理等身边公共事务，能通过社情民意反映、网络问政等合法途径为公共事务建言献策。</a:t>
            </a:r>
            <a:endParaRPr sz="2200" b="1" i="0">
              <a:solidFill>
                <a:srgbClr val="7030A0"/>
              </a:solidFill>
              <a:latin typeface="楷体" charset="0"/>
              <a:ea typeface="楷体" charset="0"/>
              <a:cs typeface="楷体" charset="0"/>
            </a:endParaRPr>
          </a:p>
          <a:p>
            <a:pPr indent="457200">
              <a:lnSpc>
                <a:spcPct val="100000"/>
              </a:lnSpc>
            </a:pPr>
            <a:r>
              <a:rPr sz="2400" b="1" i="0">
                <a:solidFill>
                  <a:srgbClr val="FF0000"/>
                </a:solidFill>
                <a:latin typeface="楷体" charset="0"/>
                <a:ea typeface="楷体" charset="0"/>
                <a:cs typeface="楷体" charset="0"/>
              </a:rPr>
              <a:t>5. 健全人格：</a:t>
            </a:r>
            <a:r>
              <a:rPr sz="2200" b="1" i="0">
                <a:solidFill>
                  <a:srgbClr val="7030A0"/>
                </a:solidFill>
                <a:latin typeface="楷体" charset="0"/>
                <a:ea typeface="楷体" charset="0"/>
                <a:cs typeface="楷体" charset="0"/>
              </a:rPr>
              <a:t>能理性看待我国民主建设的发展进程，理解民主完善是一个渐进过程，既认识到我国民主的独特优势，也不回避民主实践中存在的不足，形成辩证客观的民主观与独立思考能力。</a:t>
            </a:r>
            <a:endParaRPr sz="2200" b="1" i="0">
              <a:solidFill>
                <a:srgbClr val="7030A0"/>
              </a:solidFill>
              <a:latin typeface="楷体" charset="0"/>
              <a:ea typeface="楷体" charset="0"/>
              <a:cs typeface="楷体" charset="0"/>
            </a:endParaRPr>
          </a:p>
        </p:txBody>
      </p:sp>
      <p:grpSp>
        <p:nvGrpSpPr>
          <p:cNvPr id="19" name="组合 18" title=""/>
          <p:cNvGrpSpPr/>
          <p:nvPr>
            <p:custDataLst>
              <p:tags r:id="rId6"/>
            </p:custDataLst>
          </p:nvPr>
        </p:nvGrpSpPr>
        <p:grpSpPr>
          <a:xfrm>
            <a:off x="623570" y="228600"/>
            <a:ext cx="582295" cy="583565"/>
            <a:chOff x="5693" y="1953"/>
            <a:chExt cx="1222" cy="1256"/>
          </a:xfrm>
        </p:grpSpPr>
        <p:pic>
          <p:nvPicPr>
            <p:cNvPr id="14" name="图片 13"/>
            <p:cNvPicPr>
              <a:picLocks noChangeAspect="1"/>
            </p:cNvPicPr>
            <p:nvPr>
              <p:custDataLst>
                <p:tags r:id="rId8"/>
              </p:custDataLst>
            </p:nvPr>
          </p:nvPicPr>
          <p:blipFill>
            <a:blip r:embed="rId7"/>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9"/>
              </p:custDataLst>
            </p:nvPr>
          </p:nvPicPr>
          <p:blipFill>
            <a:blip r:embed="rId7"/>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0"/>
              </p:custDataLst>
            </p:nvPr>
          </p:nvPicPr>
          <p:blipFill>
            <a:blip r:embed="rId7"/>
            <a:srcRect l="35815" t="20274" r="35815" b="20993"/>
            <a:stretch>
              <a:fillRect/>
            </a:stretch>
          </p:blipFill>
          <p:spPr>
            <a:xfrm>
              <a:off x="5693" y="2153"/>
              <a:ext cx="526" cy="1056"/>
            </a:xfrm>
            <a:prstGeom prst="rect">
              <a:avLst/>
            </a:prstGeom>
          </p:spPr>
        </p:pic>
      </p:grpSp>
      <p:sp>
        <p:nvSpPr>
          <p:cNvPr id="2" name="圆角矩形 1" title=""/>
          <p:cNvSpPr/>
          <p:nvPr>
            <p:custDataLst>
              <p:tags r:id="rId11"/>
            </p:custDataLst>
          </p:nvPr>
        </p:nvSpPr>
        <p:spPr>
          <a:xfrm>
            <a:off x="551180" y="1318895"/>
            <a:ext cx="854075" cy="4328160"/>
          </a:xfrm>
          <a:prstGeom prst="round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4400" b="1">
                <a:solidFill>
                  <a:srgbClr val="FFFF00"/>
                </a:solidFill>
                <a:latin typeface="华文楷体" panose="02010600040101010101" charset="-122"/>
                <a:ea typeface="华文楷体" panose="02010600040101010101" charset="-122"/>
              </a:rPr>
              <a:t>核心素养目标</a:t>
            </a:r>
            <a:endParaRPr lang="zh-CN" altLang="en-US" sz="4400" b="1">
              <a:solidFill>
                <a:srgbClr val="FFFF00"/>
              </a:solidFill>
              <a:latin typeface="华文楷体" panose="02010600040101010101" charset="-122"/>
              <a:ea typeface="华文楷体" panose="02010600040101010101" charset="-122"/>
            </a:endParaRPr>
          </a:p>
        </p:txBody>
      </p:sp>
      <p:sp>
        <p:nvSpPr>
          <p:cNvPr id="13" name="PA-任意多边形 23" title=""/>
          <p:cNvSpPr/>
          <p:nvPr>
            <p:custDataLst>
              <p:tags r:id="rId12"/>
            </p:custDataLst>
          </p:nvPr>
        </p:nvSpPr>
        <p:spPr>
          <a:xfrm rot="16200000" flipH="1">
            <a:off x="-469265" y="3284855"/>
            <a:ext cx="4297045" cy="425450"/>
          </a:xfrm>
          <a:custGeom>
            <a:gdLst>
              <a:gd name="connsiteX0" fmla="*/ 6225060 w 10023171"/>
              <a:gd name="connsiteY0" fmla="*/ 0 h 4864100"/>
              <a:gd name="connsiteX1" fmla="*/ 5024438 w 10023171"/>
              <a:gd name="connsiteY1" fmla="*/ 0 h 4864100"/>
              <a:gd name="connsiteX2" fmla="*/ 4998733 w 10023171"/>
              <a:gd name="connsiteY2" fmla="*/ 0 h 4864100"/>
              <a:gd name="connsiteX3" fmla="*/ 3798111 w 10023171"/>
              <a:gd name="connsiteY3" fmla="*/ 0 h 4864100"/>
              <a:gd name="connsiteX4" fmla="*/ 3723259 w 10023171"/>
              <a:gd name="connsiteY4" fmla="*/ 253185 h 4864100"/>
              <a:gd name="connsiteX5" fmla="*/ 2354059 w 10023171"/>
              <a:gd name="connsiteY5" fmla="*/ 2728060 h 4864100"/>
              <a:gd name="connsiteX6" fmla="*/ 20587 w 10023171"/>
              <a:gd name="connsiteY6" fmla="*/ 4853043 h 4864100"/>
              <a:gd name="connsiteX7" fmla="*/ 0 w 10023171"/>
              <a:gd name="connsiteY7" fmla="*/ 4864100 h 4864100"/>
              <a:gd name="connsiteX8" fmla="*/ 4998733 w 10023171"/>
              <a:gd name="connsiteY8" fmla="*/ 4864100 h 4864100"/>
              <a:gd name="connsiteX9" fmla="*/ 5024438 w 10023171"/>
              <a:gd name="connsiteY9" fmla="*/ 4864100 h 4864100"/>
              <a:gd name="connsiteX10" fmla="*/ 10023171 w 10023171"/>
              <a:gd name="connsiteY10" fmla="*/ 4864100 h 4864100"/>
              <a:gd name="connsiteX11" fmla="*/ 10002584 w 10023171"/>
              <a:gd name="connsiteY11" fmla="*/ 4853043 h 4864100"/>
              <a:gd name="connsiteX12" fmla="*/ 7669112 w 10023171"/>
              <a:gd name="connsiteY12" fmla="*/ 2728060 h 4864100"/>
              <a:gd name="connsiteX13" fmla="*/ 6299912 w 10023171"/>
              <a:gd name="connsiteY13" fmla="*/ 253185 h 48641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23171" h="4864100">
                <a:moveTo>
                  <a:pt x="6225060" y="0"/>
                </a:moveTo>
                <a:lnTo>
                  <a:pt x="5024438" y="0"/>
                </a:lnTo>
                <a:lnTo>
                  <a:pt x="4998733" y="0"/>
                </a:lnTo>
                <a:lnTo>
                  <a:pt x="3798111" y="0"/>
                </a:lnTo>
                <a:lnTo>
                  <a:pt x="3723259" y="253185"/>
                </a:lnTo>
                <a:cubicBezTo>
                  <a:pt x="3470798" y="1018049"/>
                  <a:pt x="3002892" y="1887306"/>
                  <a:pt x="2354059" y="2728060"/>
                </a:cubicBezTo>
                <a:cubicBezTo>
                  <a:pt x="1612536" y="3688922"/>
                  <a:pt x="775099" y="4430624"/>
                  <a:pt x="20587" y="4853043"/>
                </a:cubicBezTo>
                <a:lnTo>
                  <a:pt x="0" y="4864100"/>
                </a:lnTo>
                <a:lnTo>
                  <a:pt x="4998733" y="4864100"/>
                </a:lnTo>
                <a:lnTo>
                  <a:pt x="5024438" y="4864100"/>
                </a:lnTo>
                <a:lnTo>
                  <a:pt x="10023171" y="4864100"/>
                </a:lnTo>
                <a:lnTo>
                  <a:pt x="10002584" y="4853043"/>
                </a:lnTo>
                <a:cubicBezTo>
                  <a:pt x="9248072" y="4430624"/>
                  <a:pt x="8410635" y="3688922"/>
                  <a:pt x="7669112" y="2728060"/>
                </a:cubicBezTo>
                <a:cubicBezTo>
                  <a:pt x="7020279" y="1887306"/>
                  <a:pt x="6552373" y="1018049"/>
                  <a:pt x="6299912" y="253185"/>
                </a:cubicBezTo>
                <a:close/>
              </a:path>
            </a:pathLst>
          </a:custGeom>
          <a:gradFill flip="none" rotWithShape="1">
            <a:gsLst>
              <a:gs pos="19000">
                <a:srgbClr val="03504C">
                  <a:alpha val="100000"/>
                </a:srgbClr>
              </a:gs>
              <a:gs pos="0">
                <a:srgbClr val="7C9792">
                  <a:alpha val="100000"/>
                </a:srgbClr>
              </a:gs>
              <a:gs pos="70000">
                <a:srgbClr val="03504C">
                  <a:alpha val="38000"/>
                </a:srgbClr>
              </a:gs>
              <a:gs pos="99000">
                <a:schemeClr val="accent2">
                  <a:lumMod val="20000"/>
                  <a:lumOff val="80000"/>
                  <a:alpha val="34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Times New Roman" panose="02020503050405090304" charset="0"/>
              <a:cs typeface="Times New Roman" panose="02020503050405090304" charset="0"/>
            </a:endParaRPr>
          </a:p>
        </p:txBody>
      </p:sp>
      <p:grpSp>
        <p:nvGrpSpPr>
          <p:cNvPr id="4" name="组合 3" title=""/>
          <p:cNvGrpSpPr/>
          <p:nvPr>
            <p:custDataLst>
              <p:tags r:id="rId13"/>
            </p:custDataLst>
          </p:nvPr>
        </p:nvGrpSpPr>
        <p:grpSpPr>
          <a:xfrm>
            <a:off x="3054985" y="0"/>
            <a:ext cx="6327140" cy="953770"/>
            <a:chOff x="2785" y="-136"/>
            <a:chExt cx="12444" cy="1680"/>
          </a:xfrm>
        </p:grpSpPr>
        <p:pic>
          <p:nvPicPr>
            <p:cNvPr id="5" name="图片 4" descr="fEqs6Ujxu"/>
            <p:cNvPicPr>
              <a:picLocks noChangeAspect="1"/>
            </p:cNvPicPr>
            <p:nvPr>
              <p:custDataLst>
                <p:tags r:id="rId15"/>
              </p:custDataLst>
            </p:nvPr>
          </p:nvPicPr>
          <p:blipFill>
            <a:blip r:embed="rId14"/>
            <a:srcRect l="12093" t="82511" r="13298" b="6891"/>
            <a:stretch>
              <a:fillRect/>
            </a:stretch>
          </p:blipFill>
          <p:spPr>
            <a:xfrm>
              <a:off x="2785" y="-136"/>
              <a:ext cx="12444" cy="1680"/>
            </a:xfrm>
            <a:prstGeom prst="rect">
              <a:avLst/>
            </a:prstGeom>
          </p:spPr>
        </p:pic>
        <p:sp>
          <p:nvSpPr>
            <p:cNvPr id="6" name="文本框 5"/>
            <p:cNvSpPr txBox="1"/>
            <p:nvPr>
              <p:custDataLst>
                <p:tags r:id="rId16"/>
              </p:custDataLst>
            </p:nvPr>
          </p:nvSpPr>
          <p:spPr>
            <a:xfrm>
              <a:off x="4093" y="132"/>
              <a:ext cx="10335" cy="1162"/>
            </a:xfrm>
            <a:prstGeom prst="rect">
              <a:avLst/>
            </a:prstGeom>
            <a:noFill/>
          </p:spPr>
          <p:txBody>
            <a:bodyPr wrap="square" rtlCol="0">
              <a:noAutofit/>
            </a:bodyPr>
            <a:lstStyle/>
            <a:p>
              <a:pPr algn="ctr">
                <a:lnSpc>
                  <a:spcPct val="100000"/>
                </a:lnSpc>
              </a:pPr>
              <a:r>
                <a:rPr sz="2100" b="1">
                  <a:solidFill>
                    <a:srgbClr val="FFFF00"/>
                  </a:solidFill>
                  <a:latin typeface="楷体" charset="0"/>
                  <a:ea typeface="楷体" charset="0"/>
                  <a:cs typeface="楷体" charset="0"/>
                  <a:sym typeface="+mn-ea"/>
                </a:rPr>
                <a:t>第</a:t>
              </a:r>
              <a:r>
                <a:rPr lang="zh-CN" sz="2100" b="1">
                  <a:solidFill>
                    <a:srgbClr val="FFFF00"/>
                  </a:solidFill>
                  <a:latin typeface="楷体" charset="0"/>
                  <a:ea typeface="楷体" charset="0"/>
                  <a:cs typeface="楷体" charset="0"/>
                  <a:sym typeface="+mn-ea"/>
                </a:rPr>
                <a:t>三</a:t>
              </a:r>
              <a:r>
                <a:rPr sz="2100" b="1">
                  <a:solidFill>
                    <a:srgbClr val="FFFF00"/>
                  </a:solidFill>
                  <a:latin typeface="楷体" charset="0"/>
                  <a:ea typeface="楷体" charset="0"/>
                  <a:cs typeface="楷体" charset="0"/>
                  <a:sym typeface="+mn-ea"/>
                </a:rPr>
                <a:t>课 追求民主价值</a:t>
              </a:r>
              <a:endParaRPr sz="2100" b="1">
                <a:solidFill>
                  <a:srgbClr val="FFFF00"/>
                </a:solidFill>
                <a:latin typeface="楷体" charset="0"/>
                <a:ea typeface="楷体" charset="0"/>
                <a:cs typeface="楷体" charset="0"/>
                <a:sym typeface="+mn-ea"/>
              </a:endParaRPr>
            </a:p>
            <a:p>
              <a:pPr algn="ctr">
                <a:lnSpc>
                  <a:spcPct val="100000"/>
                </a:lnSpc>
              </a:pPr>
              <a:r>
                <a:rPr sz="2100" b="1">
                  <a:solidFill>
                    <a:srgbClr val="FFFF00"/>
                  </a:solidFill>
                  <a:latin typeface="楷体" charset="0"/>
                  <a:ea typeface="楷体" charset="0"/>
                  <a:cs typeface="楷体" charset="0"/>
                  <a:sym typeface="+mn-ea"/>
                </a:rPr>
                <a:t>（聚焦“民主本质与民主生活参与”）</a:t>
              </a:r>
              <a:endParaRPr sz="2100" b="1">
                <a:solidFill>
                  <a:srgbClr val="FFFF00"/>
                </a:solidFill>
                <a:latin typeface="楷体" charset="0"/>
                <a:ea typeface="楷体" charset="0"/>
                <a:cs typeface="楷体" charset="0"/>
                <a:sym typeface="+mn-ea"/>
              </a:endParaRPr>
            </a:p>
          </p:txBody>
        </p:sp>
      </p:grpSp>
    </p:spTree>
    <p:custDataLst>
      <p:tags r:id="rId1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158115" y="462915"/>
            <a:ext cx="11823700" cy="6344285"/>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8" name="文本框 7" title=""/>
          <p:cNvSpPr txBox="1"/>
          <p:nvPr>
            <p:custDataLst>
              <p:tags r:id="rId5"/>
            </p:custDataLst>
          </p:nvPr>
        </p:nvSpPr>
        <p:spPr>
          <a:xfrm>
            <a:off x="1919605" y="1124585"/>
            <a:ext cx="9640570" cy="5673090"/>
          </a:xfrm>
          <a:prstGeom prst="rect">
            <a:avLst/>
          </a:prstGeom>
        </p:spPr>
        <p:txBody>
          <a:bodyPr wrap="square">
            <a:spAutoFit/>
          </a:bodyPr>
          <a:lstStyle/>
          <a:p>
            <a:pPr indent="457200">
              <a:lnSpc>
                <a:spcPct val="110000"/>
              </a:lnSpc>
            </a:pPr>
            <a:r>
              <a:rPr sz="2400" b="1" i="0">
                <a:solidFill>
                  <a:srgbClr val="FF0000"/>
                </a:solidFill>
                <a:latin typeface="楷体" charset="0"/>
                <a:ea typeface="楷体" charset="0"/>
                <a:cs typeface="楷体" charset="0"/>
              </a:rPr>
              <a:t>1. 政治认同：</a:t>
            </a:r>
            <a:r>
              <a:rPr sz="2100" b="1" i="0">
                <a:solidFill>
                  <a:srgbClr val="7030A0"/>
                </a:solidFill>
                <a:latin typeface="楷体" charset="0"/>
                <a:ea typeface="楷体" charset="0"/>
                <a:cs typeface="楷体" charset="0"/>
              </a:rPr>
              <a:t>能准确表述全面依法治国的总目标，列举1-2项我国法治建设的成就（如民法典实施、司法改革成效），认同我国建设法治中国的路径选择，增强对法治国家建设的信心与政治认同。</a:t>
            </a:r>
            <a:endParaRPr sz="2100" b="1" i="0">
              <a:solidFill>
                <a:srgbClr val="7030A0"/>
              </a:solidFill>
              <a:latin typeface="楷体" charset="0"/>
              <a:ea typeface="楷体" charset="0"/>
              <a:cs typeface="楷体" charset="0"/>
            </a:endParaRPr>
          </a:p>
          <a:p>
            <a:pPr indent="457200">
              <a:lnSpc>
                <a:spcPct val="110000"/>
              </a:lnSpc>
            </a:pPr>
            <a:r>
              <a:rPr sz="2400" b="1" i="0">
                <a:solidFill>
                  <a:srgbClr val="FF0000"/>
                </a:solidFill>
                <a:latin typeface="楷体" charset="0"/>
                <a:ea typeface="楷体" charset="0"/>
                <a:cs typeface="楷体" charset="0"/>
              </a:rPr>
              <a:t>2. 法治观念</a:t>
            </a:r>
            <a:r>
              <a:rPr sz="2100" b="1" i="0">
                <a:solidFill>
                  <a:srgbClr val="7030A0"/>
                </a:solidFill>
                <a:latin typeface="楷体" charset="0"/>
                <a:ea typeface="楷体" charset="0"/>
                <a:cs typeface="楷体" charset="0"/>
              </a:rPr>
              <a:t>：能清晰区分“科学立法、严格执法、公正司法、全民守法”的核心要求，理解法治对公民权利的保障作用和对权力运行的规范作用；掌握青少年尊法学法守法用法的基本方法，树立“权利与义务相统一”的法治思维。</a:t>
            </a:r>
            <a:endParaRPr sz="2100" b="1" i="0">
              <a:solidFill>
                <a:srgbClr val="7030A0"/>
              </a:solidFill>
              <a:latin typeface="楷体" charset="0"/>
              <a:ea typeface="楷体" charset="0"/>
              <a:cs typeface="楷体" charset="0"/>
            </a:endParaRPr>
          </a:p>
          <a:p>
            <a:pPr indent="457200">
              <a:lnSpc>
                <a:spcPct val="110000"/>
              </a:lnSpc>
            </a:pPr>
            <a:r>
              <a:rPr sz="2400" b="1" i="0">
                <a:solidFill>
                  <a:srgbClr val="FF0000"/>
                </a:solidFill>
                <a:latin typeface="楷体" charset="0"/>
                <a:ea typeface="楷体" charset="0"/>
                <a:cs typeface="楷体" charset="0"/>
              </a:rPr>
              <a:t>3. 道德修养：</a:t>
            </a:r>
            <a:r>
              <a:rPr sz="2100" b="1" i="0">
                <a:solidFill>
                  <a:srgbClr val="7030A0"/>
                </a:solidFill>
                <a:latin typeface="楷体" charset="0"/>
                <a:ea typeface="楷体" charset="0"/>
                <a:cs typeface="楷体" charset="0"/>
              </a:rPr>
              <a:t>认同“守法光荣、违法可耻”的道德观念，尊重法律权威，传承法治精神；理解法治与德治相辅相成的关系，自觉用道德和法律双重准则规范自身行为，提升公共道德水平。</a:t>
            </a:r>
            <a:endParaRPr sz="2100" b="1" i="0">
              <a:solidFill>
                <a:srgbClr val="7030A0"/>
              </a:solidFill>
              <a:latin typeface="楷体" charset="0"/>
              <a:ea typeface="楷体" charset="0"/>
              <a:cs typeface="楷体" charset="0"/>
            </a:endParaRPr>
          </a:p>
          <a:p>
            <a:pPr indent="457200">
              <a:lnSpc>
                <a:spcPct val="110000"/>
              </a:lnSpc>
            </a:pPr>
            <a:r>
              <a:rPr sz="2400" b="1" i="0">
                <a:solidFill>
                  <a:srgbClr val="FF0000"/>
                </a:solidFill>
                <a:latin typeface="楷体" charset="0"/>
                <a:ea typeface="楷体" charset="0"/>
                <a:cs typeface="楷体" charset="0"/>
              </a:rPr>
              <a:t>4. 责任意识：</a:t>
            </a:r>
            <a:r>
              <a:rPr sz="2100" b="1" i="0">
                <a:solidFill>
                  <a:srgbClr val="7030A0"/>
                </a:solidFill>
                <a:latin typeface="楷体" charset="0"/>
                <a:ea typeface="楷体" charset="0"/>
                <a:cs typeface="楷体" charset="0"/>
              </a:rPr>
              <a:t>明确青少年在法治建设中的责任，主动参与校园或社区法治宣传、模拟法庭等实践活动，能为“建设法治校园”提出具体可行的建议（如建立校园纠纷法治调解小组），提升法治实践参与度。</a:t>
            </a:r>
            <a:endParaRPr sz="2100" b="1" i="0">
              <a:solidFill>
                <a:srgbClr val="7030A0"/>
              </a:solidFill>
              <a:latin typeface="楷体" charset="0"/>
              <a:ea typeface="楷体" charset="0"/>
              <a:cs typeface="楷体" charset="0"/>
            </a:endParaRPr>
          </a:p>
          <a:p>
            <a:pPr indent="457200">
              <a:lnSpc>
                <a:spcPct val="110000"/>
              </a:lnSpc>
            </a:pPr>
            <a:r>
              <a:rPr sz="2400" b="1" i="0">
                <a:solidFill>
                  <a:srgbClr val="FF0000"/>
                </a:solidFill>
                <a:latin typeface="楷体" charset="0"/>
                <a:ea typeface="楷体" charset="0"/>
                <a:cs typeface="楷体" charset="0"/>
              </a:rPr>
              <a:t>5. 健全人格：</a:t>
            </a:r>
            <a:r>
              <a:rPr sz="2100" b="1" i="0">
                <a:solidFill>
                  <a:srgbClr val="7030A0"/>
                </a:solidFill>
                <a:latin typeface="楷体" charset="0"/>
                <a:ea typeface="楷体" charset="0"/>
                <a:cs typeface="楷体" charset="0"/>
              </a:rPr>
              <a:t>培养“办事依法、遇事找法、解决问题用法、化解矛盾靠法”的思维习惯，提升辨别是非和抵御违法犯罪诱惑的能力，形成敬畏法律、信仰法律的健全人格与心理韧性。</a:t>
            </a:r>
            <a:endParaRPr sz="2100" b="1" i="0">
              <a:solidFill>
                <a:srgbClr val="7030A0"/>
              </a:solidFill>
              <a:latin typeface="楷体" charset="0"/>
              <a:ea typeface="楷体" charset="0"/>
              <a:cs typeface="楷体" charset="0"/>
            </a:endParaRPr>
          </a:p>
        </p:txBody>
      </p:sp>
      <p:grpSp>
        <p:nvGrpSpPr>
          <p:cNvPr id="19" name="组合 18" title=""/>
          <p:cNvGrpSpPr/>
          <p:nvPr>
            <p:custDataLst>
              <p:tags r:id="rId6"/>
            </p:custDataLst>
          </p:nvPr>
        </p:nvGrpSpPr>
        <p:grpSpPr>
          <a:xfrm>
            <a:off x="623570" y="228600"/>
            <a:ext cx="582295" cy="583565"/>
            <a:chOff x="5693" y="1953"/>
            <a:chExt cx="1222" cy="1256"/>
          </a:xfrm>
        </p:grpSpPr>
        <p:pic>
          <p:nvPicPr>
            <p:cNvPr id="14" name="图片 13"/>
            <p:cNvPicPr>
              <a:picLocks noChangeAspect="1"/>
            </p:cNvPicPr>
            <p:nvPr>
              <p:custDataLst>
                <p:tags r:id="rId8"/>
              </p:custDataLst>
            </p:nvPr>
          </p:nvPicPr>
          <p:blipFill>
            <a:blip r:embed="rId7"/>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9"/>
              </p:custDataLst>
            </p:nvPr>
          </p:nvPicPr>
          <p:blipFill>
            <a:blip r:embed="rId7"/>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0"/>
              </p:custDataLst>
            </p:nvPr>
          </p:nvPicPr>
          <p:blipFill>
            <a:blip r:embed="rId7"/>
            <a:srcRect l="35815" t="20274" r="35815" b="20993"/>
            <a:stretch>
              <a:fillRect/>
            </a:stretch>
          </p:blipFill>
          <p:spPr>
            <a:xfrm>
              <a:off x="5693" y="2153"/>
              <a:ext cx="526" cy="1056"/>
            </a:xfrm>
            <a:prstGeom prst="rect">
              <a:avLst/>
            </a:prstGeom>
          </p:spPr>
        </p:pic>
      </p:grpSp>
      <p:sp>
        <p:nvSpPr>
          <p:cNvPr id="2" name="圆角矩形 1" title=""/>
          <p:cNvSpPr/>
          <p:nvPr>
            <p:custDataLst>
              <p:tags r:id="rId11"/>
            </p:custDataLst>
          </p:nvPr>
        </p:nvSpPr>
        <p:spPr>
          <a:xfrm>
            <a:off x="551180" y="1318895"/>
            <a:ext cx="854075" cy="4328160"/>
          </a:xfrm>
          <a:prstGeom prst="round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4400" b="1">
                <a:solidFill>
                  <a:srgbClr val="FFFF00"/>
                </a:solidFill>
                <a:latin typeface="华文楷体" panose="02010600040101010101" charset="-122"/>
                <a:ea typeface="华文楷体" panose="02010600040101010101" charset="-122"/>
              </a:rPr>
              <a:t>核心素养目标</a:t>
            </a:r>
            <a:endParaRPr lang="zh-CN" altLang="en-US" sz="4400" b="1">
              <a:solidFill>
                <a:srgbClr val="FFFF00"/>
              </a:solidFill>
              <a:latin typeface="华文楷体" panose="02010600040101010101" charset="-122"/>
              <a:ea typeface="华文楷体" panose="02010600040101010101" charset="-122"/>
            </a:endParaRPr>
          </a:p>
        </p:txBody>
      </p:sp>
      <p:grpSp>
        <p:nvGrpSpPr>
          <p:cNvPr id="9" name="组合 8" title=""/>
          <p:cNvGrpSpPr/>
          <p:nvPr>
            <p:custDataLst>
              <p:tags r:id="rId12"/>
            </p:custDataLst>
          </p:nvPr>
        </p:nvGrpSpPr>
        <p:grpSpPr>
          <a:xfrm>
            <a:off x="3004325" y="57785"/>
            <a:ext cx="6327179" cy="1066800"/>
            <a:chOff x="2785" y="-136"/>
            <a:chExt cx="12444" cy="1680"/>
          </a:xfrm>
        </p:grpSpPr>
        <p:pic>
          <p:nvPicPr>
            <p:cNvPr id="11" name="图片 10" descr="fEqs6Ujxu"/>
            <p:cNvPicPr>
              <a:picLocks noChangeAspect="1"/>
            </p:cNvPicPr>
            <p:nvPr>
              <p:custDataLst>
                <p:tags r:id="rId14"/>
              </p:custDataLst>
            </p:nvPr>
          </p:nvPicPr>
          <p:blipFill>
            <a:blip r:embed="rId13"/>
            <a:srcRect l="12093" t="82511" r="13298" b="6891"/>
            <a:stretch>
              <a:fillRect/>
            </a:stretch>
          </p:blipFill>
          <p:spPr>
            <a:xfrm>
              <a:off x="2785" y="-136"/>
              <a:ext cx="12444" cy="1680"/>
            </a:xfrm>
            <a:prstGeom prst="rect">
              <a:avLst/>
            </a:prstGeom>
          </p:spPr>
        </p:pic>
        <p:sp>
          <p:nvSpPr>
            <p:cNvPr id="12" name="文本框 11"/>
            <p:cNvSpPr txBox="1"/>
            <p:nvPr>
              <p:custDataLst>
                <p:tags r:id="rId15"/>
              </p:custDataLst>
            </p:nvPr>
          </p:nvSpPr>
          <p:spPr>
            <a:xfrm>
              <a:off x="4092" y="133"/>
              <a:ext cx="10335" cy="1210"/>
            </a:xfrm>
            <a:prstGeom prst="rect">
              <a:avLst/>
            </a:prstGeom>
            <a:noFill/>
          </p:spPr>
          <p:txBody>
            <a:bodyPr wrap="square" rtlCol="0">
              <a:spAutoFit/>
            </a:bodyPr>
            <a:lstStyle/>
            <a:p>
              <a:pPr algn="ctr">
                <a:lnSpc>
                  <a:spcPct val="100000"/>
                </a:lnSpc>
              </a:pPr>
              <a:r>
                <a:rPr sz="2200" b="1">
                  <a:solidFill>
                    <a:srgbClr val="FFFF00"/>
                  </a:solidFill>
                  <a:latin typeface="楷体" charset="0"/>
                  <a:ea typeface="楷体" charset="0"/>
                  <a:cs typeface="楷体" charset="0"/>
                  <a:sym typeface="+mn-ea"/>
                </a:rPr>
                <a:t>第</a:t>
              </a:r>
              <a:r>
                <a:rPr lang="zh-CN" sz="2200" b="1">
                  <a:solidFill>
                    <a:srgbClr val="FFFF00"/>
                  </a:solidFill>
                  <a:latin typeface="楷体" charset="0"/>
                  <a:ea typeface="楷体" charset="0"/>
                  <a:cs typeface="楷体" charset="0"/>
                  <a:sym typeface="+mn-ea"/>
                </a:rPr>
                <a:t>四</a:t>
              </a:r>
              <a:r>
                <a:rPr sz="2200" b="1">
                  <a:solidFill>
                    <a:srgbClr val="FFFF00"/>
                  </a:solidFill>
                  <a:latin typeface="楷体" charset="0"/>
                  <a:ea typeface="楷体" charset="0"/>
                  <a:cs typeface="楷体" charset="0"/>
                  <a:sym typeface="+mn-ea"/>
                </a:rPr>
                <a:t>课 建设法治中国</a:t>
              </a:r>
              <a:endParaRPr sz="2200" b="1">
                <a:solidFill>
                  <a:srgbClr val="FFFF00"/>
                </a:solidFill>
                <a:latin typeface="楷体" charset="0"/>
                <a:ea typeface="楷体" charset="0"/>
                <a:cs typeface="楷体" charset="0"/>
                <a:sym typeface="+mn-ea"/>
              </a:endParaRPr>
            </a:p>
            <a:p>
              <a:pPr algn="ctr">
                <a:lnSpc>
                  <a:spcPct val="100000"/>
                </a:lnSpc>
              </a:pPr>
              <a:r>
                <a:rPr sz="2200" b="1">
                  <a:solidFill>
                    <a:srgbClr val="FFFF00"/>
                  </a:solidFill>
                  <a:latin typeface="楷体" charset="0"/>
                  <a:ea typeface="楷体" charset="0"/>
                  <a:cs typeface="楷体" charset="0"/>
                  <a:sym typeface="+mn-ea"/>
                </a:rPr>
                <a:t>（聚焦“法治内涵与法治建设实践”）</a:t>
              </a:r>
              <a:endParaRPr sz="2200" b="1">
                <a:solidFill>
                  <a:srgbClr val="FFFF00"/>
                </a:solidFill>
                <a:latin typeface="楷体" charset="0"/>
                <a:ea typeface="楷体" charset="0"/>
                <a:cs typeface="楷体" charset="0"/>
                <a:sym typeface="+mn-ea"/>
              </a:endParaRPr>
            </a:p>
          </p:txBody>
        </p:sp>
      </p:grpSp>
      <p:sp>
        <p:nvSpPr>
          <p:cNvPr id="13" name="PA-任意多边形 23" title=""/>
          <p:cNvSpPr/>
          <p:nvPr>
            <p:custDataLst>
              <p:tags r:id="rId16"/>
            </p:custDataLst>
          </p:nvPr>
        </p:nvSpPr>
        <p:spPr>
          <a:xfrm rot="16200000" flipH="1">
            <a:off x="-469265" y="3284855"/>
            <a:ext cx="4297045" cy="425450"/>
          </a:xfrm>
          <a:custGeom>
            <a:gdLst>
              <a:gd name="connsiteX0" fmla="*/ 6225060 w 10023171"/>
              <a:gd name="connsiteY0" fmla="*/ 0 h 4864100"/>
              <a:gd name="connsiteX1" fmla="*/ 5024438 w 10023171"/>
              <a:gd name="connsiteY1" fmla="*/ 0 h 4864100"/>
              <a:gd name="connsiteX2" fmla="*/ 4998733 w 10023171"/>
              <a:gd name="connsiteY2" fmla="*/ 0 h 4864100"/>
              <a:gd name="connsiteX3" fmla="*/ 3798111 w 10023171"/>
              <a:gd name="connsiteY3" fmla="*/ 0 h 4864100"/>
              <a:gd name="connsiteX4" fmla="*/ 3723259 w 10023171"/>
              <a:gd name="connsiteY4" fmla="*/ 253185 h 4864100"/>
              <a:gd name="connsiteX5" fmla="*/ 2354059 w 10023171"/>
              <a:gd name="connsiteY5" fmla="*/ 2728060 h 4864100"/>
              <a:gd name="connsiteX6" fmla="*/ 20587 w 10023171"/>
              <a:gd name="connsiteY6" fmla="*/ 4853043 h 4864100"/>
              <a:gd name="connsiteX7" fmla="*/ 0 w 10023171"/>
              <a:gd name="connsiteY7" fmla="*/ 4864100 h 4864100"/>
              <a:gd name="connsiteX8" fmla="*/ 4998733 w 10023171"/>
              <a:gd name="connsiteY8" fmla="*/ 4864100 h 4864100"/>
              <a:gd name="connsiteX9" fmla="*/ 5024438 w 10023171"/>
              <a:gd name="connsiteY9" fmla="*/ 4864100 h 4864100"/>
              <a:gd name="connsiteX10" fmla="*/ 10023171 w 10023171"/>
              <a:gd name="connsiteY10" fmla="*/ 4864100 h 4864100"/>
              <a:gd name="connsiteX11" fmla="*/ 10002584 w 10023171"/>
              <a:gd name="connsiteY11" fmla="*/ 4853043 h 4864100"/>
              <a:gd name="connsiteX12" fmla="*/ 7669112 w 10023171"/>
              <a:gd name="connsiteY12" fmla="*/ 2728060 h 4864100"/>
              <a:gd name="connsiteX13" fmla="*/ 6299912 w 10023171"/>
              <a:gd name="connsiteY13" fmla="*/ 253185 h 48641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23171" h="4864100">
                <a:moveTo>
                  <a:pt x="6225060" y="0"/>
                </a:moveTo>
                <a:lnTo>
                  <a:pt x="5024438" y="0"/>
                </a:lnTo>
                <a:lnTo>
                  <a:pt x="4998733" y="0"/>
                </a:lnTo>
                <a:lnTo>
                  <a:pt x="3798111" y="0"/>
                </a:lnTo>
                <a:lnTo>
                  <a:pt x="3723259" y="253185"/>
                </a:lnTo>
                <a:cubicBezTo>
                  <a:pt x="3470798" y="1018049"/>
                  <a:pt x="3002892" y="1887306"/>
                  <a:pt x="2354059" y="2728060"/>
                </a:cubicBezTo>
                <a:cubicBezTo>
                  <a:pt x="1612536" y="3688922"/>
                  <a:pt x="775099" y="4430624"/>
                  <a:pt x="20587" y="4853043"/>
                </a:cubicBezTo>
                <a:lnTo>
                  <a:pt x="0" y="4864100"/>
                </a:lnTo>
                <a:lnTo>
                  <a:pt x="4998733" y="4864100"/>
                </a:lnTo>
                <a:lnTo>
                  <a:pt x="5024438" y="4864100"/>
                </a:lnTo>
                <a:lnTo>
                  <a:pt x="10023171" y="4864100"/>
                </a:lnTo>
                <a:lnTo>
                  <a:pt x="10002584" y="4853043"/>
                </a:lnTo>
                <a:cubicBezTo>
                  <a:pt x="9248072" y="4430624"/>
                  <a:pt x="8410635" y="3688922"/>
                  <a:pt x="7669112" y="2728060"/>
                </a:cubicBezTo>
                <a:cubicBezTo>
                  <a:pt x="7020279" y="1887306"/>
                  <a:pt x="6552373" y="1018049"/>
                  <a:pt x="6299912" y="253185"/>
                </a:cubicBezTo>
                <a:close/>
              </a:path>
            </a:pathLst>
          </a:custGeom>
          <a:gradFill flip="none" rotWithShape="1">
            <a:gsLst>
              <a:gs pos="19000">
                <a:srgbClr val="03504C">
                  <a:alpha val="100000"/>
                </a:srgbClr>
              </a:gs>
              <a:gs pos="0">
                <a:srgbClr val="7C9792">
                  <a:alpha val="100000"/>
                </a:srgbClr>
              </a:gs>
              <a:gs pos="70000">
                <a:srgbClr val="03504C">
                  <a:alpha val="38000"/>
                </a:srgbClr>
              </a:gs>
              <a:gs pos="99000">
                <a:schemeClr val="accent2">
                  <a:lumMod val="20000"/>
                  <a:lumOff val="80000"/>
                  <a:alpha val="34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Times New Roman" panose="02020503050405090304" charset="0"/>
              <a:cs typeface="Times New Roman" panose="02020503050405090304" charset="0"/>
            </a:endParaRPr>
          </a:p>
        </p:txBody>
      </p:sp>
    </p:spTree>
    <p:custDataLst>
      <p:tags r:id="rId1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793750" y="1403985"/>
            <a:ext cx="10865485" cy="4139565"/>
          </a:xfrm>
          <a:prstGeom prst="rect">
            <a:avLst/>
          </a:prstGeom>
          <a:solidFill>
            <a:srgbClr val="215B74">
              <a:alpha val="7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7" name="组合 6" title=""/>
          <p:cNvGrpSpPr/>
          <p:nvPr>
            <p:custDataLst>
              <p:tags r:id="rId4"/>
            </p:custDataLst>
          </p:nvPr>
        </p:nvGrpSpPr>
        <p:grpSpPr>
          <a:xfrm>
            <a:off x="1055370" y="1772920"/>
            <a:ext cx="10425430" cy="2625725"/>
            <a:chOff x="2655" y="2954"/>
            <a:chExt cx="16418" cy="4135"/>
          </a:xfrm>
        </p:grpSpPr>
        <p:sp>
          <p:nvSpPr>
            <p:cNvPr id="4" name="文本框 3"/>
            <p:cNvSpPr txBox="1"/>
            <p:nvPr>
              <p:custDataLst>
                <p:tags r:id="rId5"/>
              </p:custDataLst>
            </p:nvPr>
          </p:nvSpPr>
          <p:spPr>
            <a:xfrm>
              <a:off x="2655" y="3068"/>
              <a:ext cx="16418" cy="4021"/>
            </a:xfrm>
            <a:prstGeom prst="rect">
              <a:avLst/>
            </a:prstGeom>
            <a:noFill/>
          </p:spPr>
          <p:txBody>
            <a:bodyPr wrap="square" rtlCol="0" anchor="t">
              <a:spAutoFit/>
            </a:bodyPr>
            <a:lstStyle/>
            <a:p>
              <a:pPr algn="ctr"/>
              <a:r>
                <a:rPr lang="zh-CN" altLang="en-US" sz="8000" b="1">
                  <a:solidFill>
                    <a:schemeClr val="tx1"/>
                  </a:solidFill>
                  <a:latin typeface="楷体" charset="0"/>
                  <a:ea typeface="楷体" charset="0"/>
                  <a:cs typeface="楷体" charset="0"/>
                  <a:sym typeface="+mn-ea"/>
                </a:rPr>
                <a:t>第二部分</a:t>
              </a:r>
              <a:br>
                <a:rPr lang="zh-CN" altLang="en-US" sz="8000" b="1">
                  <a:solidFill>
                    <a:schemeClr val="tx1"/>
                  </a:solidFill>
                  <a:latin typeface="楷体" charset="0"/>
                  <a:ea typeface="楷体" charset="0"/>
                  <a:cs typeface="楷体" charset="0"/>
                  <a:sym typeface="+mn-ea"/>
                </a:rPr>
              </a:br>
              <a:r>
                <a:rPr lang="zh-CN" altLang="en-US" sz="8000" b="1">
                  <a:solidFill>
                    <a:schemeClr val="tx1"/>
                  </a:solidFill>
                  <a:latin typeface="华文楷体" panose="02010600040101010101" charset="-122"/>
                  <a:ea typeface="华文楷体" panose="02010600040101010101" charset="-122"/>
                  <a:sym typeface="+mn-ea"/>
                </a:rPr>
                <a:t>知识梳理·方法技巧</a:t>
              </a:r>
              <a:endParaRPr lang="zh-CN" altLang="en-US" sz="8000" b="1">
                <a:solidFill>
                  <a:schemeClr val="tx1"/>
                </a:solidFill>
                <a:effectLst/>
                <a:latin typeface="华文楷体" panose="02010600040101010101" charset="-122"/>
                <a:ea typeface="华文楷体" panose="02010600040101010101" charset="-122"/>
                <a:cs typeface="楷体" charset="0"/>
                <a:sym typeface="+mn-ea"/>
              </a:endParaRPr>
            </a:p>
          </p:txBody>
        </p:sp>
        <p:sp>
          <p:nvSpPr>
            <p:cNvPr id="6" name="文本框 5"/>
            <p:cNvSpPr txBox="1"/>
            <p:nvPr>
              <p:custDataLst>
                <p:tags r:id="rId6"/>
              </p:custDataLst>
            </p:nvPr>
          </p:nvSpPr>
          <p:spPr>
            <a:xfrm>
              <a:off x="2769" y="2954"/>
              <a:ext cx="16244" cy="4021"/>
            </a:xfrm>
            <a:prstGeom prst="rect">
              <a:avLst/>
            </a:prstGeom>
            <a:noFill/>
          </p:spPr>
          <p:txBody>
            <a:bodyPr wrap="square" rtlCol="0" anchor="t">
              <a:spAutoFit/>
            </a:bodyPr>
            <a:lstStyle/>
            <a:p>
              <a:pPr algn="ctr"/>
              <a:r>
                <a:rPr lang="zh-CN" altLang="en-US" sz="8000" b="1">
                  <a:solidFill>
                    <a:srgbClr val="FFFF00"/>
                  </a:solidFill>
                  <a:latin typeface="楷体" charset="0"/>
                  <a:ea typeface="楷体" charset="0"/>
                  <a:cs typeface="楷体" charset="0"/>
                  <a:sym typeface="+mn-ea"/>
                </a:rPr>
                <a:t>第二部分</a:t>
              </a:r>
              <a:br>
                <a:rPr lang="zh-CN" altLang="en-US" sz="8000" b="1">
                  <a:solidFill>
                    <a:srgbClr val="FFFF00"/>
                  </a:solidFill>
                  <a:latin typeface="楷体" charset="0"/>
                  <a:ea typeface="楷体" charset="0"/>
                  <a:cs typeface="楷体" charset="0"/>
                  <a:sym typeface="+mn-ea"/>
                </a:rPr>
              </a:br>
              <a:r>
                <a:rPr lang="zh-CN" altLang="en-US" sz="8000" b="1">
                  <a:solidFill>
                    <a:srgbClr val="FFFF00"/>
                  </a:solidFill>
                  <a:latin typeface="华文楷体" panose="02010600040101010101" charset="-122"/>
                  <a:ea typeface="华文楷体" panose="02010600040101010101" charset="-122"/>
                  <a:sym typeface="+mn-ea"/>
                </a:rPr>
                <a:t>知识梳理·方法技巧</a:t>
              </a:r>
              <a:endParaRPr lang="zh-CN" altLang="en-US" sz="8000" b="1">
                <a:solidFill>
                  <a:srgbClr val="FFFF00"/>
                </a:solidFill>
                <a:effectLst/>
                <a:latin typeface="华文楷体" panose="02010600040101010101" charset="-122"/>
                <a:ea typeface="华文楷体" panose="02010600040101010101" charset="-122"/>
                <a:cs typeface="楷体" charset="0"/>
                <a:sym typeface="+mn-ea"/>
              </a:endParaRPr>
            </a:p>
          </p:txBody>
        </p:sp>
      </p:grpSp>
      <p:grpSp>
        <p:nvGrpSpPr>
          <p:cNvPr id="31" name="组合 30" title=""/>
          <p:cNvGrpSpPr/>
          <p:nvPr>
            <p:custDataLst>
              <p:tags r:id="rId7"/>
            </p:custDataLst>
          </p:nvPr>
        </p:nvGrpSpPr>
        <p:grpSpPr>
          <a:xfrm>
            <a:off x="1415415" y="4504901"/>
            <a:ext cx="9576435" cy="553509"/>
            <a:chOff x="2597" y="4251"/>
            <a:chExt cx="13428" cy="671"/>
          </a:xfrm>
        </p:grpSpPr>
        <p:cxnSp>
          <p:nvCxnSpPr>
            <p:cNvPr id="32" name="直接连接符 31"/>
            <p:cNvCxnSpPr/>
            <p:nvPr>
              <p:custDataLst>
                <p:tags r:id="rId8"/>
              </p:custDataLst>
            </p:nvPr>
          </p:nvCxnSpPr>
          <p:spPr>
            <a:xfrm>
              <a:off x="2597" y="4606"/>
              <a:ext cx="13428" cy="0"/>
            </a:xfrm>
            <a:prstGeom prst="line">
              <a:avLst/>
            </a:prstGeom>
            <a:ln w="28575" cmpd="sng">
              <a:solidFill>
                <a:schemeClr val="tx2">
                  <a:lumMod val="20000"/>
                  <a:lumOff val="8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文本框 33"/>
            <p:cNvSpPr txBox="1"/>
            <p:nvPr>
              <p:custDataLst>
                <p:tags r:id="rId9"/>
              </p:custDataLst>
            </p:nvPr>
          </p:nvSpPr>
          <p:spPr>
            <a:xfrm>
              <a:off x="5738" y="4251"/>
              <a:ext cx="7379" cy="671"/>
            </a:xfrm>
            <a:prstGeom prst="rect">
              <a:avLst/>
            </a:prstGeom>
            <a:solidFill>
              <a:srgbClr val="005D80"/>
            </a:solid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rPr>
                <a:t>热血逐梦，不负青春时光</a:t>
              </a:r>
              <a:endPar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2"/>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grpSp>
        <p:nvGrpSpPr>
          <p:cNvPr id="14" name="组合 13" title=""/>
          <p:cNvGrpSpPr/>
          <p:nvPr>
            <p:custDataLst>
              <p:tags r:id="rId4"/>
            </p:custDataLst>
          </p:nvPr>
        </p:nvGrpSpPr>
        <p:grpSpPr>
          <a:xfrm>
            <a:off x="7326693" y="2870200"/>
            <a:ext cx="857697" cy="794385"/>
            <a:chOff x="10028" y="2599"/>
            <a:chExt cx="1591" cy="1313"/>
          </a:xfrm>
        </p:grpSpPr>
        <p:sp>
          <p:nvSpPr>
            <p:cNvPr id="15" name="云形 14"/>
            <p:cNvSpPr/>
            <p:nvPr>
              <p:custDataLst>
                <p:tags r:id="rId5"/>
              </p:custDataLst>
            </p:nvPr>
          </p:nvSpPr>
          <p:spPr>
            <a:xfrm>
              <a:off x="10083" y="2599"/>
              <a:ext cx="1536" cy="1313"/>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8" name="文本框 17"/>
            <p:cNvSpPr txBox="1"/>
            <p:nvPr>
              <p:custDataLst>
                <p:tags r:id="rId6"/>
              </p:custDataLst>
            </p:nvPr>
          </p:nvSpPr>
          <p:spPr>
            <a:xfrm>
              <a:off x="10028" y="2762"/>
              <a:ext cx="1568" cy="1066"/>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民主</a:t>
              </a:r>
              <a:endParaRPr lang="zh-CN" altLang="en-US" b="1">
                <a:solidFill>
                  <a:srgbClr val="C00000"/>
                </a:solidFill>
                <a:latin typeface="楷体" charset="0"/>
                <a:ea typeface="楷体" charset="0"/>
                <a:sym typeface="+mn-ea"/>
              </a:endParaRPr>
            </a:p>
            <a:p>
              <a:pPr algn="ctr"/>
              <a:r>
                <a:rPr lang="zh-CN" altLang="en-US" b="1">
                  <a:solidFill>
                    <a:srgbClr val="C00000"/>
                  </a:solidFill>
                  <a:latin typeface="楷体" charset="0"/>
                  <a:ea typeface="楷体" charset="0"/>
                  <a:sym typeface="+mn-ea"/>
                </a:rPr>
                <a:t>价值</a:t>
              </a:r>
              <a:endParaRPr lang="zh-CN" altLang="en-US" b="1">
                <a:solidFill>
                  <a:srgbClr val="C00000"/>
                </a:solidFill>
                <a:latin typeface="楷体" charset="0"/>
                <a:ea typeface="楷体" charset="0"/>
                <a:sym typeface="+mn-ea"/>
              </a:endParaRPr>
            </a:p>
          </p:txBody>
        </p:sp>
      </p:grpSp>
      <p:cxnSp>
        <p:nvCxnSpPr>
          <p:cNvPr id="20" name="曲线连接符 19" title=""/>
          <p:cNvCxnSpPr>
            <a:endCxn id="15" idx="2"/>
          </p:cNvCxnSpPr>
          <p:nvPr>
            <p:custDataLst>
              <p:tags r:id="rId7"/>
            </p:custDataLst>
          </p:nvPr>
        </p:nvCxnSpPr>
        <p:spPr>
          <a:xfrm flipV="1">
            <a:off x="6706870" y="3267710"/>
            <a:ext cx="652145" cy="185420"/>
          </a:xfrm>
          <a:prstGeom prst="curvedConnector3">
            <a:avLst>
              <a:gd name="adj1" fmla="val 49757"/>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 name="曲线连接符 2" title=""/>
          <p:cNvCxnSpPr>
            <a:stCxn id="18" idx="0"/>
          </p:cNvCxnSpPr>
          <p:nvPr>
            <p:custDataLst>
              <p:tags r:id="rId8"/>
            </p:custDataLst>
          </p:nvPr>
        </p:nvCxnSpPr>
        <p:spPr>
          <a:xfrm rot="16200000" flipV="1">
            <a:off x="7146925" y="2366010"/>
            <a:ext cx="873125" cy="331470"/>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4" name="组合 3" title=""/>
          <p:cNvGrpSpPr/>
          <p:nvPr>
            <p:custDataLst>
              <p:tags r:id="rId9"/>
            </p:custDataLst>
          </p:nvPr>
        </p:nvGrpSpPr>
        <p:grpSpPr>
          <a:xfrm>
            <a:off x="6967855" y="1263015"/>
            <a:ext cx="927735" cy="833755"/>
            <a:chOff x="9883" y="2599"/>
            <a:chExt cx="2271" cy="1313"/>
          </a:xfrm>
        </p:grpSpPr>
        <p:sp>
          <p:nvSpPr>
            <p:cNvPr id="5" name="云形 4"/>
            <p:cNvSpPr/>
            <p:nvPr>
              <p:custDataLst>
                <p:tags r:id="rId10"/>
              </p:custDataLst>
            </p:nvPr>
          </p:nvSpPr>
          <p:spPr>
            <a:xfrm>
              <a:off x="9883" y="2599"/>
              <a:ext cx="2271" cy="1313"/>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6" name="文本框 5"/>
            <p:cNvSpPr txBox="1"/>
            <p:nvPr>
              <p:custDataLst>
                <p:tags r:id="rId11"/>
              </p:custDataLst>
            </p:nvPr>
          </p:nvSpPr>
          <p:spPr>
            <a:xfrm>
              <a:off x="10028" y="2762"/>
              <a:ext cx="1980" cy="1016"/>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认识</a:t>
              </a:r>
              <a:endParaRPr lang="zh-CN" altLang="en-US" b="1">
                <a:solidFill>
                  <a:srgbClr val="C00000"/>
                </a:solidFill>
                <a:latin typeface="楷体" charset="0"/>
                <a:ea typeface="楷体" charset="0"/>
                <a:sym typeface="+mn-ea"/>
              </a:endParaRPr>
            </a:p>
            <a:p>
              <a:pPr algn="ctr"/>
              <a:r>
                <a:rPr lang="zh-CN" altLang="en-US" b="1">
                  <a:solidFill>
                    <a:srgbClr val="C00000"/>
                  </a:solidFill>
                  <a:latin typeface="楷体" charset="0"/>
                  <a:ea typeface="楷体" charset="0"/>
                  <a:sym typeface="+mn-ea"/>
                </a:rPr>
                <a:t>民主</a:t>
              </a:r>
              <a:endParaRPr lang="zh-CN" altLang="en-US" b="1">
                <a:solidFill>
                  <a:srgbClr val="C00000"/>
                </a:solidFill>
                <a:latin typeface="楷体" charset="0"/>
                <a:ea typeface="楷体" charset="0"/>
                <a:sym typeface="+mn-ea"/>
              </a:endParaRPr>
            </a:p>
          </p:txBody>
        </p:sp>
      </p:grpSp>
      <p:cxnSp>
        <p:nvCxnSpPr>
          <p:cNvPr id="7" name="曲线连接符 6" title=""/>
          <p:cNvCxnSpPr>
            <a:stCxn id="15" idx="1"/>
          </p:cNvCxnSpPr>
          <p:nvPr>
            <p:custDataLst>
              <p:tags r:id="rId12"/>
            </p:custDataLst>
          </p:nvPr>
        </p:nvCxnSpPr>
        <p:spPr>
          <a:xfrm rot="5400000">
            <a:off x="7338695" y="3860800"/>
            <a:ext cx="629285" cy="234315"/>
          </a:xfrm>
          <a:prstGeom prst="curvedConnector3">
            <a:avLst>
              <a:gd name="adj1" fmla="val 5005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 name="组合 7" title=""/>
          <p:cNvGrpSpPr/>
          <p:nvPr>
            <p:custDataLst>
              <p:tags r:id="rId13"/>
            </p:custDataLst>
          </p:nvPr>
        </p:nvGrpSpPr>
        <p:grpSpPr>
          <a:xfrm>
            <a:off x="6959600" y="4292600"/>
            <a:ext cx="935990" cy="833755"/>
            <a:chOff x="9883" y="2599"/>
            <a:chExt cx="2271" cy="1313"/>
          </a:xfrm>
        </p:grpSpPr>
        <p:sp>
          <p:nvSpPr>
            <p:cNvPr id="9" name="云形 8"/>
            <p:cNvSpPr/>
            <p:nvPr>
              <p:custDataLst>
                <p:tags r:id="rId14"/>
              </p:custDataLst>
            </p:nvPr>
          </p:nvSpPr>
          <p:spPr>
            <a:xfrm>
              <a:off x="9883" y="2599"/>
              <a:ext cx="2271" cy="1313"/>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0" name="文本框 9"/>
            <p:cNvSpPr txBox="1"/>
            <p:nvPr>
              <p:custDataLst>
                <p:tags r:id="rId15"/>
              </p:custDataLst>
            </p:nvPr>
          </p:nvSpPr>
          <p:spPr>
            <a:xfrm>
              <a:off x="10028" y="2762"/>
              <a:ext cx="1980" cy="1016"/>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民主</a:t>
              </a:r>
              <a:endParaRPr lang="zh-CN" altLang="en-US" b="1">
                <a:solidFill>
                  <a:srgbClr val="C00000"/>
                </a:solidFill>
                <a:latin typeface="楷体" charset="0"/>
                <a:ea typeface="楷体" charset="0"/>
                <a:sym typeface="+mn-ea"/>
              </a:endParaRPr>
            </a:p>
            <a:p>
              <a:pPr algn="ctr"/>
              <a:r>
                <a:rPr lang="zh-CN" altLang="en-US" b="1">
                  <a:solidFill>
                    <a:srgbClr val="C00000"/>
                  </a:solidFill>
                  <a:latin typeface="楷体" charset="0"/>
                  <a:ea typeface="楷体" charset="0"/>
                  <a:sym typeface="+mn-ea"/>
                </a:rPr>
                <a:t>生活</a:t>
              </a:r>
              <a:endParaRPr lang="zh-CN" altLang="en-US" b="1">
                <a:solidFill>
                  <a:srgbClr val="C00000"/>
                </a:solidFill>
                <a:latin typeface="楷体" charset="0"/>
                <a:ea typeface="楷体" charset="0"/>
                <a:sym typeface="+mn-ea"/>
              </a:endParaRPr>
            </a:p>
          </p:txBody>
        </p:sp>
      </p:grpSp>
      <p:cxnSp>
        <p:nvCxnSpPr>
          <p:cNvPr id="11" name="曲线连接符 10" title=""/>
          <p:cNvCxnSpPr/>
          <p:nvPr>
            <p:custDataLst>
              <p:tags r:id="rId16"/>
            </p:custDataLst>
          </p:nvPr>
        </p:nvCxnSpPr>
        <p:spPr>
          <a:xfrm flipV="1">
            <a:off x="7536180" y="955675"/>
            <a:ext cx="511175" cy="320040"/>
          </a:xfrm>
          <a:prstGeom prst="curvedConnector3">
            <a:avLst>
              <a:gd name="adj1" fmla="val 50062"/>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3" name="组合 12" title=""/>
          <p:cNvGrpSpPr/>
          <p:nvPr>
            <p:custDataLst>
              <p:tags r:id="rId17"/>
            </p:custDataLst>
          </p:nvPr>
        </p:nvGrpSpPr>
        <p:grpSpPr>
          <a:xfrm>
            <a:off x="7968170" y="475846"/>
            <a:ext cx="705930" cy="645270"/>
            <a:chOff x="9810" y="2842"/>
            <a:chExt cx="1371" cy="1126"/>
          </a:xfrm>
        </p:grpSpPr>
        <p:sp>
          <p:nvSpPr>
            <p:cNvPr id="16" name="云形 15"/>
            <p:cNvSpPr/>
            <p:nvPr>
              <p:custDataLst>
                <p:tags r:id="rId18"/>
              </p:custDataLst>
            </p:nvPr>
          </p:nvSpPr>
          <p:spPr>
            <a:xfrm>
              <a:off x="9883" y="2897"/>
              <a:ext cx="1298" cy="1015"/>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7" name="文本框 16"/>
            <p:cNvSpPr txBox="1"/>
            <p:nvPr>
              <p:custDataLst>
                <p:tags r:id="rId19"/>
              </p:custDataLst>
            </p:nvPr>
          </p:nvSpPr>
          <p:spPr>
            <a:xfrm>
              <a:off x="9810" y="2842"/>
              <a:ext cx="1371" cy="1126"/>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本质特征</a:t>
              </a:r>
              <a:endParaRPr lang="zh-CN" altLang="en-US" b="1">
                <a:solidFill>
                  <a:srgbClr val="C00000"/>
                </a:solidFill>
                <a:latin typeface="楷体" charset="0"/>
                <a:ea typeface="楷体" charset="0"/>
                <a:sym typeface="+mn-ea"/>
              </a:endParaRPr>
            </a:p>
          </p:txBody>
        </p:sp>
      </p:grpSp>
      <p:sp>
        <p:nvSpPr>
          <p:cNvPr id="19" name="任意多边形 27" title=""/>
          <p:cNvSpPr/>
          <p:nvPr>
            <p:custDataLst>
              <p:tags r:id="rId20"/>
            </p:custDataLst>
          </p:nvPr>
        </p:nvSpPr>
        <p:spPr>
          <a:xfrm rot="10800000" flipH="1">
            <a:off x="8622665" y="641985"/>
            <a:ext cx="2273300" cy="18542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21" name="文本框 20" title=""/>
          <p:cNvSpPr txBox="1"/>
          <p:nvPr>
            <p:custDataLst>
              <p:tags r:id="rId21"/>
            </p:custDataLst>
          </p:nvPr>
        </p:nvSpPr>
        <p:spPr>
          <a:xfrm>
            <a:off x="8843010" y="260350"/>
            <a:ext cx="188785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人民当家作主</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cxnSp>
        <p:nvCxnSpPr>
          <p:cNvPr id="22" name="曲线连接符 21" title=""/>
          <p:cNvCxnSpPr>
            <a:stCxn id="6" idx="3"/>
            <a:endCxn id="25" idx="1"/>
          </p:cNvCxnSpPr>
          <p:nvPr>
            <p:custDataLst>
              <p:tags r:id="rId22"/>
            </p:custDataLst>
          </p:nvPr>
        </p:nvCxnSpPr>
        <p:spPr>
          <a:xfrm flipV="1">
            <a:off x="7835900" y="1543685"/>
            <a:ext cx="441960" cy="145415"/>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3" name="组合 22" title=""/>
          <p:cNvGrpSpPr/>
          <p:nvPr>
            <p:custDataLst>
              <p:tags r:id="rId23"/>
            </p:custDataLst>
          </p:nvPr>
        </p:nvGrpSpPr>
        <p:grpSpPr>
          <a:xfrm>
            <a:off x="8277767" y="1256665"/>
            <a:ext cx="720216" cy="594360"/>
            <a:chOff x="9856" y="2897"/>
            <a:chExt cx="1451" cy="1015"/>
          </a:xfrm>
        </p:grpSpPr>
        <p:sp>
          <p:nvSpPr>
            <p:cNvPr id="24" name="云形 23"/>
            <p:cNvSpPr/>
            <p:nvPr>
              <p:custDataLst>
                <p:tags r:id="rId24"/>
              </p:custDataLst>
            </p:nvPr>
          </p:nvSpPr>
          <p:spPr>
            <a:xfrm>
              <a:off x="9883" y="2897"/>
              <a:ext cx="1298" cy="1015"/>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25" name="文本框 24"/>
            <p:cNvSpPr txBox="1"/>
            <p:nvPr>
              <p:custDataLst>
                <p:tags r:id="rId25"/>
              </p:custDataLst>
            </p:nvPr>
          </p:nvSpPr>
          <p:spPr>
            <a:xfrm>
              <a:off x="9856" y="3073"/>
              <a:ext cx="1451" cy="629"/>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特点</a:t>
              </a:r>
              <a:endParaRPr lang="zh-CN" altLang="en-US" b="1">
                <a:solidFill>
                  <a:srgbClr val="C00000"/>
                </a:solidFill>
                <a:latin typeface="楷体" charset="0"/>
                <a:ea typeface="楷体" charset="0"/>
                <a:sym typeface="+mn-ea"/>
              </a:endParaRPr>
            </a:p>
          </p:txBody>
        </p:sp>
      </p:grpSp>
      <p:sp>
        <p:nvSpPr>
          <p:cNvPr id="26" name="任意多边形 27" title=""/>
          <p:cNvSpPr/>
          <p:nvPr>
            <p:custDataLst>
              <p:tags r:id="rId26"/>
            </p:custDataLst>
          </p:nvPr>
        </p:nvSpPr>
        <p:spPr>
          <a:xfrm rot="10800000" flipH="1">
            <a:off x="8872855" y="1369695"/>
            <a:ext cx="2609215" cy="14541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27" name="文本框 26" title=""/>
          <p:cNvSpPr txBox="1"/>
          <p:nvPr>
            <p:custDataLst>
              <p:tags r:id="rId27"/>
            </p:custDataLst>
          </p:nvPr>
        </p:nvSpPr>
        <p:spPr>
          <a:xfrm>
            <a:off x="8958580" y="915035"/>
            <a:ext cx="255206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最广泛、真实、管用</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cxnSp>
        <p:nvCxnSpPr>
          <p:cNvPr id="28" name="曲线连接符 27" title=""/>
          <p:cNvCxnSpPr/>
          <p:nvPr>
            <p:custDataLst>
              <p:tags r:id="rId28"/>
            </p:custDataLst>
          </p:nvPr>
        </p:nvCxnSpPr>
        <p:spPr>
          <a:xfrm>
            <a:off x="7749540" y="1883410"/>
            <a:ext cx="838835" cy="281305"/>
          </a:xfrm>
          <a:prstGeom prst="curvedConnector3">
            <a:avLst>
              <a:gd name="adj1" fmla="val 50038"/>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9" name="组合 28" title=""/>
          <p:cNvGrpSpPr/>
          <p:nvPr>
            <p:custDataLst>
              <p:tags r:id="rId29"/>
            </p:custDataLst>
          </p:nvPr>
        </p:nvGrpSpPr>
        <p:grpSpPr>
          <a:xfrm>
            <a:off x="8544560" y="1922780"/>
            <a:ext cx="927735" cy="655106"/>
            <a:chOff x="9660" y="2857"/>
            <a:chExt cx="1800" cy="1055"/>
          </a:xfrm>
        </p:grpSpPr>
        <p:sp>
          <p:nvSpPr>
            <p:cNvPr id="30" name="云形 29"/>
            <p:cNvSpPr/>
            <p:nvPr>
              <p:custDataLst>
                <p:tags r:id="rId30"/>
              </p:custDataLst>
            </p:nvPr>
          </p:nvSpPr>
          <p:spPr>
            <a:xfrm>
              <a:off x="9883" y="2897"/>
              <a:ext cx="1298" cy="1015"/>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31" name="文本框 30"/>
            <p:cNvSpPr txBox="1"/>
            <p:nvPr>
              <p:custDataLst>
                <p:tags r:id="rId31"/>
              </p:custDataLst>
            </p:nvPr>
          </p:nvSpPr>
          <p:spPr>
            <a:xfrm>
              <a:off x="9660" y="2857"/>
              <a:ext cx="1800" cy="1039"/>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具体</a:t>
              </a:r>
              <a:endParaRPr lang="zh-CN" altLang="en-US" b="1">
                <a:solidFill>
                  <a:srgbClr val="C00000"/>
                </a:solidFill>
                <a:latin typeface="楷体" charset="0"/>
                <a:ea typeface="楷体" charset="0"/>
                <a:sym typeface="+mn-ea"/>
              </a:endParaRPr>
            </a:p>
            <a:p>
              <a:pPr algn="ctr"/>
              <a:r>
                <a:rPr lang="zh-CN" altLang="en-US" b="1">
                  <a:solidFill>
                    <a:srgbClr val="C00000"/>
                  </a:solidFill>
                  <a:latin typeface="楷体" charset="0"/>
                  <a:ea typeface="楷体" charset="0"/>
                  <a:sym typeface="+mn-ea"/>
                </a:rPr>
                <a:t>形式</a:t>
              </a:r>
              <a:endParaRPr lang="zh-CN" altLang="en-US" b="1">
                <a:solidFill>
                  <a:srgbClr val="C00000"/>
                </a:solidFill>
                <a:latin typeface="楷体" charset="0"/>
                <a:ea typeface="楷体" charset="0"/>
                <a:sym typeface="+mn-ea"/>
              </a:endParaRPr>
            </a:p>
          </p:txBody>
        </p:sp>
      </p:grpSp>
      <p:sp>
        <p:nvSpPr>
          <p:cNvPr id="32" name="任意多边形 27" title=""/>
          <p:cNvSpPr/>
          <p:nvPr>
            <p:custDataLst>
              <p:tags r:id="rId32"/>
            </p:custDataLst>
          </p:nvPr>
        </p:nvSpPr>
        <p:spPr>
          <a:xfrm rot="10800000" flipH="1">
            <a:off x="9211310" y="1942465"/>
            <a:ext cx="1238885" cy="25082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33" name="文本框 32" title=""/>
          <p:cNvSpPr txBox="1"/>
          <p:nvPr>
            <p:custDataLst>
              <p:tags r:id="rId33"/>
            </p:custDataLst>
          </p:nvPr>
        </p:nvSpPr>
        <p:spPr>
          <a:xfrm>
            <a:off x="9552305" y="1484630"/>
            <a:ext cx="92710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选举</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34" name="任意多边形 27" title=""/>
          <p:cNvSpPr/>
          <p:nvPr>
            <p:custDataLst>
              <p:tags r:id="rId34"/>
            </p:custDataLst>
          </p:nvPr>
        </p:nvSpPr>
        <p:spPr>
          <a:xfrm rot="10800000" flipH="1" flipV="1">
            <a:off x="9192895" y="2289810"/>
            <a:ext cx="2185035" cy="27495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35" name="文本框 34" title=""/>
          <p:cNvSpPr txBox="1"/>
          <p:nvPr>
            <p:custDataLst>
              <p:tags r:id="rId35"/>
            </p:custDataLst>
          </p:nvPr>
        </p:nvSpPr>
        <p:spPr>
          <a:xfrm>
            <a:off x="9408160" y="2041525"/>
            <a:ext cx="218567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协商（独特优势）</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cxnSp>
        <p:nvCxnSpPr>
          <p:cNvPr id="64" name="曲线连接符 63" title=""/>
          <p:cNvCxnSpPr>
            <a:endCxn id="85" idx="3"/>
          </p:cNvCxnSpPr>
          <p:nvPr>
            <p:custDataLst>
              <p:tags r:id="rId36"/>
            </p:custDataLst>
          </p:nvPr>
        </p:nvCxnSpPr>
        <p:spPr>
          <a:xfrm rot="10800000">
            <a:off x="4386580" y="3499485"/>
            <a:ext cx="643890" cy="132080"/>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5" name="组合 64" title=""/>
          <p:cNvGrpSpPr/>
          <p:nvPr>
            <p:custDataLst>
              <p:tags r:id="rId37"/>
            </p:custDataLst>
          </p:nvPr>
        </p:nvGrpSpPr>
        <p:grpSpPr>
          <a:xfrm>
            <a:off x="3215640" y="3055620"/>
            <a:ext cx="1238885" cy="833755"/>
            <a:chOff x="10499" y="2442"/>
            <a:chExt cx="2271" cy="1313"/>
          </a:xfrm>
        </p:grpSpPr>
        <p:sp>
          <p:nvSpPr>
            <p:cNvPr id="84" name="云形 83"/>
            <p:cNvSpPr/>
            <p:nvPr>
              <p:custDataLst>
                <p:tags r:id="rId38"/>
              </p:custDataLst>
            </p:nvPr>
          </p:nvSpPr>
          <p:spPr>
            <a:xfrm>
              <a:off x="10499" y="2442"/>
              <a:ext cx="2271"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85" name="文本框 84"/>
            <p:cNvSpPr txBox="1"/>
            <p:nvPr>
              <p:custDataLst>
                <p:tags r:id="rId39"/>
              </p:custDataLst>
            </p:nvPr>
          </p:nvSpPr>
          <p:spPr>
            <a:xfrm>
              <a:off x="10666" y="2633"/>
              <a:ext cx="1980"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法治</a:t>
              </a:r>
              <a:endParaRPr lang="zh-CN" altLang="en-US" b="1">
                <a:solidFill>
                  <a:schemeClr val="bg1"/>
                </a:solidFill>
                <a:latin typeface="华文楷体" panose="02010600040101010101" charset="-122"/>
                <a:ea typeface="华文楷体" panose="02010600040101010101" charset="-122"/>
                <a:sym typeface="+mn-ea"/>
              </a:endParaRPr>
            </a:p>
            <a:p>
              <a:pPr algn="ctr"/>
              <a:r>
                <a:rPr lang="zh-CN" altLang="en-US" b="1">
                  <a:solidFill>
                    <a:schemeClr val="bg1"/>
                  </a:solidFill>
                  <a:latin typeface="华文楷体" panose="02010600040101010101" charset="-122"/>
                  <a:ea typeface="华文楷体" panose="02010600040101010101" charset="-122"/>
                  <a:sym typeface="+mn-ea"/>
                </a:rPr>
                <a:t>中国</a:t>
              </a:r>
              <a:endParaRPr lang="zh-CN" altLang="en-US" b="1">
                <a:solidFill>
                  <a:schemeClr val="bg1"/>
                </a:solidFill>
                <a:latin typeface="华文楷体" panose="02010600040101010101" charset="-122"/>
                <a:ea typeface="华文楷体" panose="02010600040101010101" charset="-122"/>
                <a:sym typeface="+mn-ea"/>
              </a:endParaRPr>
            </a:p>
          </p:txBody>
        </p:sp>
      </p:grpSp>
      <p:cxnSp>
        <p:nvCxnSpPr>
          <p:cNvPr id="66" name="曲线连接符 65" title=""/>
          <p:cNvCxnSpPr>
            <a:stCxn id="84" idx="3"/>
          </p:cNvCxnSpPr>
          <p:nvPr>
            <p:custDataLst>
              <p:tags r:id="rId40"/>
            </p:custDataLst>
          </p:nvPr>
        </p:nvCxnSpPr>
        <p:spPr>
          <a:xfrm rot="16200000" flipV="1">
            <a:off x="3508375" y="2776220"/>
            <a:ext cx="538480" cy="115570"/>
          </a:xfrm>
          <a:prstGeom prst="curvedConnector3">
            <a:avLst>
              <a:gd name="adj1" fmla="val 54363"/>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7" name="组合 66" title=""/>
          <p:cNvGrpSpPr/>
          <p:nvPr>
            <p:custDataLst>
              <p:tags r:id="rId41"/>
            </p:custDataLst>
          </p:nvPr>
        </p:nvGrpSpPr>
        <p:grpSpPr>
          <a:xfrm>
            <a:off x="3318479" y="1733550"/>
            <a:ext cx="997763" cy="833755"/>
            <a:chOff x="10840" y="2442"/>
            <a:chExt cx="1829" cy="1313"/>
          </a:xfrm>
        </p:grpSpPr>
        <p:sp>
          <p:nvSpPr>
            <p:cNvPr id="68" name="云形 67"/>
            <p:cNvSpPr/>
            <p:nvPr>
              <p:custDataLst>
                <p:tags r:id="rId42"/>
              </p:custDataLst>
            </p:nvPr>
          </p:nvSpPr>
          <p:spPr>
            <a:xfrm>
              <a:off x="10840" y="2442"/>
              <a:ext cx="1829"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69" name="文本框 68"/>
            <p:cNvSpPr txBox="1"/>
            <p:nvPr>
              <p:custDataLst>
                <p:tags r:id="rId43"/>
              </p:custDataLst>
            </p:nvPr>
          </p:nvSpPr>
          <p:spPr>
            <a:xfrm>
              <a:off x="11020" y="2539"/>
              <a:ext cx="1476"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坚持法治</a:t>
              </a:r>
              <a:endParaRPr lang="zh-CN" altLang="en-US" b="1">
                <a:solidFill>
                  <a:schemeClr val="bg1"/>
                </a:solidFill>
                <a:latin typeface="华文楷体" panose="02010600040101010101" charset="-122"/>
                <a:ea typeface="华文楷体" panose="02010600040101010101" charset="-122"/>
                <a:sym typeface="+mn-ea"/>
              </a:endParaRPr>
            </a:p>
          </p:txBody>
        </p:sp>
      </p:grpSp>
      <p:grpSp>
        <p:nvGrpSpPr>
          <p:cNvPr id="70" name="组合 69" title=""/>
          <p:cNvGrpSpPr/>
          <p:nvPr>
            <p:custDataLst>
              <p:tags r:id="rId44"/>
            </p:custDataLst>
          </p:nvPr>
        </p:nvGrpSpPr>
        <p:grpSpPr>
          <a:xfrm>
            <a:off x="2793334" y="702945"/>
            <a:ext cx="997763" cy="833755"/>
            <a:chOff x="10840" y="2442"/>
            <a:chExt cx="1829" cy="1313"/>
          </a:xfrm>
        </p:grpSpPr>
        <p:sp>
          <p:nvSpPr>
            <p:cNvPr id="71" name="云形 70"/>
            <p:cNvSpPr/>
            <p:nvPr>
              <p:custDataLst>
                <p:tags r:id="rId45"/>
              </p:custDataLst>
            </p:nvPr>
          </p:nvSpPr>
          <p:spPr>
            <a:xfrm>
              <a:off x="10840" y="2442"/>
              <a:ext cx="1829"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72" name="文本框 71"/>
            <p:cNvSpPr txBox="1"/>
            <p:nvPr>
              <p:custDataLst>
                <p:tags r:id="rId46"/>
              </p:custDataLst>
            </p:nvPr>
          </p:nvSpPr>
          <p:spPr>
            <a:xfrm>
              <a:off x="11020" y="2539"/>
              <a:ext cx="1476"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法治政府</a:t>
              </a:r>
              <a:endParaRPr lang="zh-CN" altLang="en-US" b="1">
                <a:solidFill>
                  <a:schemeClr val="bg1"/>
                </a:solidFill>
                <a:latin typeface="华文楷体" panose="02010600040101010101" charset="-122"/>
                <a:ea typeface="华文楷体" panose="02010600040101010101" charset="-122"/>
                <a:sym typeface="+mn-ea"/>
              </a:endParaRPr>
            </a:p>
          </p:txBody>
        </p:sp>
      </p:grpSp>
      <p:cxnSp>
        <p:nvCxnSpPr>
          <p:cNvPr id="73" name="曲线连接符 72" title=""/>
          <p:cNvCxnSpPr>
            <a:stCxn id="69" idx="0"/>
            <a:endCxn id="71" idx="1"/>
          </p:cNvCxnSpPr>
          <p:nvPr>
            <p:custDataLst>
              <p:tags r:id="rId47"/>
            </p:custDataLst>
          </p:nvPr>
        </p:nvCxnSpPr>
        <p:spPr>
          <a:xfrm rot="16200000" flipV="1">
            <a:off x="3426460" y="1402080"/>
            <a:ext cx="259080" cy="527050"/>
          </a:xfrm>
          <a:prstGeom prst="curvedConnector3">
            <a:avLst>
              <a:gd name="adj1" fmla="val 49755"/>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4" name="任意多边形 27" title=""/>
          <p:cNvSpPr/>
          <p:nvPr>
            <p:custDataLst>
              <p:tags r:id="rId48"/>
            </p:custDataLst>
          </p:nvPr>
        </p:nvSpPr>
        <p:spPr>
          <a:xfrm rot="10800000">
            <a:off x="1045210" y="908685"/>
            <a:ext cx="1807210" cy="11239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75" name="文本框 74" title=""/>
          <p:cNvSpPr txBox="1"/>
          <p:nvPr>
            <p:custDataLst>
              <p:tags r:id="rId49"/>
            </p:custDataLst>
          </p:nvPr>
        </p:nvSpPr>
        <p:spPr>
          <a:xfrm>
            <a:off x="983615" y="509905"/>
            <a:ext cx="2042795"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政府：政务公开</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76" name="任意多边形 27" title=""/>
          <p:cNvSpPr/>
          <p:nvPr>
            <p:custDataLst>
              <p:tags r:id="rId50"/>
            </p:custDataLst>
          </p:nvPr>
        </p:nvSpPr>
        <p:spPr>
          <a:xfrm rot="10800000" flipV="1">
            <a:off x="1055370" y="1440815"/>
            <a:ext cx="1971040" cy="18732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77" name="文本框 76" title=""/>
          <p:cNvSpPr txBox="1"/>
          <p:nvPr>
            <p:custDataLst>
              <p:tags r:id="rId51"/>
            </p:custDataLst>
          </p:nvPr>
        </p:nvSpPr>
        <p:spPr>
          <a:xfrm>
            <a:off x="786130" y="1137920"/>
            <a:ext cx="2105660" cy="320040"/>
          </a:xfrm>
          <a:prstGeom prst="rect">
            <a:avLst/>
          </a:prstGeom>
          <a:noFill/>
          <a:ln>
            <a:noFill/>
          </a:ln>
        </p:spPr>
        <p:txBody>
          <a:bodyPr wrap="square" rtlCol="0" anchor="t">
            <a:no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公民：积极参与</a:t>
            </a:r>
            <a:endParaRPr lang="zh-CN" altLang="en-US" sz="2000" b="1">
              <a:solidFill>
                <a:schemeClr val="bg1"/>
              </a:solidFill>
              <a:latin typeface="华文楷体" panose="02010600040101010101" charset="-122"/>
              <a:ea typeface="华文楷体" panose="02010600040101010101" charset="-122"/>
              <a:sym typeface="+mn-ea"/>
            </a:endParaRPr>
          </a:p>
        </p:txBody>
      </p:sp>
      <p:cxnSp>
        <p:nvCxnSpPr>
          <p:cNvPr id="86" name="曲线连接符 85" title=""/>
          <p:cNvCxnSpPr/>
          <p:nvPr>
            <p:custDataLst>
              <p:tags r:id="rId52"/>
            </p:custDataLst>
          </p:nvPr>
        </p:nvCxnSpPr>
        <p:spPr>
          <a:xfrm rot="10800000" flipV="1">
            <a:off x="2999740" y="2276475"/>
            <a:ext cx="431800" cy="360680"/>
          </a:xfrm>
          <a:prstGeom prst="curvedConnector3">
            <a:avLst>
              <a:gd name="adj1" fmla="val 49853"/>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7" name="组合 86" title=""/>
          <p:cNvGrpSpPr/>
          <p:nvPr>
            <p:custDataLst>
              <p:tags r:id="rId53"/>
            </p:custDataLst>
          </p:nvPr>
        </p:nvGrpSpPr>
        <p:grpSpPr>
          <a:xfrm>
            <a:off x="2109439" y="2503170"/>
            <a:ext cx="997763" cy="833755"/>
            <a:chOff x="10840" y="2442"/>
            <a:chExt cx="1829" cy="1313"/>
          </a:xfrm>
        </p:grpSpPr>
        <p:sp>
          <p:nvSpPr>
            <p:cNvPr id="88" name="云形 87"/>
            <p:cNvSpPr/>
            <p:nvPr>
              <p:custDataLst>
                <p:tags r:id="rId54"/>
              </p:custDataLst>
            </p:nvPr>
          </p:nvSpPr>
          <p:spPr>
            <a:xfrm>
              <a:off x="10840" y="2442"/>
              <a:ext cx="1829"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89" name="文本框 88"/>
            <p:cNvSpPr txBox="1"/>
            <p:nvPr>
              <p:custDataLst>
                <p:tags r:id="rId55"/>
              </p:custDataLst>
            </p:nvPr>
          </p:nvSpPr>
          <p:spPr>
            <a:xfrm>
              <a:off x="11020" y="2539"/>
              <a:ext cx="1476"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厉行法治</a:t>
              </a:r>
              <a:endParaRPr lang="zh-CN" altLang="en-US" b="1">
                <a:solidFill>
                  <a:schemeClr val="bg1"/>
                </a:solidFill>
                <a:latin typeface="华文楷体" panose="02010600040101010101" charset="-122"/>
                <a:ea typeface="华文楷体" panose="02010600040101010101" charset="-122"/>
                <a:sym typeface="+mn-ea"/>
              </a:endParaRPr>
            </a:p>
          </p:txBody>
        </p:sp>
      </p:grpSp>
      <p:sp>
        <p:nvSpPr>
          <p:cNvPr id="90" name="任意多边形 27" title=""/>
          <p:cNvSpPr/>
          <p:nvPr>
            <p:custDataLst>
              <p:tags r:id="rId56"/>
            </p:custDataLst>
          </p:nvPr>
        </p:nvSpPr>
        <p:spPr>
          <a:xfrm rot="10800000">
            <a:off x="695325" y="2508885"/>
            <a:ext cx="1532890" cy="25082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91" name="文本框 90" title=""/>
          <p:cNvSpPr txBox="1"/>
          <p:nvPr>
            <p:custDataLst>
              <p:tags r:id="rId57"/>
            </p:custDataLst>
          </p:nvPr>
        </p:nvSpPr>
        <p:spPr>
          <a:xfrm>
            <a:off x="495935" y="1860550"/>
            <a:ext cx="1705610" cy="706755"/>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立法、执法司法、守法</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92" name="任意多边形 27" title=""/>
          <p:cNvSpPr/>
          <p:nvPr>
            <p:custDataLst>
              <p:tags r:id="rId58"/>
            </p:custDataLst>
          </p:nvPr>
        </p:nvSpPr>
        <p:spPr>
          <a:xfrm rot="10800000">
            <a:off x="610235" y="2918460"/>
            <a:ext cx="1617980" cy="7620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93" name="文本框 92" title=""/>
          <p:cNvSpPr txBox="1"/>
          <p:nvPr>
            <p:custDataLst>
              <p:tags r:id="rId59"/>
            </p:custDataLst>
          </p:nvPr>
        </p:nvSpPr>
        <p:spPr>
          <a:xfrm>
            <a:off x="695960" y="2493010"/>
            <a:ext cx="1420495"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共同守法</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94" name="任意多边形 27" title=""/>
          <p:cNvSpPr/>
          <p:nvPr>
            <p:custDataLst>
              <p:tags r:id="rId60"/>
            </p:custDataLst>
          </p:nvPr>
        </p:nvSpPr>
        <p:spPr>
          <a:xfrm rot="10800000" flipV="1">
            <a:off x="610235" y="3282950"/>
            <a:ext cx="1907540" cy="873125"/>
          </a:xfrm>
          <a:custGeom>
            <a:gdLst>
              <a:gd name="connsiteX0" fmla="*/ 0 w 3004"/>
              <a:gd name="connsiteY0" fmla="*/ 0 h 1305"/>
              <a:gd name="connsiteX1" fmla="*/ 740 w 3004"/>
              <a:gd name="connsiteY1" fmla="*/ 1240 h 1305"/>
              <a:gd name="connsiteX2" fmla="*/ 3004 w 3004"/>
              <a:gd name="connsiteY2" fmla="*/ 1169 h 1305"/>
              <a:gd name="connsiteX3" fmla="*/ 3004 w 3004"/>
              <a:gd name="connsiteY3" fmla="*/ 1169 h 1305"/>
            </a:gdLst>
            <a:cxnLst>
              <a:cxn ang="0">
                <a:pos x="connsiteX0" y="connsiteY0"/>
              </a:cxn>
              <a:cxn ang="0">
                <a:pos x="connsiteX1" y="connsiteY1"/>
              </a:cxn>
              <a:cxn ang="0">
                <a:pos x="connsiteX2" y="connsiteY2"/>
              </a:cxn>
              <a:cxn ang="0">
                <a:pos x="connsiteX3" y="connsiteY3"/>
              </a:cxn>
            </a:cxnLst>
            <a:rect l="l" t="t" r="r" b="b"/>
            <a:pathLst>
              <a:path w="3004" h="1305">
                <a:moveTo>
                  <a:pt x="0" y="0"/>
                </a:moveTo>
                <a:cubicBezTo>
                  <a:pt x="223" y="469"/>
                  <a:pt x="291" y="1060"/>
                  <a:pt x="740" y="1240"/>
                </a:cubicBezTo>
                <a:cubicBezTo>
                  <a:pt x="1190" y="1421"/>
                  <a:pt x="3004" y="1169"/>
                  <a:pt x="3004" y="1169"/>
                </a:cubicBezTo>
                <a:lnTo>
                  <a:pt x="3004" y="1169"/>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95" name="文本框 94" title=""/>
          <p:cNvSpPr txBox="1"/>
          <p:nvPr>
            <p:custDataLst>
              <p:tags r:id="rId61"/>
            </p:custDataLst>
          </p:nvPr>
        </p:nvSpPr>
        <p:spPr>
          <a:xfrm>
            <a:off x="610235" y="3376930"/>
            <a:ext cx="1685290" cy="706755"/>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法律和道德</a:t>
            </a:r>
            <a:endParaRPr lang="zh-CN" altLang="en-US" sz="2000" b="1">
              <a:solidFill>
                <a:schemeClr val="bg1"/>
              </a:solidFill>
              <a:latin typeface="华文楷体" panose="02010600040101010101" charset="-122"/>
              <a:ea typeface="华文楷体" panose="02010600040101010101" charset="-122"/>
              <a:sym typeface="+mn-ea"/>
            </a:endParaRPr>
          </a:p>
          <a:p>
            <a:pPr algn="ctr" defTabSz="609600"/>
            <a:r>
              <a:rPr lang="zh-CN" altLang="en-US" sz="2000" b="1">
                <a:solidFill>
                  <a:schemeClr val="bg1"/>
                </a:solidFill>
                <a:latin typeface="华文楷体" panose="02010600040101010101" charset="-122"/>
                <a:ea typeface="华文楷体" panose="02010600040101010101" charset="-122"/>
                <a:sym typeface="+mn-ea"/>
              </a:rPr>
              <a:t>共发挥作用</a:t>
            </a:r>
            <a:endParaRPr lang="zh-CN" altLang="en-US" sz="2000" b="1">
              <a:solidFill>
                <a:schemeClr val="bg1"/>
              </a:solidFill>
              <a:latin typeface="华文楷体" panose="02010600040101010101" charset="-122"/>
              <a:ea typeface="华文楷体" panose="02010600040101010101" charset="-122"/>
              <a:sym typeface="+mn-ea"/>
            </a:endParaRPr>
          </a:p>
        </p:txBody>
      </p:sp>
      <p:cxnSp>
        <p:nvCxnSpPr>
          <p:cNvPr id="101" name="曲线连接符 100" title=""/>
          <p:cNvCxnSpPr>
            <a:stCxn id="84" idx="1"/>
          </p:cNvCxnSpPr>
          <p:nvPr>
            <p:custDataLst>
              <p:tags r:id="rId62"/>
            </p:custDataLst>
          </p:nvPr>
        </p:nvCxnSpPr>
        <p:spPr>
          <a:xfrm rot="5400000" flipV="1">
            <a:off x="3575685" y="4148455"/>
            <a:ext cx="908685" cy="388620"/>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02" name="组合 101" title=""/>
          <p:cNvGrpSpPr/>
          <p:nvPr>
            <p:custDataLst>
              <p:tags r:id="rId63"/>
            </p:custDataLst>
          </p:nvPr>
        </p:nvGrpSpPr>
        <p:grpSpPr>
          <a:xfrm>
            <a:off x="3791706" y="4900930"/>
            <a:ext cx="1037187" cy="688426"/>
            <a:chOff x="11020" y="2442"/>
            <a:chExt cx="1476" cy="1313"/>
          </a:xfrm>
        </p:grpSpPr>
        <p:sp>
          <p:nvSpPr>
            <p:cNvPr id="103" name="云形 102"/>
            <p:cNvSpPr/>
            <p:nvPr>
              <p:custDataLst>
                <p:tags r:id="rId64"/>
              </p:custDataLst>
            </p:nvPr>
          </p:nvSpPr>
          <p:spPr>
            <a:xfrm>
              <a:off x="11049" y="2442"/>
              <a:ext cx="1410"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04" name="文本框 103"/>
            <p:cNvSpPr txBox="1"/>
            <p:nvPr>
              <p:custDataLst>
                <p:tags r:id="rId65"/>
              </p:custDataLst>
            </p:nvPr>
          </p:nvSpPr>
          <p:spPr>
            <a:xfrm>
              <a:off x="11020" y="2507"/>
              <a:ext cx="1476" cy="1230"/>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认识</a:t>
              </a:r>
              <a:endParaRPr lang="zh-CN" altLang="en-US" b="1">
                <a:solidFill>
                  <a:schemeClr val="bg1"/>
                </a:solidFill>
                <a:latin typeface="华文楷体" panose="02010600040101010101" charset="-122"/>
                <a:ea typeface="华文楷体" panose="02010600040101010101" charset="-122"/>
                <a:sym typeface="+mn-ea"/>
              </a:endParaRPr>
            </a:p>
            <a:p>
              <a:pPr algn="ctr"/>
              <a:r>
                <a:rPr lang="zh-CN" altLang="en-US" b="1">
                  <a:solidFill>
                    <a:schemeClr val="bg1"/>
                  </a:solidFill>
                  <a:latin typeface="华文楷体" panose="02010600040101010101" charset="-122"/>
                  <a:ea typeface="华文楷体" panose="02010600040101010101" charset="-122"/>
                  <a:sym typeface="+mn-ea"/>
                </a:rPr>
                <a:t>法治</a:t>
              </a:r>
              <a:endParaRPr lang="zh-CN" altLang="en-US" b="1">
                <a:solidFill>
                  <a:schemeClr val="bg1"/>
                </a:solidFill>
                <a:latin typeface="华文楷体" panose="02010600040101010101" charset="-122"/>
                <a:ea typeface="华文楷体" panose="02010600040101010101" charset="-122"/>
                <a:sym typeface="+mn-ea"/>
              </a:endParaRPr>
            </a:p>
          </p:txBody>
        </p:sp>
      </p:grpSp>
      <p:sp>
        <p:nvSpPr>
          <p:cNvPr id="105" name="任意多边形 27" title=""/>
          <p:cNvSpPr/>
          <p:nvPr>
            <p:custDataLst>
              <p:tags r:id="rId66"/>
            </p:custDataLst>
          </p:nvPr>
        </p:nvSpPr>
        <p:spPr>
          <a:xfrm rot="10800000">
            <a:off x="1530350" y="4907915"/>
            <a:ext cx="1238885" cy="32575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06" name="文本框 105" title=""/>
          <p:cNvSpPr txBox="1"/>
          <p:nvPr>
            <p:custDataLst>
              <p:tags r:id="rId67"/>
            </p:custDataLst>
          </p:nvPr>
        </p:nvSpPr>
        <p:spPr>
          <a:xfrm>
            <a:off x="1678305" y="4509135"/>
            <a:ext cx="839470"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世界</a:t>
            </a:r>
            <a:endParaRPr lang="zh-CN" altLang="en-US" sz="2000" b="1">
              <a:solidFill>
                <a:schemeClr val="bg1"/>
              </a:solidFill>
              <a:latin typeface="华文楷体" panose="02010600040101010101" charset="-122"/>
              <a:ea typeface="华文楷体" panose="02010600040101010101" charset="-122"/>
              <a:sym typeface="+mn-ea"/>
            </a:endParaRPr>
          </a:p>
        </p:txBody>
      </p:sp>
      <p:grpSp>
        <p:nvGrpSpPr>
          <p:cNvPr id="107" name="组合 106" title=""/>
          <p:cNvGrpSpPr/>
          <p:nvPr>
            <p:custDataLst>
              <p:tags r:id="rId68"/>
            </p:custDataLst>
          </p:nvPr>
        </p:nvGrpSpPr>
        <p:grpSpPr>
          <a:xfrm>
            <a:off x="2605778" y="5013325"/>
            <a:ext cx="805193" cy="539115"/>
            <a:chOff x="11020" y="2442"/>
            <a:chExt cx="1476" cy="849"/>
          </a:xfrm>
        </p:grpSpPr>
        <p:sp>
          <p:nvSpPr>
            <p:cNvPr id="108" name="云形 107"/>
            <p:cNvSpPr/>
            <p:nvPr>
              <p:custDataLst>
                <p:tags r:id="rId69"/>
              </p:custDataLst>
            </p:nvPr>
          </p:nvSpPr>
          <p:spPr>
            <a:xfrm>
              <a:off x="11214" y="2442"/>
              <a:ext cx="1179" cy="849"/>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09" name="文本框 108"/>
            <p:cNvSpPr txBox="1"/>
            <p:nvPr>
              <p:custDataLst>
                <p:tags r:id="rId70"/>
              </p:custDataLst>
            </p:nvPr>
          </p:nvSpPr>
          <p:spPr>
            <a:xfrm>
              <a:off x="11020" y="2539"/>
              <a:ext cx="1476" cy="580"/>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原因</a:t>
              </a:r>
              <a:endParaRPr lang="zh-CN" altLang="en-US" b="1">
                <a:solidFill>
                  <a:schemeClr val="bg1"/>
                </a:solidFill>
                <a:latin typeface="华文楷体" panose="02010600040101010101" charset="-122"/>
                <a:ea typeface="华文楷体" panose="02010600040101010101" charset="-122"/>
                <a:sym typeface="+mn-ea"/>
              </a:endParaRPr>
            </a:p>
          </p:txBody>
        </p:sp>
      </p:grpSp>
      <p:cxnSp>
        <p:nvCxnSpPr>
          <p:cNvPr id="110" name="曲线连接符 109" title=""/>
          <p:cNvCxnSpPr>
            <a:stCxn id="104" idx="1"/>
          </p:cNvCxnSpPr>
          <p:nvPr>
            <p:custDataLst>
              <p:tags r:id="rId71"/>
            </p:custDataLst>
          </p:nvPr>
        </p:nvCxnSpPr>
        <p:spPr>
          <a:xfrm rot="10800000" flipV="1">
            <a:off x="3286760" y="5257800"/>
            <a:ext cx="504825" cy="115570"/>
          </a:xfrm>
          <a:prstGeom prst="curvedConnector3">
            <a:avLst>
              <a:gd name="adj1" fmla="val 49937"/>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11" name="任意多边形 27" title=""/>
          <p:cNvSpPr/>
          <p:nvPr>
            <p:custDataLst>
              <p:tags r:id="rId72"/>
            </p:custDataLst>
          </p:nvPr>
        </p:nvSpPr>
        <p:spPr>
          <a:xfrm rot="10800000" flipV="1">
            <a:off x="1518285" y="5373370"/>
            <a:ext cx="1238885" cy="12763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12" name="文本框 111" title=""/>
          <p:cNvSpPr txBox="1"/>
          <p:nvPr>
            <p:custDataLst>
              <p:tags r:id="rId73"/>
            </p:custDataLst>
          </p:nvPr>
        </p:nvSpPr>
        <p:spPr>
          <a:xfrm>
            <a:off x="1609090" y="5043805"/>
            <a:ext cx="996950"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中国</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113" name="任意多边形 27" title=""/>
          <p:cNvSpPr/>
          <p:nvPr>
            <p:custDataLst>
              <p:tags r:id="rId74"/>
            </p:custDataLst>
          </p:nvPr>
        </p:nvSpPr>
        <p:spPr>
          <a:xfrm rot="10800000" flipV="1">
            <a:off x="1588135" y="5395595"/>
            <a:ext cx="1209675" cy="560070"/>
          </a:xfrm>
          <a:custGeom>
            <a:gdLst>
              <a:gd name="connsiteX0" fmla="*/ 0 w 3153"/>
              <a:gd name="connsiteY0" fmla="*/ 0 h 1104"/>
              <a:gd name="connsiteX1" fmla="*/ 633 w 3153"/>
              <a:gd name="connsiteY1" fmla="*/ 1016 h 1104"/>
              <a:gd name="connsiteX2" fmla="*/ 3153 w 3153"/>
              <a:gd name="connsiteY2" fmla="*/ 1076 h 1104"/>
            </a:gdLst>
            <a:cxnLst>
              <a:cxn ang="0">
                <a:pos x="connsiteX0" y="connsiteY0"/>
              </a:cxn>
              <a:cxn ang="0">
                <a:pos x="connsiteX1" y="connsiteY1"/>
              </a:cxn>
              <a:cxn ang="0">
                <a:pos x="connsiteX2" y="connsiteY2"/>
              </a:cxn>
            </a:cxnLst>
            <a:rect l="l" t="t" r="r" b="b"/>
            <a:pathLst>
              <a:path w="3153" h="1104">
                <a:moveTo>
                  <a:pt x="0" y="0"/>
                </a:moveTo>
                <a:cubicBezTo>
                  <a:pt x="252" y="402"/>
                  <a:pt x="125" y="861"/>
                  <a:pt x="633" y="1016"/>
                </a:cubicBezTo>
                <a:cubicBezTo>
                  <a:pt x="1141" y="1170"/>
                  <a:pt x="3153" y="1076"/>
                  <a:pt x="3153" y="1076"/>
                </a:cubicBez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14" name="文本框 113" title=""/>
          <p:cNvSpPr txBox="1"/>
          <p:nvPr>
            <p:custDataLst>
              <p:tags r:id="rId75"/>
            </p:custDataLst>
          </p:nvPr>
        </p:nvSpPr>
        <p:spPr>
          <a:xfrm>
            <a:off x="1614170" y="5537835"/>
            <a:ext cx="991870"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公民</a:t>
            </a:r>
            <a:endParaRPr lang="zh-CN" altLang="en-US" sz="2000" b="1">
              <a:solidFill>
                <a:schemeClr val="bg1"/>
              </a:solidFill>
              <a:latin typeface="华文楷体" panose="02010600040101010101" charset="-122"/>
              <a:ea typeface="华文楷体" panose="02010600040101010101" charset="-122"/>
              <a:sym typeface="+mn-ea"/>
            </a:endParaRPr>
          </a:p>
        </p:txBody>
      </p:sp>
      <p:grpSp>
        <p:nvGrpSpPr>
          <p:cNvPr id="115" name="组合 114" title=""/>
          <p:cNvGrpSpPr/>
          <p:nvPr>
            <p:custDataLst>
              <p:tags r:id="rId76"/>
            </p:custDataLst>
          </p:nvPr>
        </p:nvGrpSpPr>
        <p:grpSpPr>
          <a:xfrm>
            <a:off x="3157220" y="6103620"/>
            <a:ext cx="935926" cy="539115"/>
            <a:chOff x="11020" y="2442"/>
            <a:chExt cx="1519" cy="849"/>
          </a:xfrm>
        </p:grpSpPr>
        <p:sp>
          <p:nvSpPr>
            <p:cNvPr id="116" name="云形 115"/>
            <p:cNvSpPr/>
            <p:nvPr>
              <p:custDataLst>
                <p:tags r:id="rId77"/>
              </p:custDataLst>
            </p:nvPr>
          </p:nvSpPr>
          <p:spPr>
            <a:xfrm>
              <a:off x="11214" y="2442"/>
              <a:ext cx="1179" cy="849"/>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17" name="文本框 116"/>
            <p:cNvSpPr txBox="1"/>
            <p:nvPr>
              <p:custDataLst>
                <p:tags r:id="rId78"/>
              </p:custDataLst>
            </p:nvPr>
          </p:nvSpPr>
          <p:spPr>
            <a:xfrm>
              <a:off x="11020" y="2539"/>
              <a:ext cx="1519" cy="580"/>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总目标</a:t>
              </a:r>
              <a:endParaRPr lang="zh-CN" altLang="en-US" b="1">
                <a:solidFill>
                  <a:schemeClr val="bg1"/>
                </a:solidFill>
                <a:latin typeface="华文楷体" panose="02010600040101010101" charset="-122"/>
                <a:ea typeface="华文楷体" panose="02010600040101010101" charset="-122"/>
                <a:sym typeface="+mn-ea"/>
              </a:endParaRPr>
            </a:p>
          </p:txBody>
        </p:sp>
      </p:grpSp>
      <p:cxnSp>
        <p:nvCxnSpPr>
          <p:cNvPr id="118" name="曲线连接符 117" title=""/>
          <p:cNvCxnSpPr>
            <a:stCxn id="104" idx="2"/>
          </p:cNvCxnSpPr>
          <p:nvPr>
            <p:custDataLst>
              <p:tags r:id="rId79"/>
            </p:custDataLst>
          </p:nvPr>
        </p:nvCxnSpPr>
        <p:spPr>
          <a:xfrm rot="5400000">
            <a:off x="3830320" y="5613400"/>
            <a:ext cx="513080" cy="446405"/>
          </a:xfrm>
          <a:prstGeom prst="curvedConnector3">
            <a:avLst>
              <a:gd name="adj1" fmla="val 49938"/>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19" name="任意多边形 27" title=""/>
          <p:cNvSpPr/>
          <p:nvPr>
            <p:custDataLst>
              <p:tags r:id="rId80"/>
            </p:custDataLst>
          </p:nvPr>
        </p:nvSpPr>
        <p:spPr>
          <a:xfrm rot="10800000" flipV="1">
            <a:off x="337820" y="6391910"/>
            <a:ext cx="3002915" cy="30480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20" name="文本框 119" title=""/>
          <p:cNvSpPr txBox="1"/>
          <p:nvPr>
            <p:custDataLst>
              <p:tags r:id="rId81"/>
            </p:custDataLst>
          </p:nvPr>
        </p:nvSpPr>
        <p:spPr>
          <a:xfrm>
            <a:off x="33655" y="6196330"/>
            <a:ext cx="3345180"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中国特色社会主义法治体系</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121" name="任意多边形 27" title=""/>
          <p:cNvSpPr/>
          <p:nvPr>
            <p:custDataLst>
              <p:tags r:id="rId82"/>
            </p:custDataLst>
          </p:nvPr>
        </p:nvSpPr>
        <p:spPr>
          <a:xfrm rot="10800000" flipH="1" flipV="1">
            <a:off x="4025265" y="6426200"/>
            <a:ext cx="2205355" cy="21653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22" name="文本框 121" title=""/>
          <p:cNvSpPr txBox="1"/>
          <p:nvPr>
            <p:custDataLst>
              <p:tags r:id="rId83"/>
            </p:custDataLst>
          </p:nvPr>
        </p:nvSpPr>
        <p:spPr>
          <a:xfrm>
            <a:off x="4222115" y="5936615"/>
            <a:ext cx="1819275" cy="706755"/>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建设社会主义法治国家</a:t>
            </a:r>
            <a:endParaRPr lang="zh-CN" altLang="en-US" sz="2000" b="1">
              <a:solidFill>
                <a:schemeClr val="bg1"/>
              </a:solidFill>
              <a:latin typeface="华文楷体" panose="02010600040101010101" charset="-122"/>
              <a:ea typeface="华文楷体" panose="02010600040101010101" charset="-122"/>
              <a:sym typeface="+mn-ea"/>
            </a:endParaRPr>
          </a:p>
        </p:txBody>
      </p:sp>
      <p:grpSp>
        <p:nvGrpSpPr>
          <p:cNvPr id="179" name="组合 178" title=""/>
          <p:cNvGrpSpPr/>
          <p:nvPr>
            <p:custDataLst>
              <p:tags r:id="rId84"/>
            </p:custDataLst>
          </p:nvPr>
        </p:nvGrpSpPr>
        <p:grpSpPr>
          <a:xfrm>
            <a:off x="5447665" y="44450"/>
            <a:ext cx="2097405" cy="795655"/>
            <a:chOff x="781" y="-1"/>
            <a:chExt cx="4736" cy="1955"/>
          </a:xfrm>
        </p:grpSpPr>
        <p:sp>
          <p:nvSpPr>
            <p:cNvPr id="180" name="圆角矩形 179"/>
            <p:cNvSpPr/>
            <p:nvPr>
              <p:custDataLst>
                <p:tags r:id="rId85"/>
              </p:custDataLst>
            </p:nvPr>
          </p:nvSpPr>
          <p:spPr>
            <a:xfrm>
              <a:off x="781" y="751"/>
              <a:ext cx="4736" cy="1203"/>
            </a:xfrm>
            <a:prstGeom prst="roundRect">
              <a:avLst/>
            </a:prstGeom>
            <a:solidFill>
              <a:srgbClr val="23585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dist"/>
              <a:endParaRPr lang="zh-CN" altLang="en-US" sz="3200" b="1">
                <a:latin typeface="华文楷体" panose="02010600040101010101" charset="-122"/>
                <a:ea typeface="华文楷体" panose="02010600040101010101" charset="-122"/>
              </a:endParaRPr>
            </a:p>
          </p:txBody>
        </p:sp>
        <p:sp>
          <p:nvSpPr>
            <p:cNvPr id="181" name="文本框 180"/>
            <p:cNvSpPr txBox="1"/>
            <p:nvPr>
              <p:custDataLst>
                <p:tags r:id="rId86"/>
              </p:custDataLst>
            </p:nvPr>
          </p:nvSpPr>
          <p:spPr>
            <a:xfrm>
              <a:off x="1241" y="751"/>
              <a:ext cx="3851" cy="943"/>
            </a:xfrm>
            <a:prstGeom prst="rect">
              <a:avLst/>
            </a:prstGeom>
            <a:no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sym typeface="+mn-ea"/>
                </a:rPr>
                <a:t>思维导图</a:t>
              </a:r>
              <a:endParaRPr lang="zh-CN" altLang="en-US" sz="2800" b="1">
                <a:solidFill>
                  <a:schemeClr val="bg1"/>
                </a:solidFill>
                <a:latin typeface="华文楷体" panose="02010600040101010101" charset="-122"/>
                <a:ea typeface="华文楷体" panose="02010600040101010101" charset="-122"/>
                <a:sym typeface="+mn-ea"/>
              </a:endParaRPr>
            </a:p>
          </p:txBody>
        </p:sp>
        <p:sp>
          <p:nvSpPr>
            <p:cNvPr id="182" name="椭圆 181"/>
            <p:cNvSpPr/>
            <p:nvPr>
              <p:custDataLst>
                <p:tags r:id="rId87"/>
              </p:custDataLst>
            </p:nvPr>
          </p:nvSpPr>
          <p:spPr>
            <a:xfrm>
              <a:off x="978" y="870"/>
              <a:ext cx="199" cy="215"/>
            </a:xfrm>
            <a:prstGeom prst="ellipse">
              <a:avLst/>
            </a:prstGeom>
            <a:solidFill>
              <a:schemeClr val="accent3">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sp>
          <p:nvSpPr>
            <p:cNvPr id="183" name="椭圆 182"/>
            <p:cNvSpPr/>
            <p:nvPr>
              <p:custDataLst>
                <p:tags r:id="rId88"/>
              </p:custDataLst>
            </p:nvPr>
          </p:nvSpPr>
          <p:spPr>
            <a:xfrm>
              <a:off x="5092" y="869"/>
              <a:ext cx="199" cy="215"/>
            </a:xfrm>
            <a:prstGeom prst="ellipse">
              <a:avLst/>
            </a:prstGeom>
            <a:solidFill>
              <a:schemeClr val="accent3">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cxnSp>
          <p:nvCxnSpPr>
            <p:cNvPr id="184" name="直接连接符 183"/>
            <p:cNvCxnSpPr/>
            <p:nvPr>
              <p:custDataLst>
                <p:tags r:id="rId89"/>
              </p:custDataLst>
            </p:nvPr>
          </p:nvCxnSpPr>
          <p:spPr>
            <a:xfrm flipH="1">
              <a:off x="1078" y="0"/>
              <a:ext cx="17" cy="870"/>
            </a:xfrm>
            <a:prstGeom prst="line">
              <a:avLst/>
            </a:prstGeom>
            <a:ln>
              <a:solidFill>
                <a:schemeClr val="tx2">
                  <a:lumMod val="20000"/>
                  <a:lumOff val="80000"/>
                </a:schemeClr>
              </a:solidFill>
            </a:ln>
          </p:spPr>
          <p:style>
            <a:lnRef idx="2">
              <a:schemeClr val="accent1"/>
            </a:lnRef>
            <a:fillRef idx="0">
              <a:srgbClr val="FFFFFF"/>
            </a:fillRef>
            <a:effectRef idx="0">
              <a:srgbClr val="FFFFFF"/>
            </a:effectRef>
            <a:fontRef idx="minor">
              <a:schemeClr val="tx1"/>
            </a:fontRef>
          </p:style>
        </p:cxnSp>
        <p:cxnSp>
          <p:nvCxnSpPr>
            <p:cNvPr id="185" name="直接连接符 184"/>
            <p:cNvCxnSpPr>
              <a:endCxn id="183" idx="0"/>
            </p:cNvCxnSpPr>
            <p:nvPr>
              <p:custDataLst>
                <p:tags r:id="rId90"/>
              </p:custDataLst>
            </p:nvPr>
          </p:nvCxnSpPr>
          <p:spPr>
            <a:xfrm flipH="1">
              <a:off x="5192" y="-1"/>
              <a:ext cx="3" cy="870"/>
            </a:xfrm>
            <a:prstGeom prst="line">
              <a:avLst/>
            </a:prstGeom>
            <a:ln>
              <a:solidFill>
                <a:schemeClr val="tx2">
                  <a:lumMod val="20000"/>
                  <a:lumOff val="80000"/>
                </a:schemeClr>
              </a:solidFill>
            </a:ln>
          </p:spPr>
          <p:style>
            <a:lnRef idx="2">
              <a:schemeClr val="accent1"/>
            </a:lnRef>
            <a:fillRef idx="0">
              <a:srgbClr val="FFFFFF"/>
            </a:fillRef>
            <a:effectRef idx="0">
              <a:srgbClr val="FFFFFF"/>
            </a:effectRef>
            <a:fontRef idx="minor">
              <a:schemeClr val="tx1"/>
            </a:fontRef>
          </p:style>
        </p:cxnSp>
      </p:grpSp>
      <p:sp>
        <p:nvSpPr>
          <p:cNvPr id="2" name="文本框 1" title=""/>
          <p:cNvSpPr txBox="1"/>
          <p:nvPr>
            <p:custDataLst>
              <p:tags r:id="rId91"/>
            </p:custDataLst>
          </p:nvPr>
        </p:nvSpPr>
        <p:spPr>
          <a:xfrm>
            <a:off x="4799965" y="4033520"/>
            <a:ext cx="1713230" cy="351155"/>
          </a:xfrm>
          <a:prstGeom prst="rect">
            <a:avLst/>
          </a:prstGeom>
          <a:noFill/>
        </p:spPr>
        <p:txBody>
          <a:bodyPr wrap="square" rtlCol="0">
            <a:noAutofit/>
          </a:bodyPr>
          <a:lstStyle/>
          <a:p>
            <a:r>
              <a:rPr lang="zh-CN" altLang="en-US" sz="2400" b="1">
                <a:solidFill>
                  <a:srgbClr val="FFFF00"/>
                </a:solidFill>
                <a:latin typeface="华文楷体" panose="02010600040101010101" charset="-122"/>
                <a:ea typeface="华文楷体" panose="02010600040101010101" charset="-122"/>
              </a:rPr>
              <a:t>民主与法治</a:t>
            </a:r>
            <a:endParaRPr lang="zh-CN" altLang="en-US" sz="2400" b="1">
              <a:solidFill>
                <a:srgbClr val="FFFF00"/>
              </a:solidFill>
              <a:latin typeface="华文楷体" panose="02010600040101010101" charset="-122"/>
              <a:ea typeface="华文楷体" panose="02010600040101010101" charset="-122"/>
            </a:endParaRPr>
          </a:p>
        </p:txBody>
      </p:sp>
      <p:pic>
        <p:nvPicPr>
          <p:cNvPr id="59" name="图片 58" title=""/>
          <p:cNvPicPr>
            <a:picLocks noChangeAspect="1"/>
          </p:cNvPicPr>
          <p:nvPr>
            <p:custDataLst>
              <p:tags r:id="rId93"/>
            </p:custDataLst>
          </p:nvPr>
        </p:nvPicPr>
        <p:blipFill>
          <a:blip r:embed="rId92"/>
          <a:stretch>
            <a:fillRect/>
          </a:stretch>
        </p:blipFill>
        <p:spPr>
          <a:xfrm>
            <a:off x="4583430" y="2440305"/>
            <a:ext cx="2105660" cy="1573530"/>
          </a:xfrm>
          <a:prstGeom prst="rect">
            <a:avLst/>
          </a:prstGeom>
        </p:spPr>
      </p:pic>
      <p:cxnSp>
        <p:nvCxnSpPr>
          <p:cNvPr id="127" name="曲线连接符 126" title=""/>
          <p:cNvCxnSpPr/>
          <p:nvPr>
            <p:custDataLst>
              <p:tags r:id="rId94"/>
            </p:custDataLst>
          </p:nvPr>
        </p:nvCxnSpPr>
        <p:spPr>
          <a:xfrm rot="16200000">
            <a:off x="3902075" y="1457325"/>
            <a:ext cx="509270" cy="421005"/>
          </a:xfrm>
          <a:prstGeom prst="curvedConnector3">
            <a:avLst>
              <a:gd name="adj1" fmla="val 49938"/>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28" name="组合 127" title=""/>
          <p:cNvGrpSpPr/>
          <p:nvPr>
            <p:custDataLst>
              <p:tags r:id="rId95"/>
            </p:custDataLst>
          </p:nvPr>
        </p:nvGrpSpPr>
        <p:grpSpPr>
          <a:xfrm>
            <a:off x="4081114" y="607060"/>
            <a:ext cx="997763" cy="833755"/>
            <a:chOff x="10840" y="2442"/>
            <a:chExt cx="1829" cy="1313"/>
          </a:xfrm>
        </p:grpSpPr>
        <p:sp>
          <p:nvSpPr>
            <p:cNvPr id="129" name="云形 128"/>
            <p:cNvSpPr/>
            <p:nvPr>
              <p:custDataLst>
                <p:tags r:id="rId96"/>
              </p:custDataLst>
            </p:nvPr>
          </p:nvSpPr>
          <p:spPr>
            <a:xfrm>
              <a:off x="10840" y="2442"/>
              <a:ext cx="1829"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30" name="文本框 129"/>
            <p:cNvSpPr txBox="1"/>
            <p:nvPr>
              <p:custDataLst>
                <p:tags r:id="rId97"/>
              </p:custDataLst>
            </p:nvPr>
          </p:nvSpPr>
          <p:spPr>
            <a:xfrm>
              <a:off x="11020" y="2539"/>
              <a:ext cx="1476"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良法善治</a:t>
              </a:r>
              <a:endParaRPr lang="zh-CN" altLang="en-US" b="1">
                <a:solidFill>
                  <a:schemeClr val="bg1"/>
                </a:solidFill>
                <a:latin typeface="华文楷体" panose="02010600040101010101" charset="-122"/>
                <a:ea typeface="华文楷体" panose="02010600040101010101" charset="-122"/>
                <a:sym typeface="+mn-ea"/>
              </a:endParaRPr>
            </a:p>
          </p:txBody>
        </p:sp>
      </p:grpSp>
      <p:sp>
        <p:nvSpPr>
          <p:cNvPr id="131" name="任意多边形 27" title=""/>
          <p:cNvSpPr/>
          <p:nvPr>
            <p:custDataLst>
              <p:tags r:id="rId98"/>
            </p:custDataLst>
          </p:nvPr>
        </p:nvSpPr>
        <p:spPr>
          <a:xfrm rot="10800000" flipV="1">
            <a:off x="540385" y="3150870"/>
            <a:ext cx="1755140" cy="22606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32" name="文本框 131" title=""/>
          <p:cNvSpPr txBox="1"/>
          <p:nvPr>
            <p:custDataLst>
              <p:tags r:id="rId99"/>
            </p:custDataLst>
          </p:nvPr>
        </p:nvSpPr>
        <p:spPr>
          <a:xfrm>
            <a:off x="495935" y="2938145"/>
            <a:ext cx="1839595"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法治文化环境</a:t>
            </a:r>
            <a:endParaRPr lang="zh-CN" altLang="en-US" sz="2000" b="1">
              <a:solidFill>
                <a:schemeClr val="bg1"/>
              </a:solidFill>
              <a:latin typeface="华文楷体" panose="02010600040101010101" charset="-122"/>
              <a:ea typeface="华文楷体" panose="02010600040101010101" charset="-122"/>
              <a:sym typeface="+mn-ea"/>
            </a:endParaRPr>
          </a:p>
        </p:txBody>
      </p:sp>
      <p:cxnSp>
        <p:nvCxnSpPr>
          <p:cNvPr id="134" name="曲线连接符 133" title=""/>
          <p:cNvCxnSpPr/>
          <p:nvPr>
            <p:custDataLst>
              <p:tags r:id="rId100"/>
            </p:custDataLst>
          </p:nvPr>
        </p:nvCxnSpPr>
        <p:spPr>
          <a:xfrm>
            <a:off x="7607935" y="1916430"/>
            <a:ext cx="1440180" cy="1224280"/>
          </a:xfrm>
          <a:prstGeom prst="curvedConnector3">
            <a:avLst>
              <a:gd name="adj1" fmla="val 35537"/>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35" name="组合 134" title=""/>
          <p:cNvGrpSpPr/>
          <p:nvPr>
            <p:custDataLst>
              <p:tags r:id="rId101"/>
            </p:custDataLst>
          </p:nvPr>
        </p:nvGrpSpPr>
        <p:grpSpPr>
          <a:xfrm>
            <a:off x="8760460" y="3150870"/>
            <a:ext cx="927735" cy="655106"/>
            <a:chOff x="9660" y="2857"/>
            <a:chExt cx="1800" cy="1055"/>
          </a:xfrm>
        </p:grpSpPr>
        <p:sp>
          <p:nvSpPr>
            <p:cNvPr id="136" name="云形 135"/>
            <p:cNvSpPr/>
            <p:nvPr>
              <p:custDataLst>
                <p:tags r:id="rId102"/>
              </p:custDataLst>
            </p:nvPr>
          </p:nvSpPr>
          <p:spPr>
            <a:xfrm>
              <a:off x="9883" y="2897"/>
              <a:ext cx="1298" cy="1015"/>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37" name="文本框 136"/>
            <p:cNvSpPr txBox="1"/>
            <p:nvPr>
              <p:custDataLst>
                <p:tags r:id="rId103"/>
              </p:custDataLst>
            </p:nvPr>
          </p:nvSpPr>
          <p:spPr>
            <a:xfrm>
              <a:off x="9660" y="2857"/>
              <a:ext cx="1800" cy="1039"/>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制度</a:t>
              </a:r>
              <a:endParaRPr lang="zh-CN" altLang="en-US" b="1">
                <a:solidFill>
                  <a:srgbClr val="C00000"/>
                </a:solidFill>
                <a:latin typeface="楷体" charset="0"/>
                <a:ea typeface="楷体" charset="0"/>
                <a:sym typeface="+mn-ea"/>
              </a:endParaRPr>
            </a:p>
            <a:p>
              <a:pPr algn="ctr"/>
              <a:r>
                <a:rPr lang="zh-CN" altLang="en-US" b="1">
                  <a:solidFill>
                    <a:srgbClr val="C00000"/>
                  </a:solidFill>
                  <a:latin typeface="楷体" charset="0"/>
                  <a:ea typeface="楷体" charset="0"/>
                  <a:sym typeface="+mn-ea"/>
                </a:rPr>
                <a:t>保障</a:t>
              </a:r>
              <a:endParaRPr lang="zh-CN" altLang="en-US" b="1">
                <a:solidFill>
                  <a:srgbClr val="C00000"/>
                </a:solidFill>
                <a:latin typeface="楷体" charset="0"/>
                <a:ea typeface="楷体" charset="0"/>
                <a:sym typeface="+mn-ea"/>
              </a:endParaRPr>
            </a:p>
          </p:txBody>
        </p:sp>
      </p:grpSp>
      <p:sp>
        <p:nvSpPr>
          <p:cNvPr id="138" name="任意多边形 27" title=""/>
          <p:cNvSpPr/>
          <p:nvPr>
            <p:custDataLst>
              <p:tags r:id="rId104"/>
            </p:custDataLst>
          </p:nvPr>
        </p:nvSpPr>
        <p:spPr>
          <a:xfrm rot="10800000" flipH="1">
            <a:off x="9491345" y="3103245"/>
            <a:ext cx="1990725" cy="21082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39" name="文本框 138" title=""/>
          <p:cNvSpPr txBox="1"/>
          <p:nvPr>
            <p:custDataLst>
              <p:tags r:id="rId105"/>
            </p:custDataLst>
          </p:nvPr>
        </p:nvSpPr>
        <p:spPr>
          <a:xfrm>
            <a:off x="9624060" y="2704465"/>
            <a:ext cx="184975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根本政治制度</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140" name="任意多边形 27" title=""/>
          <p:cNvSpPr/>
          <p:nvPr>
            <p:custDataLst>
              <p:tags r:id="rId106"/>
            </p:custDataLst>
          </p:nvPr>
        </p:nvSpPr>
        <p:spPr>
          <a:xfrm rot="10800000" flipH="1" flipV="1">
            <a:off x="9408795" y="3500755"/>
            <a:ext cx="1990725" cy="21653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41" name="文本框 140" title=""/>
          <p:cNvSpPr txBox="1"/>
          <p:nvPr>
            <p:custDataLst>
              <p:tags r:id="rId107"/>
            </p:custDataLst>
          </p:nvPr>
        </p:nvSpPr>
        <p:spPr>
          <a:xfrm>
            <a:off x="9632315" y="3209925"/>
            <a:ext cx="184975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基本政治制度</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cxnSp>
        <p:nvCxnSpPr>
          <p:cNvPr id="142" name="曲线连接符 141" title=""/>
          <p:cNvCxnSpPr/>
          <p:nvPr>
            <p:custDataLst>
              <p:tags r:id="rId108"/>
            </p:custDataLst>
          </p:nvPr>
        </p:nvCxnSpPr>
        <p:spPr>
          <a:xfrm flipV="1">
            <a:off x="7896225" y="4509135"/>
            <a:ext cx="504190" cy="287655"/>
          </a:xfrm>
          <a:prstGeom prst="curvedConnector3">
            <a:avLst>
              <a:gd name="adj1" fmla="val 50126"/>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43" name="组合 142" title=""/>
          <p:cNvGrpSpPr/>
          <p:nvPr>
            <p:custDataLst>
              <p:tags r:id="rId109"/>
            </p:custDataLst>
          </p:nvPr>
        </p:nvGrpSpPr>
        <p:grpSpPr>
          <a:xfrm>
            <a:off x="8327926" y="4130675"/>
            <a:ext cx="744538" cy="705034"/>
            <a:chOff x="9682" y="2897"/>
            <a:chExt cx="1500" cy="1204"/>
          </a:xfrm>
        </p:grpSpPr>
        <p:sp>
          <p:nvSpPr>
            <p:cNvPr id="144" name="云形 143"/>
            <p:cNvSpPr/>
            <p:nvPr>
              <p:custDataLst>
                <p:tags r:id="rId110"/>
              </p:custDataLst>
            </p:nvPr>
          </p:nvSpPr>
          <p:spPr>
            <a:xfrm>
              <a:off x="9682" y="2897"/>
              <a:ext cx="1499" cy="1204"/>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45" name="文本框 144"/>
            <p:cNvSpPr txBox="1"/>
            <p:nvPr>
              <p:custDataLst>
                <p:tags r:id="rId111"/>
              </p:custDataLst>
            </p:nvPr>
          </p:nvSpPr>
          <p:spPr>
            <a:xfrm>
              <a:off x="9731" y="2999"/>
              <a:ext cx="1451" cy="1102"/>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民主权利</a:t>
              </a:r>
              <a:endParaRPr lang="zh-CN" altLang="en-US" b="1">
                <a:solidFill>
                  <a:srgbClr val="C00000"/>
                </a:solidFill>
                <a:latin typeface="楷体" charset="0"/>
                <a:ea typeface="楷体" charset="0"/>
                <a:sym typeface="+mn-ea"/>
              </a:endParaRPr>
            </a:p>
          </p:txBody>
        </p:sp>
      </p:grpSp>
      <p:sp>
        <p:nvSpPr>
          <p:cNvPr id="146" name="任意多边形 27" title=""/>
          <p:cNvSpPr/>
          <p:nvPr>
            <p:custDataLst>
              <p:tags r:id="rId112"/>
            </p:custDataLst>
          </p:nvPr>
        </p:nvSpPr>
        <p:spPr>
          <a:xfrm rot="10800000" flipH="1">
            <a:off x="9048115" y="4076700"/>
            <a:ext cx="1420495" cy="18542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47" name="文本框 146" title=""/>
          <p:cNvSpPr txBox="1"/>
          <p:nvPr>
            <p:custDataLst>
              <p:tags r:id="rId113"/>
            </p:custDataLst>
          </p:nvPr>
        </p:nvSpPr>
        <p:spPr>
          <a:xfrm>
            <a:off x="9120505" y="3757295"/>
            <a:ext cx="121031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民主选举</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148" name="任意多边形 27" title=""/>
          <p:cNvSpPr/>
          <p:nvPr>
            <p:custDataLst>
              <p:tags r:id="rId114"/>
            </p:custDataLst>
          </p:nvPr>
        </p:nvSpPr>
        <p:spPr>
          <a:xfrm rot="10800000" flipH="1" flipV="1">
            <a:off x="8997950" y="4436745"/>
            <a:ext cx="1420495" cy="12763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49" name="文本框 148" title=""/>
          <p:cNvSpPr txBox="1"/>
          <p:nvPr>
            <p:custDataLst>
              <p:tags r:id="rId115"/>
            </p:custDataLst>
          </p:nvPr>
        </p:nvSpPr>
        <p:spPr>
          <a:xfrm>
            <a:off x="9120505" y="4130675"/>
            <a:ext cx="1210310" cy="433070"/>
          </a:xfrm>
          <a:prstGeom prst="rect">
            <a:avLst/>
          </a:prstGeom>
          <a:noFill/>
          <a:ln>
            <a:noFill/>
          </a:ln>
        </p:spPr>
        <p:txBody>
          <a:bodyPr wrap="square" rtlCol="0" anchor="t">
            <a:no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民主协商</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150" name="文本框 149" title=""/>
          <p:cNvSpPr txBox="1"/>
          <p:nvPr>
            <p:custDataLst>
              <p:tags r:id="rId116"/>
            </p:custDataLst>
          </p:nvPr>
        </p:nvSpPr>
        <p:spPr>
          <a:xfrm>
            <a:off x="9120505" y="4509135"/>
            <a:ext cx="121031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民主决策</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152" name="任意多边形 27" title=""/>
          <p:cNvSpPr/>
          <p:nvPr>
            <p:custDataLst>
              <p:tags r:id="rId117"/>
            </p:custDataLst>
          </p:nvPr>
        </p:nvSpPr>
        <p:spPr>
          <a:xfrm rot="10800000" flipH="1" flipV="1">
            <a:off x="8958580" y="4580890"/>
            <a:ext cx="1420495" cy="37211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53" name="任意多边形 27" title=""/>
          <p:cNvSpPr/>
          <p:nvPr>
            <p:custDataLst>
              <p:tags r:id="rId118"/>
            </p:custDataLst>
          </p:nvPr>
        </p:nvSpPr>
        <p:spPr>
          <a:xfrm rot="10800000" flipH="1" flipV="1">
            <a:off x="8911590" y="4707890"/>
            <a:ext cx="1444625" cy="70675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54" name="任意多边形 27" title=""/>
          <p:cNvSpPr/>
          <p:nvPr>
            <p:custDataLst>
              <p:tags r:id="rId119"/>
            </p:custDataLst>
          </p:nvPr>
        </p:nvSpPr>
        <p:spPr>
          <a:xfrm rot="10800000" flipH="1" flipV="1">
            <a:off x="8872220" y="4707255"/>
            <a:ext cx="1549400" cy="122428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55" name="文本框 154" title=""/>
          <p:cNvSpPr txBox="1"/>
          <p:nvPr>
            <p:custDataLst>
              <p:tags r:id="rId120"/>
            </p:custDataLst>
          </p:nvPr>
        </p:nvSpPr>
        <p:spPr>
          <a:xfrm>
            <a:off x="9192895" y="4900930"/>
            <a:ext cx="121031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民主管理</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156" name="文本框 155" title=""/>
          <p:cNvSpPr txBox="1"/>
          <p:nvPr>
            <p:custDataLst>
              <p:tags r:id="rId121"/>
            </p:custDataLst>
          </p:nvPr>
        </p:nvSpPr>
        <p:spPr>
          <a:xfrm>
            <a:off x="9168765" y="5373370"/>
            <a:ext cx="121031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民主监督</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cxnSp>
        <p:nvCxnSpPr>
          <p:cNvPr id="157" name="曲线连接符 156" title=""/>
          <p:cNvCxnSpPr>
            <a:stCxn id="10" idx="2"/>
          </p:cNvCxnSpPr>
          <p:nvPr>
            <p:custDataLst>
              <p:tags r:id="rId122"/>
            </p:custDataLst>
          </p:nvPr>
        </p:nvCxnSpPr>
        <p:spPr>
          <a:xfrm rot="5400000" flipV="1">
            <a:off x="7259955" y="5208905"/>
            <a:ext cx="506730" cy="171450"/>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58" name="组合 157" title=""/>
          <p:cNvGrpSpPr/>
          <p:nvPr>
            <p:custDataLst>
              <p:tags r:id="rId123"/>
            </p:custDataLst>
          </p:nvPr>
        </p:nvGrpSpPr>
        <p:grpSpPr>
          <a:xfrm>
            <a:off x="7296051" y="5547995"/>
            <a:ext cx="744538" cy="705034"/>
            <a:chOff x="9682" y="2897"/>
            <a:chExt cx="1500" cy="1204"/>
          </a:xfrm>
        </p:grpSpPr>
        <p:sp>
          <p:nvSpPr>
            <p:cNvPr id="159" name="云形 158"/>
            <p:cNvSpPr/>
            <p:nvPr>
              <p:custDataLst>
                <p:tags r:id="rId124"/>
              </p:custDataLst>
            </p:nvPr>
          </p:nvSpPr>
          <p:spPr>
            <a:xfrm>
              <a:off x="9682" y="2897"/>
              <a:ext cx="1499" cy="1204"/>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60" name="文本框 159"/>
            <p:cNvSpPr txBox="1"/>
            <p:nvPr>
              <p:custDataLst>
                <p:tags r:id="rId125"/>
              </p:custDataLst>
            </p:nvPr>
          </p:nvSpPr>
          <p:spPr>
            <a:xfrm>
              <a:off x="9731" y="2999"/>
              <a:ext cx="1451" cy="1102"/>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民主意识</a:t>
              </a:r>
              <a:endParaRPr lang="zh-CN" altLang="en-US" b="1">
                <a:solidFill>
                  <a:srgbClr val="C00000"/>
                </a:solidFill>
                <a:latin typeface="楷体" charset="0"/>
                <a:ea typeface="楷体" charset="0"/>
                <a:sym typeface="+mn-ea"/>
              </a:endParaRPr>
            </a:p>
          </p:txBody>
        </p:sp>
      </p:grpSp>
      <p:sp>
        <p:nvSpPr>
          <p:cNvPr id="161" name="任意多边形 27" title=""/>
          <p:cNvSpPr/>
          <p:nvPr>
            <p:custDataLst>
              <p:tags r:id="rId126"/>
            </p:custDataLst>
          </p:nvPr>
        </p:nvSpPr>
        <p:spPr>
          <a:xfrm rot="10800000" flipH="1" flipV="1">
            <a:off x="7967980" y="5829300"/>
            <a:ext cx="1439545" cy="18796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62" name="文本框 161" title=""/>
          <p:cNvSpPr txBox="1"/>
          <p:nvPr>
            <p:custDataLst>
              <p:tags r:id="rId127"/>
            </p:custDataLst>
          </p:nvPr>
        </p:nvSpPr>
        <p:spPr>
          <a:xfrm>
            <a:off x="8085455" y="5532755"/>
            <a:ext cx="121031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遵守宪法</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163" name="任意多边形 27" title=""/>
          <p:cNvSpPr/>
          <p:nvPr>
            <p:custDataLst>
              <p:tags r:id="rId128"/>
            </p:custDataLst>
          </p:nvPr>
        </p:nvSpPr>
        <p:spPr>
          <a:xfrm rot="10800000" flipH="1" flipV="1">
            <a:off x="7856220" y="6093460"/>
            <a:ext cx="1887855" cy="43561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64" name="文本框 163" title=""/>
          <p:cNvSpPr txBox="1"/>
          <p:nvPr>
            <p:custDataLst>
              <p:tags r:id="rId129"/>
            </p:custDataLst>
          </p:nvPr>
        </p:nvSpPr>
        <p:spPr>
          <a:xfrm>
            <a:off x="8005445" y="6021070"/>
            <a:ext cx="176276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积累民主知识</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165" name="任意多边形 27" title=""/>
          <p:cNvSpPr/>
          <p:nvPr>
            <p:custDataLst>
              <p:tags r:id="rId130"/>
            </p:custDataLst>
          </p:nvPr>
        </p:nvSpPr>
        <p:spPr>
          <a:xfrm rot="10800000">
            <a:off x="5771515" y="5718810"/>
            <a:ext cx="1713865" cy="25527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66" name="文本框 165" title=""/>
          <p:cNvSpPr txBox="1"/>
          <p:nvPr>
            <p:custDataLst>
              <p:tags r:id="rId131"/>
            </p:custDataLst>
          </p:nvPr>
        </p:nvSpPr>
        <p:spPr>
          <a:xfrm>
            <a:off x="5681980" y="5299710"/>
            <a:ext cx="176276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参与公共事务</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Tree>
    <p:custDataLst>
      <p:tags r:id="rId133"/>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409575" y="462915"/>
            <a:ext cx="11460480" cy="6170295"/>
          </a:xfrm>
          <a:prstGeom prst="rect">
            <a:avLst/>
          </a:prstGeom>
          <a:solidFill>
            <a:srgbClr val="F2E6D6">
              <a:alpha val="89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482" y="132715"/>
            <a:ext cx="5527423"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7" y="297"/>
              <a:ext cx="8048" cy="1023"/>
            </a:xfrm>
            <a:prstGeom prst="rect">
              <a:avLst/>
            </a:prstGeom>
            <a:noFill/>
          </p:spPr>
          <p:txBody>
            <a:bodyPr wrap="square" rtlCol="0">
              <a:spAutoFit/>
            </a:bodyPr>
            <a:lstStyle/>
            <a:p>
              <a:pPr algn="dist">
                <a:lnSpc>
                  <a:spcPct val="100000"/>
                </a:lnSpc>
              </a:pPr>
              <a:r>
                <a:rPr lang="zh-CN" altLang="en-US" sz="3200" b="1">
                  <a:solidFill>
                    <a:schemeClr val="bg1"/>
                  </a:solidFill>
                  <a:latin typeface="楷体" charset="0"/>
                  <a:ea typeface="楷体" charset="0"/>
                  <a:cs typeface="楷体" charset="0"/>
                  <a:sym typeface="+mn-lt"/>
                </a:rPr>
                <a:t>必备核心知识点</a:t>
              </a:r>
              <a:endParaRPr lang="zh-CN" altLang="en-US" sz="3200" b="1">
                <a:solidFill>
                  <a:schemeClr val="bg1"/>
                </a:solidFill>
                <a:latin typeface="楷体" charset="0"/>
                <a:ea typeface="楷体" charset="0"/>
                <a:cs typeface="楷体" charset="0"/>
                <a:sym typeface="+mn-lt"/>
              </a:endParaRPr>
            </a:p>
          </p:txBody>
        </p:sp>
      </p:grpSp>
      <p:sp>
        <p:nvSpPr>
          <p:cNvPr id="5" name="文本框 4" title=""/>
          <p:cNvSpPr txBox="1"/>
          <p:nvPr>
            <p:custDataLst>
              <p:tags r:id="rId10"/>
            </p:custDataLst>
          </p:nvPr>
        </p:nvSpPr>
        <p:spPr>
          <a:xfrm>
            <a:off x="695960" y="973455"/>
            <a:ext cx="11046460" cy="5370830"/>
          </a:xfrm>
          <a:prstGeom prst="rect">
            <a:avLst/>
          </a:prstGeom>
          <a:noFill/>
        </p:spPr>
        <p:txBody>
          <a:bodyPr wrap="square" rtlCol="0" anchor="t">
            <a:noAutofit/>
          </a:bodyPr>
          <a:lstStyle/>
          <a:p>
            <a:pPr algn="just" defTabSz="266700">
              <a:lnSpc>
                <a:spcPct val="120000"/>
              </a:lnSpc>
              <a:spcAft>
                <a:spcPct val="0"/>
              </a:spcAft>
            </a:pPr>
            <a:r>
              <a:rPr sz="2300" b="1">
                <a:solidFill>
                  <a:srgbClr val="03504C"/>
                </a:solidFill>
                <a:latin typeface="楷体" charset="0"/>
                <a:ea typeface="楷体" charset="0"/>
                <a:cs typeface="楷体" charset="0"/>
                <a:sym typeface="+mn-ea"/>
              </a:rPr>
              <a:t>1</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我国</a:t>
            </a:r>
            <a:r>
              <a:rPr sz="2300" b="1" u="sng">
                <a:solidFill>
                  <a:srgbClr val="FF0000"/>
                </a:solidFill>
                <a:latin typeface="楷体" charset="0"/>
                <a:ea typeface="楷体" charset="0"/>
                <a:cs typeface="楷体" charset="0"/>
                <a:sym typeface="+mn-ea"/>
              </a:rPr>
              <a:t>社会主义民主</a:t>
            </a:r>
            <a:r>
              <a:rPr sz="2300" b="1">
                <a:solidFill>
                  <a:srgbClr val="03504C"/>
                </a:solidFill>
                <a:latin typeface="楷体" charset="0"/>
                <a:ea typeface="楷体" charset="0"/>
                <a:cs typeface="楷体" charset="0"/>
                <a:sym typeface="+mn-ea"/>
              </a:rPr>
              <a:t>是一种新型的民主。</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2</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发展全过程人民民主的根本保证：</a:t>
            </a:r>
            <a:r>
              <a:rPr sz="2300" b="1" u="sng">
                <a:solidFill>
                  <a:srgbClr val="FF0000"/>
                </a:solidFill>
                <a:latin typeface="楷体" charset="0"/>
                <a:ea typeface="楷体" charset="0"/>
                <a:cs typeface="楷体" charset="0"/>
                <a:sym typeface="+mn-ea"/>
              </a:rPr>
              <a:t>党的领导</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3</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社会主义民主的具体形式：</a:t>
            </a:r>
            <a:r>
              <a:rPr sz="2300" b="1" u="sng">
                <a:solidFill>
                  <a:srgbClr val="FF0000"/>
                </a:solidFill>
                <a:latin typeface="楷体" charset="0"/>
                <a:ea typeface="楷体" charset="0"/>
                <a:cs typeface="楷体" charset="0"/>
                <a:sym typeface="+mn-ea"/>
              </a:rPr>
              <a:t>选举民主和协商民主</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4</a:t>
            </a:r>
            <a:r>
              <a:rPr lang="en-US" sz="2300" b="1">
                <a:solidFill>
                  <a:srgbClr val="03504C"/>
                </a:solidFill>
                <a:latin typeface="楷体" charset="0"/>
                <a:ea typeface="楷体" charset="0"/>
                <a:cs typeface="楷体" charset="0"/>
                <a:sym typeface="+mn-ea"/>
              </a:rPr>
              <a:t>.</a:t>
            </a:r>
            <a:r>
              <a:rPr sz="2300" b="1" u="sng">
                <a:solidFill>
                  <a:srgbClr val="FF0000"/>
                </a:solidFill>
                <a:latin typeface="楷体" charset="0"/>
                <a:ea typeface="楷体" charset="0"/>
                <a:cs typeface="楷体" charset="0"/>
                <a:sym typeface="+mn-ea"/>
              </a:rPr>
              <a:t>有事好商量，众人的事情由众人商量</a:t>
            </a:r>
            <a:r>
              <a:rPr sz="2300" b="1">
                <a:solidFill>
                  <a:srgbClr val="03504C"/>
                </a:solidFill>
                <a:latin typeface="楷体" charset="0"/>
                <a:ea typeface="楷体" charset="0"/>
                <a:cs typeface="楷体" charset="0"/>
                <a:sym typeface="+mn-ea"/>
              </a:rPr>
              <a:t>是人民民主的真谛。</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5</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社会主义民主政治的本质特征是</a:t>
            </a:r>
            <a:r>
              <a:rPr sz="2300" b="1" u="sng">
                <a:solidFill>
                  <a:srgbClr val="FF0000"/>
                </a:solidFill>
                <a:latin typeface="楷体" charset="0"/>
                <a:ea typeface="楷体" charset="0"/>
                <a:cs typeface="楷体" charset="0"/>
                <a:sym typeface="+mn-ea"/>
              </a:rPr>
              <a:t>人民当家作主</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6.公民行使民主权利的途径：</a:t>
            </a:r>
            <a:r>
              <a:rPr sz="2300" b="1" u="sng">
                <a:solidFill>
                  <a:srgbClr val="FF0000"/>
                </a:solidFill>
                <a:latin typeface="楷体" charset="0"/>
                <a:ea typeface="楷体" charset="0"/>
                <a:cs typeface="楷体" charset="0"/>
                <a:sym typeface="+mn-ea"/>
              </a:rPr>
              <a:t>民主选举、民主决策、民主监督、民主协商、民主管理</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7</a:t>
            </a:r>
            <a:r>
              <a:rPr lang="en-US" sz="2300" b="1">
                <a:solidFill>
                  <a:srgbClr val="03504C"/>
                </a:solidFill>
                <a:latin typeface="楷体" charset="0"/>
                <a:ea typeface="楷体" charset="0"/>
                <a:cs typeface="楷体" charset="0"/>
                <a:sym typeface="+mn-ea"/>
              </a:rPr>
              <a:t>.</a:t>
            </a:r>
            <a:r>
              <a:rPr sz="2300" b="1" u="sng">
                <a:solidFill>
                  <a:srgbClr val="FF0000"/>
                </a:solidFill>
                <a:latin typeface="楷体" charset="0"/>
                <a:ea typeface="楷体" charset="0"/>
                <a:cs typeface="楷体" charset="0"/>
                <a:sym typeface="+mn-ea"/>
              </a:rPr>
              <a:t>协商民主</a:t>
            </a:r>
            <a:r>
              <a:rPr sz="2300" b="1">
                <a:solidFill>
                  <a:srgbClr val="03504C"/>
                </a:solidFill>
                <a:latin typeface="楷体" charset="0"/>
                <a:ea typeface="楷体" charset="0"/>
                <a:cs typeface="楷体" charset="0"/>
                <a:sym typeface="+mn-ea"/>
              </a:rPr>
              <a:t>是我国社会主义民主政治的特有形式和独特优势。</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8</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全过程人民民主是</a:t>
            </a:r>
            <a:r>
              <a:rPr sz="2300" b="1" u="sng">
                <a:solidFill>
                  <a:srgbClr val="FF0000"/>
                </a:solidFill>
                <a:latin typeface="楷体" charset="0"/>
                <a:ea typeface="楷体" charset="0"/>
                <a:cs typeface="楷体" charset="0"/>
                <a:sym typeface="+mn-ea"/>
              </a:rPr>
              <a:t>最广泛、最真实、最管用</a:t>
            </a:r>
            <a:r>
              <a:rPr sz="2300" b="1">
                <a:solidFill>
                  <a:srgbClr val="03504C"/>
                </a:solidFill>
                <a:latin typeface="楷体" charset="0"/>
                <a:ea typeface="楷体" charset="0"/>
                <a:cs typeface="楷体" charset="0"/>
                <a:sym typeface="+mn-ea"/>
              </a:rPr>
              <a:t>的民主。</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9</a:t>
            </a:r>
            <a:r>
              <a:rPr lang="en-US" sz="2300" b="1">
                <a:solidFill>
                  <a:srgbClr val="03504C"/>
                </a:solidFill>
                <a:latin typeface="楷体" charset="0"/>
                <a:ea typeface="楷体" charset="0"/>
                <a:cs typeface="楷体" charset="0"/>
                <a:sym typeface="+mn-ea"/>
              </a:rPr>
              <a:t>.</a:t>
            </a:r>
            <a:r>
              <a:rPr sz="2300" b="1" u="sng">
                <a:solidFill>
                  <a:srgbClr val="FF0000"/>
                </a:solidFill>
                <a:latin typeface="楷体" charset="0"/>
                <a:ea typeface="楷体" charset="0"/>
                <a:cs typeface="楷体" charset="0"/>
                <a:sym typeface="+mn-ea"/>
              </a:rPr>
              <a:t>全过程人民民主</a:t>
            </a:r>
            <a:r>
              <a:rPr sz="2300" b="1">
                <a:solidFill>
                  <a:srgbClr val="03504C"/>
                </a:solidFill>
                <a:latin typeface="楷体" charset="0"/>
                <a:ea typeface="楷体" charset="0"/>
                <a:cs typeface="楷体" charset="0"/>
                <a:sym typeface="+mn-ea"/>
              </a:rPr>
              <a:t>是社会主义民主政治的本质属性。</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10</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民主的价值要求是</a:t>
            </a:r>
            <a:r>
              <a:rPr sz="2300" b="1" u="sng">
                <a:solidFill>
                  <a:srgbClr val="FF0000"/>
                </a:solidFill>
                <a:latin typeface="楷体" charset="0"/>
                <a:ea typeface="楷体" charset="0"/>
                <a:cs typeface="楷体" charset="0"/>
                <a:sym typeface="+mn-ea"/>
              </a:rPr>
              <a:t>大多数人当家作主</a:t>
            </a:r>
            <a:r>
              <a:rPr sz="2300" b="1">
                <a:solidFill>
                  <a:srgbClr val="03504C"/>
                </a:solidFill>
                <a:latin typeface="楷体" charset="0"/>
                <a:ea typeface="楷体" charset="0"/>
                <a:cs typeface="楷体" charset="0"/>
                <a:sym typeface="+mn-ea"/>
              </a:rPr>
              <a:t>。 </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11</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人民代表大会制度是我国的</a:t>
            </a:r>
            <a:r>
              <a:rPr sz="2300" b="1" u="sng">
                <a:solidFill>
                  <a:srgbClr val="FF0000"/>
                </a:solidFill>
                <a:latin typeface="楷体" charset="0"/>
                <a:ea typeface="楷体" charset="0"/>
                <a:cs typeface="楷体" charset="0"/>
                <a:sym typeface="+mn-ea"/>
              </a:rPr>
              <a:t>根本政治制度</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12</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基本政治制度:</a:t>
            </a:r>
            <a:r>
              <a:rPr sz="2300" b="1" u="sng">
                <a:solidFill>
                  <a:srgbClr val="FF0000"/>
                </a:solidFill>
                <a:latin typeface="楷体" charset="0"/>
                <a:ea typeface="楷体" charset="0"/>
                <a:cs typeface="楷体" charset="0"/>
                <a:sym typeface="+mn-ea"/>
              </a:rPr>
              <a:t>共产党领导的多党合作和政治协商制度，民族区域自治制度，基层群众自治制度</a:t>
            </a:r>
            <a:r>
              <a:rPr lang="zh-CN" sz="2300" b="1" u="sng">
                <a:solidFill>
                  <a:srgbClr val="FF0000"/>
                </a:solidFill>
                <a:latin typeface="楷体" charset="0"/>
                <a:ea typeface="楷体" charset="0"/>
                <a:cs typeface="楷体" charset="0"/>
                <a:sym typeface="+mn-ea"/>
              </a:rPr>
              <a:t>。</a:t>
            </a:r>
            <a:endParaRPr lang="zh-CN" sz="2300" b="1" u="sng">
              <a:solidFill>
                <a:srgbClr val="FF0000"/>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409575" y="462915"/>
            <a:ext cx="11460480" cy="6170295"/>
          </a:xfrm>
          <a:prstGeom prst="rect">
            <a:avLst/>
          </a:prstGeom>
          <a:solidFill>
            <a:srgbClr val="F2E6D6">
              <a:alpha val="9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482" y="132715"/>
            <a:ext cx="5527423"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7" y="297"/>
              <a:ext cx="8048" cy="1023"/>
            </a:xfrm>
            <a:prstGeom prst="rect">
              <a:avLst/>
            </a:prstGeom>
            <a:noFill/>
          </p:spPr>
          <p:txBody>
            <a:bodyPr wrap="square" rtlCol="0">
              <a:spAutoFit/>
            </a:bodyPr>
            <a:lstStyle/>
            <a:p>
              <a:pPr algn="dist">
                <a:lnSpc>
                  <a:spcPct val="100000"/>
                </a:lnSpc>
              </a:pPr>
              <a:r>
                <a:rPr lang="zh-CN" altLang="en-US" sz="3200" b="1">
                  <a:solidFill>
                    <a:schemeClr val="bg1"/>
                  </a:solidFill>
                  <a:latin typeface="楷体" charset="0"/>
                  <a:ea typeface="楷体" charset="0"/>
                  <a:cs typeface="楷体" charset="0"/>
                  <a:sym typeface="+mn-lt"/>
                </a:rPr>
                <a:t>必备核心知识点</a:t>
              </a:r>
              <a:endParaRPr lang="zh-CN" altLang="en-US" sz="3200" b="1">
                <a:solidFill>
                  <a:schemeClr val="bg1"/>
                </a:solidFill>
                <a:latin typeface="楷体" charset="0"/>
                <a:ea typeface="楷体" charset="0"/>
                <a:cs typeface="楷体" charset="0"/>
                <a:sym typeface="+mn-lt"/>
              </a:endParaRPr>
            </a:p>
          </p:txBody>
        </p:sp>
      </p:grpSp>
      <p:sp>
        <p:nvSpPr>
          <p:cNvPr id="5" name="文本框 4" title=""/>
          <p:cNvSpPr txBox="1"/>
          <p:nvPr>
            <p:custDataLst>
              <p:tags r:id="rId10"/>
            </p:custDataLst>
          </p:nvPr>
        </p:nvSpPr>
        <p:spPr>
          <a:xfrm>
            <a:off x="695960" y="973455"/>
            <a:ext cx="11046460" cy="5370830"/>
          </a:xfrm>
          <a:prstGeom prst="rect">
            <a:avLst/>
          </a:prstGeom>
          <a:noFill/>
        </p:spPr>
        <p:txBody>
          <a:bodyPr wrap="square" rtlCol="0" anchor="t">
            <a:noAutofit/>
          </a:bodyPr>
          <a:lstStyle/>
          <a:p>
            <a:pPr algn="just" defTabSz="266700">
              <a:lnSpc>
                <a:spcPct val="120000"/>
              </a:lnSpc>
              <a:spcAft>
                <a:spcPct val="0"/>
              </a:spcAft>
            </a:pPr>
            <a:r>
              <a:rPr sz="2300" b="1">
                <a:solidFill>
                  <a:srgbClr val="03504C"/>
                </a:solidFill>
                <a:latin typeface="楷体" charset="0"/>
                <a:ea typeface="楷体" charset="0"/>
                <a:cs typeface="楷体" charset="0"/>
                <a:sym typeface="+mn-ea"/>
              </a:rPr>
              <a:t>13</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完善</a:t>
            </a:r>
            <a:r>
              <a:rPr sz="2300" b="1" u="sng">
                <a:solidFill>
                  <a:srgbClr val="FF0000"/>
                </a:solidFill>
                <a:latin typeface="楷体" charset="0"/>
                <a:ea typeface="楷体" charset="0"/>
                <a:cs typeface="楷体" charset="0"/>
                <a:sym typeface="+mn-ea"/>
              </a:rPr>
              <a:t>基层群众自治制度</a:t>
            </a:r>
            <a:r>
              <a:rPr sz="2300" b="1">
                <a:solidFill>
                  <a:srgbClr val="03504C"/>
                </a:solidFill>
                <a:latin typeface="楷体" charset="0"/>
                <a:ea typeface="楷体" charset="0"/>
                <a:cs typeface="楷体" charset="0"/>
                <a:sym typeface="+mn-ea"/>
              </a:rPr>
              <a:t>、发展基层民主，是社会主义民主政治建设的</a:t>
            </a:r>
            <a:r>
              <a:rPr sz="2300" b="1" u="sng">
                <a:solidFill>
                  <a:srgbClr val="FF0000"/>
                </a:solidFill>
                <a:latin typeface="楷体" charset="0"/>
                <a:ea typeface="楷体" charset="0"/>
                <a:cs typeface="楷体" charset="0"/>
                <a:sym typeface="+mn-ea"/>
              </a:rPr>
              <a:t>基础</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14</a:t>
            </a:r>
            <a:r>
              <a:rPr lang="en-US" sz="2300" b="1">
                <a:solidFill>
                  <a:srgbClr val="03504C"/>
                </a:solidFill>
                <a:latin typeface="楷体" charset="0"/>
                <a:ea typeface="楷体" charset="0"/>
                <a:cs typeface="楷体" charset="0"/>
                <a:sym typeface="+mn-ea"/>
              </a:rPr>
              <a:t>.</a:t>
            </a:r>
            <a:r>
              <a:rPr sz="2300" b="1" u="sng">
                <a:solidFill>
                  <a:srgbClr val="FF0000"/>
                </a:solidFill>
                <a:latin typeface="楷体" charset="0"/>
                <a:ea typeface="楷体" charset="0"/>
                <a:cs typeface="楷体" charset="0"/>
                <a:sym typeface="+mn-ea"/>
              </a:rPr>
              <a:t>民主选举</a:t>
            </a:r>
            <a:r>
              <a:rPr sz="2300" b="1">
                <a:solidFill>
                  <a:srgbClr val="03504C"/>
                </a:solidFill>
                <a:latin typeface="楷体" charset="0"/>
                <a:ea typeface="楷体" charset="0"/>
                <a:cs typeface="楷体" charset="0"/>
                <a:sym typeface="+mn-ea"/>
              </a:rPr>
              <a:t>是人民实现</a:t>
            </a:r>
            <a:r>
              <a:rPr sz="2300" b="1" u="sng">
                <a:solidFill>
                  <a:srgbClr val="FF0000"/>
                </a:solidFill>
                <a:latin typeface="楷体" charset="0"/>
                <a:ea typeface="楷体" charset="0"/>
                <a:cs typeface="楷体" charset="0"/>
                <a:sym typeface="+mn-ea"/>
              </a:rPr>
              <a:t>民主权利</a:t>
            </a:r>
            <a:r>
              <a:rPr sz="2300" b="1">
                <a:solidFill>
                  <a:srgbClr val="03504C"/>
                </a:solidFill>
                <a:latin typeface="楷体" charset="0"/>
                <a:ea typeface="楷体" charset="0"/>
                <a:cs typeface="楷体" charset="0"/>
                <a:sym typeface="+mn-ea"/>
              </a:rPr>
              <a:t>的一种重要形式；</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    </a:t>
            </a:r>
            <a:r>
              <a:rPr sz="2300" b="1" u="sng">
                <a:solidFill>
                  <a:srgbClr val="FF0000"/>
                </a:solidFill>
                <a:latin typeface="楷体" charset="0"/>
                <a:ea typeface="楷体" charset="0"/>
                <a:cs typeface="楷体" charset="0"/>
                <a:sym typeface="+mn-ea"/>
              </a:rPr>
              <a:t>民主决策</a:t>
            </a:r>
            <a:r>
              <a:rPr sz="2300" b="1">
                <a:solidFill>
                  <a:srgbClr val="03504C"/>
                </a:solidFill>
                <a:latin typeface="楷体" charset="0"/>
                <a:ea typeface="楷体" charset="0"/>
                <a:cs typeface="楷体" charset="0"/>
                <a:sym typeface="+mn-ea"/>
              </a:rPr>
              <a:t>是保障人民利益得到充分实现的</a:t>
            </a:r>
            <a:r>
              <a:rPr sz="2300" b="1" u="sng">
                <a:solidFill>
                  <a:srgbClr val="FF0000"/>
                </a:solidFill>
                <a:latin typeface="楷体" charset="0"/>
                <a:ea typeface="楷体" charset="0"/>
                <a:cs typeface="楷体" charset="0"/>
                <a:sym typeface="+mn-ea"/>
              </a:rPr>
              <a:t>有效方式</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    </a:t>
            </a:r>
            <a:r>
              <a:rPr sz="2300" b="1" u="sng">
                <a:solidFill>
                  <a:srgbClr val="FF0000"/>
                </a:solidFill>
                <a:latin typeface="楷体" charset="0"/>
                <a:ea typeface="楷体" charset="0"/>
                <a:cs typeface="楷体" charset="0"/>
                <a:sym typeface="+mn-ea"/>
              </a:rPr>
              <a:t>民主监督</a:t>
            </a:r>
            <a:r>
              <a:rPr sz="2300" b="1">
                <a:solidFill>
                  <a:srgbClr val="03504C"/>
                </a:solidFill>
                <a:latin typeface="楷体" charset="0"/>
                <a:ea typeface="楷体" charset="0"/>
                <a:cs typeface="楷体" charset="0"/>
                <a:sym typeface="+mn-ea"/>
              </a:rPr>
              <a:t>是公民参与民主生活、行使公民监督权的</a:t>
            </a:r>
            <a:r>
              <a:rPr sz="2300" b="1" u="sng">
                <a:solidFill>
                  <a:srgbClr val="FF0000"/>
                </a:solidFill>
                <a:latin typeface="楷体" charset="0"/>
                <a:ea typeface="楷体" charset="0"/>
                <a:cs typeface="楷体" charset="0"/>
                <a:sym typeface="+mn-ea"/>
              </a:rPr>
              <a:t>具体体现</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    </a:t>
            </a:r>
            <a:r>
              <a:rPr sz="2300" b="1" u="sng">
                <a:solidFill>
                  <a:srgbClr val="FF0000"/>
                </a:solidFill>
                <a:latin typeface="楷体" charset="0"/>
                <a:ea typeface="楷体" charset="0"/>
                <a:cs typeface="楷体" charset="0"/>
                <a:sym typeface="+mn-ea"/>
              </a:rPr>
              <a:t>民主协商</a:t>
            </a:r>
            <a:r>
              <a:rPr sz="2300" b="1">
                <a:solidFill>
                  <a:srgbClr val="03504C"/>
                </a:solidFill>
                <a:latin typeface="楷体" charset="0"/>
                <a:ea typeface="楷体" charset="0"/>
                <a:cs typeface="楷体" charset="0"/>
                <a:sym typeface="+mn-ea"/>
              </a:rPr>
              <a:t>保证了人民的意愿和要求得到</a:t>
            </a:r>
            <a:r>
              <a:rPr sz="2300" b="1" u="sng">
                <a:solidFill>
                  <a:srgbClr val="FF0000"/>
                </a:solidFill>
                <a:latin typeface="楷体" charset="0"/>
                <a:ea typeface="楷体" charset="0"/>
                <a:cs typeface="楷体" charset="0"/>
                <a:sym typeface="+mn-ea"/>
              </a:rPr>
              <a:t>充分表达</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    </a:t>
            </a:r>
            <a:r>
              <a:rPr sz="2300" b="1" u="sng">
                <a:solidFill>
                  <a:srgbClr val="FF0000"/>
                </a:solidFill>
                <a:latin typeface="楷体" charset="0"/>
                <a:ea typeface="楷体" charset="0"/>
                <a:cs typeface="楷体" charset="0"/>
                <a:sym typeface="+mn-ea"/>
              </a:rPr>
              <a:t>民主管理</a:t>
            </a:r>
            <a:r>
              <a:rPr sz="2300" b="1">
                <a:solidFill>
                  <a:srgbClr val="03504C"/>
                </a:solidFill>
                <a:latin typeface="楷体" charset="0"/>
                <a:ea typeface="楷体" charset="0"/>
                <a:cs typeface="楷体" charset="0"/>
                <a:sym typeface="+mn-ea"/>
              </a:rPr>
              <a:t>让人人都有参与管理国家和社会各项事务的</a:t>
            </a:r>
            <a:r>
              <a:rPr sz="2300" b="1" u="sng">
                <a:solidFill>
                  <a:srgbClr val="FF0000"/>
                </a:solidFill>
                <a:latin typeface="楷体" charset="0"/>
                <a:ea typeface="楷体" charset="0"/>
                <a:cs typeface="楷体" charset="0"/>
                <a:sym typeface="+mn-ea"/>
              </a:rPr>
              <a:t>机会和渠道</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15</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国家重大事项公示征求意见，决策前公民积极参与，属于</a:t>
            </a:r>
            <a:r>
              <a:rPr sz="2300" b="1" u="sng">
                <a:solidFill>
                  <a:srgbClr val="FF0000"/>
                </a:solidFill>
                <a:latin typeface="楷体" charset="0"/>
                <a:ea typeface="楷体" charset="0"/>
                <a:cs typeface="楷体" charset="0"/>
                <a:sym typeface="+mn-ea"/>
              </a:rPr>
              <a:t>民主决策</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    国家重大事项决策通过后公示让公民了解并接受公民监督，属于</a:t>
            </a:r>
            <a:r>
              <a:rPr sz="2300" b="1" u="sng">
                <a:solidFill>
                  <a:srgbClr val="FF0000"/>
                </a:solidFill>
                <a:latin typeface="楷体" charset="0"/>
                <a:ea typeface="楷体" charset="0"/>
                <a:cs typeface="楷体" charset="0"/>
                <a:sym typeface="+mn-ea"/>
              </a:rPr>
              <a:t>民主监督</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16</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法治要求实行</a:t>
            </a:r>
            <a:r>
              <a:rPr sz="2300" b="1" u="sng">
                <a:solidFill>
                  <a:srgbClr val="FF0000"/>
                </a:solidFill>
                <a:latin typeface="楷体" charset="0"/>
                <a:ea typeface="楷体" charset="0"/>
                <a:cs typeface="楷体" charset="0"/>
                <a:sym typeface="+mn-ea"/>
              </a:rPr>
              <a:t>良法之治</a:t>
            </a:r>
            <a:r>
              <a:rPr sz="2300" b="1">
                <a:solidFill>
                  <a:srgbClr val="03504C"/>
                </a:solidFill>
                <a:latin typeface="楷体" charset="0"/>
                <a:ea typeface="楷体" charset="0"/>
                <a:cs typeface="楷体" charset="0"/>
                <a:sym typeface="+mn-ea"/>
              </a:rPr>
              <a:t>和</a:t>
            </a:r>
            <a:r>
              <a:rPr sz="2300" b="1" u="sng">
                <a:solidFill>
                  <a:srgbClr val="FF0000"/>
                </a:solidFill>
                <a:latin typeface="楷体" charset="0"/>
                <a:ea typeface="楷体" charset="0"/>
                <a:cs typeface="楷体" charset="0"/>
                <a:sym typeface="+mn-ea"/>
              </a:rPr>
              <a:t>实行善治</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17</a:t>
            </a:r>
            <a:r>
              <a:rPr lang="en-US" sz="2300" b="1">
                <a:solidFill>
                  <a:srgbClr val="03504C"/>
                </a:solidFill>
                <a:latin typeface="楷体" charset="0"/>
                <a:ea typeface="楷体" charset="0"/>
                <a:cs typeface="楷体" charset="0"/>
                <a:sym typeface="+mn-ea"/>
              </a:rPr>
              <a:t>.</a:t>
            </a:r>
            <a:r>
              <a:rPr sz="2300" b="1" u="sng">
                <a:solidFill>
                  <a:srgbClr val="FF0000"/>
                </a:solidFill>
                <a:latin typeface="楷体" charset="0"/>
                <a:ea typeface="楷体" charset="0"/>
                <a:cs typeface="楷体" charset="0"/>
                <a:sym typeface="+mn-ea"/>
              </a:rPr>
              <a:t>依法治国</a:t>
            </a:r>
            <a:r>
              <a:rPr sz="2300" b="1">
                <a:solidFill>
                  <a:srgbClr val="03504C"/>
                </a:solidFill>
                <a:latin typeface="楷体" charset="0"/>
                <a:ea typeface="楷体" charset="0"/>
                <a:cs typeface="楷体" charset="0"/>
                <a:sym typeface="+mn-ea"/>
              </a:rPr>
              <a:t>是党领导人民治理国家的</a:t>
            </a:r>
            <a:r>
              <a:rPr sz="2300" b="1" u="sng">
                <a:solidFill>
                  <a:srgbClr val="FF0000"/>
                </a:solidFill>
                <a:latin typeface="楷体" charset="0"/>
                <a:ea typeface="楷体" charset="0"/>
                <a:cs typeface="楷体" charset="0"/>
                <a:sym typeface="+mn-ea"/>
              </a:rPr>
              <a:t>基本方略</a:t>
            </a:r>
            <a:r>
              <a:rPr sz="2300" b="1">
                <a:solidFill>
                  <a:srgbClr val="03504C"/>
                </a:solidFill>
                <a:latin typeface="楷体" charset="0"/>
                <a:ea typeface="楷体" charset="0"/>
                <a:cs typeface="楷体" charset="0"/>
                <a:sym typeface="+mn-ea"/>
              </a:rPr>
              <a:t>，</a:t>
            </a:r>
            <a:r>
              <a:rPr sz="2300" b="1" u="sng">
                <a:solidFill>
                  <a:srgbClr val="FF0000"/>
                </a:solidFill>
                <a:latin typeface="楷体" charset="0"/>
                <a:ea typeface="楷体" charset="0"/>
                <a:cs typeface="楷体" charset="0"/>
                <a:sym typeface="+mn-ea"/>
              </a:rPr>
              <a:t>全面依法治国</a:t>
            </a:r>
            <a:r>
              <a:rPr sz="2300" b="1">
                <a:solidFill>
                  <a:srgbClr val="03504C"/>
                </a:solidFill>
                <a:latin typeface="楷体" charset="0"/>
                <a:ea typeface="楷体" charset="0"/>
                <a:cs typeface="楷体" charset="0"/>
                <a:sym typeface="+mn-ea"/>
              </a:rPr>
              <a:t>是中国特色社会主义的</a:t>
            </a:r>
            <a:r>
              <a:rPr sz="2300" b="1" u="sng">
                <a:solidFill>
                  <a:srgbClr val="FF0000"/>
                </a:solidFill>
                <a:latin typeface="楷体" charset="0"/>
                <a:ea typeface="楷体" charset="0"/>
                <a:cs typeface="楷体" charset="0"/>
                <a:sym typeface="+mn-ea"/>
              </a:rPr>
              <a:t>本质要求和重要保障</a:t>
            </a:r>
            <a:r>
              <a:rPr sz="2300" b="1">
                <a:solidFill>
                  <a:srgbClr val="03504C"/>
                </a:solidFill>
                <a:latin typeface="楷体" charset="0"/>
                <a:ea typeface="楷体" charset="0"/>
                <a:cs typeface="楷体" charset="0"/>
                <a:sym typeface="+mn-ea"/>
              </a:rPr>
              <a:t>。</a:t>
            </a:r>
            <a:endParaRPr sz="2300" b="1">
              <a:solidFill>
                <a:srgbClr val="03504C"/>
              </a:solidFill>
              <a:latin typeface="楷体" charset="0"/>
              <a:ea typeface="楷体" charset="0"/>
              <a:cs typeface="楷体" charset="0"/>
              <a:sym typeface="+mn-ea"/>
            </a:endParaRPr>
          </a:p>
          <a:p>
            <a:pPr algn="just" defTabSz="266700">
              <a:lnSpc>
                <a:spcPct val="120000"/>
              </a:lnSpc>
              <a:spcAft>
                <a:spcPct val="0"/>
              </a:spcAft>
            </a:pPr>
            <a:r>
              <a:rPr sz="2300" b="1">
                <a:solidFill>
                  <a:srgbClr val="03504C"/>
                </a:solidFill>
                <a:latin typeface="楷体" charset="0"/>
                <a:ea typeface="楷体" charset="0"/>
                <a:cs typeface="楷体" charset="0"/>
                <a:sym typeface="+mn-ea"/>
              </a:rPr>
              <a:t>18</a:t>
            </a:r>
            <a:r>
              <a:rPr lang="en-US"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全面推进依法治国的总目标：</a:t>
            </a:r>
            <a:r>
              <a:rPr sz="2300" b="1" u="sng">
                <a:solidFill>
                  <a:srgbClr val="FF0000"/>
                </a:solidFill>
                <a:latin typeface="楷体" charset="0"/>
                <a:ea typeface="楷体" charset="0"/>
                <a:cs typeface="楷体" charset="0"/>
                <a:sym typeface="+mn-ea"/>
              </a:rPr>
              <a:t>建设中国特色社会主义法治体系，建设社会主义法治国家。</a:t>
            </a:r>
            <a:endParaRPr sz="2300" b="1" u="sng">
              <a:solidFill>
                <a:srgbClr val="FF0000"/>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215B7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409575" y="462915"/>
            <a:ext cx="11460480" cy="6170295"/>
          </a:xfrm>
          <a:prstGeom prst="rect">
            <a:avLst/>
          </a:prstGeom>
          <a:solidFill>
            <a:srgbClr val="F2E6D6">
              <a:alpha val="89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482" y="132715"/>
            <a:ext cx="5527423"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7" y="297"/>
              <a:ext cx="8048" cy="1023"/>
            </a:xfrm>
            <a:prstGeom prst="rect">
              <a:avLst/>
            </a:prstGeom>
            <a:noFill/>
          </p:spPr>
          <p:txBody>
            <a:bodyPr wrap="square" rtlCol="0">
              <a:spAutoFit/>
            </a:bodyPr>
            <a:lstStyle/>
            <a:p>
              <a:pPr algn="dist">
                <a:lnSpc>
                  <a:spcPct val="100000"/>
                </a:lnSpc>
              </a:pPr>
              <a:r>
                <a:rPr lang="zh-CN" altLang="en-US" sz="3200" b="1">
                  <a:solidFill>
                    <a:schemeClr val="bg1"/>
                  </a:solidFill>
                  <a:latin typeface="楷体" charset="0"/>
                  <a:ea typeface="楷体" charset="0"/>
                  <a:cs typeface="楷体" charset="0"/>
                  <a:sym typeface="+mn-lt"/>
                </a:rPr>
                <a:t>必备核心知识点</a:t>
              </a:r>
              <a:endParaRPr lang="zh-CN" altLang="en-US" sz="3200" b="1">
                <a:solidFill>
                  <a:schemeClr val="bg1"/>
                </a:solidFill>
                <a:latin typeface="楷体" charset="0"/>
                <a:ea typeface="楷体" charset="0"/>
                <a:cs typeface="楷体" charset="0"/>
                <a:sym typeface="+mn-lt"/>
              </a:endParaRPr>
            </a:p>
          </p:txBody>
        </p:sp>
      </p:grpSp>
      <p:sp>
        <p:nvSpPr>
          <p:cNvPr id="5" name="文本框 4" title=""/>
          <p:cNvSpPr txBox="1"/>
          <p:nvPr>
            <p:custDataLst>
              <p:tags r:id="rId10"/>
            </p:custDataLst>
          </p:nvPr>
        </p:nvSpPr>
        <p:spPr>
          <a:xfrm>
            <a:off x="695960" y="973455"/>
            <a:ext cx="11046460" cy="5624830"/>
          </a:xfrm>
          <a:prstGeom prst="rect">
            <a:avLst/>
          </a:prstGeom>
          <a:noFill/>
        </p:spPr>
        <p:txBody>
          <a:bodyPr wrap="square" rtlCol="0" anchor="t">
            <a:noAutofit/>
          </a:bodyPr>
          <a:lstStyle/>
          <a:p>
            <a:pPr algn="just" defTabSz="266700">
              <a:lnSpc>
                <a:spcPct val="115000"/>
              </a:lnSpc>
              <a:spcAft>
                <a:spcPct val="0"/>
              </a:spcAft>
            </a:pPr>
            <a:r>
              <a:rPr sz="2400" b="1">
                <a:solidFill>
                  <a:srgbClr val="03504C"/>
                </a:solidFill>
                <a:latin typeface="楷体" charset="0"/>
                <a:ea typeface="楷体" charset="0"/>
                <a:cs typeface="楷体" charset="0"/>
                <a:sym typeface="+mn-ea"/>
              </a:rPr>
              <a:t>19</a:t>
            </a:r>
            <a:r>
              <a:rPr lang="en-US" sz="2400" b="1">
                <a:solidFill>
                  <a:srgbClr val="03504C"/>
                </a:solidFill>
                <a:latin typeface="楷体" charset="0"/>
                <a:ea typeface="楷体" charset="0"/>
                <a:cs typeface="楷体" charset="0"/>
                <a:sym typeface="+mn-ea"/>
              </a:rPr>
              <a:t>.</a:t>
            </a:r>
            <a:r>
              <a:rPr sz="2400" b="1">
                <a:solidFill>
                  <a:srgbClr val="03504C"/>
                </a:solidFill>
                <a:latin typeface="楷体" charset="0"/>
                <a:ea typeface="楷体" charset="0"/>
                <a:cs typeface="楷体" charset="0"/>
                <a:sym typeface="+mn-ea"/>
              </a:rPr>
              <a:t>全面依法治国的要求（总方针）：</a:t>
            </a:r>
            <a:r>
              <a:rPr sz="2400" b="1" u="sng">
                <a:solidFill>
                  <a:srgbClr val="FF0000"/>
                </a:solidFill>
                <a:latin typeface="楷体" charset="0"/>
                <a:ea typeface="楷体" charset="0"/>
                <a:cs typeface="楷体" charset="0"/>
                <a:sym typeface="+mn-ea"/>
              </a:rPr>
              <a:t>坚持厉行法治，推进科学立法、严格执法、公正司法、全民守法。</a:t>
            </a:r>
            <a:endParaRPr sz="2400" b="1" u="sng">
              <a:solidFill>
                <a:srgbClr val="FF0000"/>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建设法治中国的总原则：</a:t>
            </a:r>
            <a:r>
              <a:rPr sz="2400" b="1" u="sng">
                <a:solidFill>
                  <a:srgbClr val="FF0000"/>
                </a:solidFill>
                <a:latin typeface="楷体" charset="0"/>
                <a:ea typeface="楷体" charset="0"/>
                <a:cs typeface="楷体" charset="0"/>
                <a:sym typeface="+mn-ea"/>
              </a:rPr>
              <a:t>必须坚持党的领导、人民当家作主、依法治国有机统一。</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20</a:t>
            </a:r>
            <a:r>
              <a:rPr lang="en-US" sz="2400" b="1">
                <a:solidFill>
                  <a:srgbClr val="03504C"/>
                </a:solidFill>
                <a:latin typeface="楷体" charset="0"/>
                <a:ea typeface="楷体" charset="0"/>
                <a:cs typeface="楷体" charset="0"/>
                <a:sym typeface="+mn-ea"/>
              </a:rPr>
              <a:t>.</a:t>
            </a:r>
            <a:r>
              <a:rPr sz="2400" b="1" u="sng">
                <a:solidFill>
                  <a:srgbClr val="FF0000"/>
                </a:solidFill>
                <a:latin typeface="楷体" charset="0"/>
                <a:ea typeface="楷体" charset="0"/>
                <a:cs typeface="楷体" charset="0"/>
                <a:sym typeface="+mn-ea"/>
              </a:rPr>
              <a:t>习近平法治思想</a:t>
            </a:r>
            <a:r>
              <a:rPr sz="2400" b="1">
                <a:solidFill>
                  <a:srgbClr val="03504C"/>
                </a:solidFill>
                <a:latin typeface="楷体" charset="0"/>
                <a:ea typeface="楷体" charset="0"/>
                <a:cs typeface="楷体" charset="0"/>
                <a:sym typeface="+mn-ea"/>
              </a:rPr>
              <a:t>是全面依法治国的根本遵循和行动指南</a:t>
            </a:r>
            <a:r>
              <a:rPr lang="zh-CN" sz="2400" b="1">
                <a:solidFill>
                  <a:srgbClr val="03504C"/>
                </a:solidFill>
                <a:latin typeface="楷体" charset="0"/>
                <a:ea typeface="楷体" charset="0"/>
                <a:cs typeface="楷体" charset="0"/>
                <a:sym typeface="+mn-ea"/>
              </a:rPr>
              <a:t>。</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21</a:t>
            </a:r>
            <a:r>
              <a:rPr lang="en-US" sz="2400" b="1">
                <a:solidFill>
                  <a:srgbClr val="03504C"/>
                </a:solidFill>
                <a:latin typeface="楷体" charset="0"/>
                <a:ea typeface="楷体" charset="0"/>
                <a:cs typeface="楷体" charset="0"/>
                <a:sym typeface="+mn-ea"/>
              </a:rPr>
              <a:t>.</a:t>
            </a:r>
            <a:r>
              <a:rPr sz="2400" b="1">
                <a:solidFill>
                  <a:srgbClr val="03504C"/>
                </a:solidFill>
                <a:latin typeface="楷体" charset="0"/>
                <a:ea typeface="楷体" charset="0"/>
                <a:cs typeface="楷体" charset="0"/>
                <a:sym typeface="+mn-ea"/>
              </a:rPr>
              <a:t>依法行政的核心是</a:t>
            </a:r>
            <a:r>
              <a:rPr sz="2400" b="1" u="sng">
                <a:solidFill>
                  <a:srgbClr val="FF0000"/>
                </a:solidFill>
                <a:latin typeface="楷体" charset="0"/>
                <a:ea typeface="楷体" charset="0"/>
                <a:cs typeface="楷体" charset="0"/>
                <a:sym typeface="+mn-ea"/>
              </a:rPr>
              <a:t>规范政府的行政权</a:t>
            </a:r>
            <a:r>
              <a:rPr sz="2400" b="1">
                <a:solidFill>
                  <a:srgbClr val="03504C"/>
                </a:solidFill>
                <a:latin typeface="楷体" charset="0"/>
                <a:ea typeface="楷体" charset="0"/>
                <a:cs typeface="楷体" charset="0"/>
                <a:sym typeface="+mn-ea"/>
              </a:rPr>
              <a:t>。依法治国的核心是：</a:t>
            </a:r>
            <a:r>
              <a:rPr sz="2400" b="1" u="sng">
                <a:solidFill>
                  <a:srgbClr val="FF0000"/>
                </a:solidFill>
                <a:latin typeface="楷体" charset="0"/>
                <a:ea typeface="楷体" charset="0"/>
                <a:cs typeface="楷体" charset="0"/>
                <a:sym typeface="+mn-ea"/>
              </a:rPr>
              <a:t>依宪治国</a:t>
            </a:r>
            <a:r>
              <a:rPr sz="2400" b="1">
                <a:solidFill>
                  <a:srgbClr val="03504C"/>
                </a:solidFill>
                <a:latin typeface="楷体" charset="0"/>
                <a:ea typeface="楷体" charset="0"/>
                <a:cs typeface="楷体" charset="0"/>
                <a:sym typeface="+mn-ea"/>
              </a:rPr>
              <a:t>。</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22</a:t>
            </a:r>
            <a:r>
              <a:rPr lang="en-US" sz="2400" b="1">
                <a:solidFill>
                  <a:srgbClr val="03504C"/>
                </a:solidFill>
                <a:latin typeface="楷体" charset="0"/>
                <a:ea typeface="楷体" charset="0"/>
                <a:cs typeface="楷体" charset="0"/>
                <a:sym typeface="+mn-ea"/>
              </a:rPr>
              <a:t>.</a:t>
            </a:r>
            <a:r>
              <a:rPr sz="2400" b="1" u="sng">
                <a:solidFill>
                  <a:srgbClr val="FF0000"/>
                </a:solidFill>
                <a:latin typeface="楷体" charset="0"/>
                <a:ea typeface="楷体" charset="0"/>
                <a:cs typeface="楷体" charset="0"/>
                <a:sym typeface="+mn-ea"/>
              </a:rPr>
              <a:t>依法行政</a:t>
            </a:r>
            <a:r>
              <a:rPr sz="2400" b="1">
                <a:solidFill>
                  <a:srgbClr val="03504C"/>
                </a:solidFill>
                <a:latin typeface="楷体" charset="0"/>
                <a:ea typeface="楷体" charset="0"/>
                <a:cs typeface="楷体" charset="0"/>
                <a:sym typeface="+mn-ea"/>
              </a:rPr>
              <a:t>是现代法治政府行使权力普遍奉行的</a:t>
            </a:r>
            <a:r>
              <a:rPr sz="2400" b="1" u="sng">
                <a:solidFill>
                  <a:srgbClr val="FF0000"/>
                </a:solidFill>
                <a:latin typeface="楷体" charset="0"/>
                <a:ea typeface="楷体" charset="0"/>
                <a:cs typeface="楷体" charset="0"/>
                <a:sym typeface="+mn-ea"/>
              </a:rPr>
              <a:t>基本准则</a:t>
            </a:r>
            <a:r>
              <a:rPr sz="2400" b="1">
                <a:solidFill>
                  <a:srgbClr val="03504C"/>
                </a:solidFill>
                <a:latin typeface="楷体" charset="0"/>
                <a:ea typeface="楷体" charset="0"/>
                <a:cs typeface="楷体" charset="0"/>
                <a:sym typeface="+mn-ea"/>
              </a:rPr>
              <a:t>。</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23</a:t>
            </a:r>
            <a:r>
              <a:rPr lang="en-US" sz="2400" b="1">
                <a:solidFill>
                  <a:srgbClr val="03504C"/>
                </a:solidFill>
                <a:latin typeface="楷体" charset="0"/>
                <a:ea typeface="楷体" charset="0"/>
                <a:cs typeface="楷体" charset="0"/>
                <a:sym typeface="+mn-ea"/>
              </a:rPr>
              <a:t>.</a:t>
            </a:r>
            <a:r>
              <a:rPr sz="2400" b="1">
                <a:solidFill>
                  <a:srgbClr val="03504C"/>
                </a:solidFill>
                <a:latin typeface="楷体" charset="0"/>
                <a:ea typeface="楷体" charset="0"/>
                <a:cs typeface="楷体" charset="0"/>
                <a:sym typeface="+mn-ea"/>
              </a:rPr>
              <a:t>政府的目标：</a:t>
            </a:r>
            <a:r>
              <a:rPr sz="2400" b="1" u="sng">
                <a:solidFill>
                  <a:srgbClr val="FF0000"/>
                </a:solidFill>
                <a:latin typeface="楷体" charset="0"/>
                <a:ea typeface="楷体" charset="0"/>
                <a:cs typeface="楷体" charset="0"/>
                <a:sym typeface="+mn-ea"/>
              </a:rPr>
              <a:t>建设法治政府</a:t>
            </a:r>
            <a:r>
              <a:rPr sz="2400" b="1">
                <a:solidFill>
                  <a:srgbClr val="03504C"/>
                </a:solidFill>
                <a:latin typeface="楷体" charset="0"/>
                <a:ea typeface="楷体" charset="0"/>
                <a:cs typeface="楷体" charset="0"/>
                <a:sym typeface="+mn-ea"/>
              </a:rPr>
              <a:t>；   </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政府的作用：</a:t>
            </a:r>
            <a:r>
              <a:rPr sz="2400" b="1" u="sng">
                <a:solidFill>
                  <a:srgbClr val="FF0000"/>
                </a:solidFill>
                <a:latin typeface="楷体" charset="0"/>
                <a:ea typeface="楷体" charset="0"/>
                <a:cs typeface="楷体" charset="0"/>
                <a:sym typeface="+mn-ea"/>
              </a:rPr>
              <a:t>管理社会生活；提供社会公共服务</a:t>
            </a:r>
            <a:r>
              <a:rPr sz="2400" b="1">
                <a:solidFill>
                  <a:srgbClr val="03504C"/>
                </a:solidFill>
                <a:latin typeface="楷体" charset="0"/>
                <a:ea typeface="楷体" charset="0"/>
                <a:cs typeface="楷体" charset="0"/>
                <a:sym typeface="+mn-ea"/>
              </a:rPr>
              <a:t>；</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政府的权</a:t>
            </a:r>
            <a:r>
              <a:rPr lang="zh-CN" sz="2400" b="1">
                <a:solidFill>
                  <a:srgbClr val="03504C"/>
                </a:solidFill>
                <a:latin typeface="楷体" charset="0"/>
                <a:ea typeface="楷体" charset="0"/>
                <a:cs typeface="楷体" charset="0"/>
                <a:sym typeface="+mn-ea"/>
              </a:rPr>
              <a:t>力</a:t>
            </a:r>
            <a:r>
              <a:rPr sz="2400" b="1">
                <a:solidFill>
                  <a:srgbClr val="03504C"/>
                </a:solidFill>
                <a:latin typeface="楷体" charset="0"/>
                <a:ea typeface="楷体" charset="0"/>
                <a:cs typeface="楷体" charset="0"/>
                <a:sym typeface="+mn-ea"/>
              </a:rPr>
              <a:t>来源于：</a:t>
            </a:r>
            <a:r>
              <a:rPr sz="2400" b="1" u="sng">
                <a:solidFill>
                  <a:srgbClr val="FF0000"/>
                </a:solidFill>
                <a:latin typeface="楷体" charset="0"/>
                <a:ea typeface="楷体" charset="0"/>
                <a:cs typeface="楷体" charset="0"/>
                <a:sym typeface="+mn-ea"/>
              </a:rPr>
              <a:t>人民</a:t>
            </a:r>
            <a:r>
              <a:rPr sz="2400" b="1">
                <a:solidFill>
                  <a:srgbClr val="03504C"/>
                </a:solidFill>
                <a:latin typeface="楷体" charset="0"/>
                <a:ea typeface="楷体" charset="0"/>
                <a:cs typeface="楷体" charset="0"/>
                <a:sym typeface="+mn-ea"/>
              </a:rPr>
              <a:t>；     </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政府的宗旨是：</a:t>
            </a:r>
            <a:r>
              <a:rPr sz="2400" b="1" u="sng">
                <a:solidFill>
                  <a:srgbClr val="FF0000"/>
                </a:solidFill>
                <a:latin typeface="楷体" charset="0"/>
                <a:ea typeface="楷体" charset="0"/>
                <a:cs typeface="楷体" charset="0"/>
                <a:sym typeface="+mn-ea"/>
              </a:rPr>
              <a:t>为人民服务</a:t>
            </a:r>
            <a:r>
              <a:rPr sz="2400" b="1">
                <a:solidFill>
                  <a:srgbClr val="03504C"/>
                </a:solidFill>
                <a:latin typeface="楷体" charset="0"/>
                <a:ea typeface="楷体" charset="0"/>
                <a:cs typeface="楷体" charset="0"/>
                <a:sym typeface="+mn-ea"/>
              </a:rPr>
              <a:t>；</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政府的工作要求是：</a:t>
            </a:r>
            <a:r>
              <a:rPr sz="2400" b="1" u="sng">
                <a:solidFill>
                  <a:srgbClr val="FF0000"/>
                </a:solidFill>
                <a:latin typeface="楷体" charset="0"/>
                <a:ea typeface="楷体" charset="0"/>
                <a:cs typeface="楷体" charset="0"/>
                <a:sym typeface="+mn-ea"/>
              </a:rPr>
              <a:t>对人民负责，为人民谋利益</a:t>
            </a:r>
            <a:r>
              <a:rPr sz="2400" b="1">
                <a:solidFill>
                  <a:srgbClr val="03504C"/>
                </a:solidFill>
                <a:latin typeface="楷体" charset="0"/>
                <a:ea typeface="楷体" charset="0"/>
                <a:cs typeface="楷体" charset="0"/>
                <a:sym typeface="+mn-ea"/>
              </a:rPr>
              <a:t>。</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sz="2400" b="1">
                <a:solidFill>
                  <a:srgbClr val="03504C"/>
                </a:solidFill>
                <a:latin typeface="楷体" charset="0"/>
                <a:ea typeface="楷体" charset="0"/>
                <a:cs typeface="楷体" charset="0"/>
                <a:sym typeface="+mn-ea"/>
              </a:rPr>
              <a:t>24</a:t>
            </a:r>
            <a:r>
              <a:rPr lang="en-US" sz="2400" b="1">
                <a:solidFill>
                  <a:srgbClr val="03504C"/>
                </a:solidFill>
                <a:latin typeface="楷体" charset="0"/>
                <a:ea typeface="楷体" charset="0"/>
                <a:cs typeface="楷体" charset="0"/>
                <a:sym typeface="+mn-ea"/>
              </a:rPr>
              <a:t>.</a:t>
            </a:r>
            <a:r>
              <a:rPr sz="2400" b="1">
                <a:solidFill>
                  <a:srgbClr val="03504C"/>
                </a:solidFill>
                <a:latin typeface="楷体" charset="0"/>
                <a:ea typeface="楷体" charset="0"/>
                <a:cs typeface="楷体" charset="0"/>
                <a:sym typeface="+mn-ea"/>
              </a:rPr>
              <a:t>厉行法治是对</a:t>
            </a:r>
            <a:r>
              <a:rPr sz="2400" b="1" u="sng">
                <a:solidFill>
                  <a:srgbClr val="FF0000"/>
                </a:solidFill>
                <a:latin typeface="楷体" charset="0"/>
                <a:ea typeface="楷体" charset="0"/>
                <a:cs typeface="楷体" charset="0"/>
                <a:sym typeface="+mn-ea"/>
              </a:rPr>
              <a:t>全体社会成员的共同要求</a:t>
            </a:r>
            <a:r>
              <a:rPr sz="2400" b="1">
                <a:solidFill>
                  <a:srgbClr val="03504C"/>
                </a:solidFill>
                <a:latin typeface="楷体" charset="0"/>
                <a:ea typeface="楷体" charset="0"/>
                <a:cs typeface="楷体" charset="0"/>
                <a:sym typeface="+mn-ea"/>
              </a:rPr>
              <a:t>。</a:t>
            </a:r>
            <a:endParaRPr sz="2400" b="1">
              <a:solidFill>
                <a:srgbClr val="03504C"/>
              </a:solidFill>
              <a:latin typeface="楷体" charset="0"/>
              <a:ea typeface="楷体" charset="0"/>
              <a:cs typeface="楷体" charset="0"/>
              <a:sym typeface="+mn-ea"/>
            </a:endParaRPr>
          </a:p>
          <a:p>
            <a:pPr algn="just" defTabSz="266700">
              <a:lnSpc>
                <a:spcPct val="115000"/>
              </a:lnSpc>
              <a:spcAft>
                <a:spcPct val="0"/>
              </a:spcAft>
            </a:pPr>
            <a:r>
              <a:rPr lang="en-US" sz="2400" b="1">
                <a:solidFill>
                  <a:srgbClr val="03504C"/>
                </a:solidFill>
                <a:latin typeface="楷体" charset="0"/>
                <a:ea typeface="楷体" charset="0"/>
                <a:cs typeface="楷体" charset="0"/>
                <a:sym typeface="+mn-ea"/>
              </a:rPr>
              <a:t>25.</a:t>
            </a:r>
            <a:r>
              <a:rPr sz="2400" b="1">
                <a:solidFill>
                  <a:srgbClr val="03504C"/>
                </a:solidFill>
                <a:latin typeface="楷体" charset="0"/>
                <a:ea typeface="楷体" charset="0"/>
                <a:cs typeface="楷体" charset="0"/>
                <a:sym typeface="+mn-ea"/>
              </a:rPr>
              <a:t>法律与道德</a:t>
            </a:r>
            <a:r>
              <a:rPr sz="2400" b="1" u="sng">
                <a:solidFill>
                  <a:srgbClr val="FF0000"/>
                </a:solidFill>
                <a:latin typeface="楷体" charset="0"/>
                <a:ea typeface="楷体" charset="0"/>
                <a:cs typeface="楷体" charset="0"/>
                <a:sym typeface="+mn-ea"/>
              </a:rPr>
              <a:t>相辅相成</a:t>
            </a:r>
            <a:r>
              <a:rPr sz="2400" b="1">
                <a:solidFill>
                  <a:srgbClr val="03504C"/>
                </a:solidFill>
                <a:latin typeface="楷体" charset="0"/>
                <a:ea typeface="楷体" charset="0"/>
                <a:cs typeface="楷体" charset="0"/>
                <a:sym typeface="+mn-ea"/>
              </a:rPr>
              <a:t>，法治与德治</a:t>
            </a:r>
            <a:r>
              <a:rPr sz="2400" b="1" u="sng">
                <a:solidFill>
                  <a:srgbClr val="FF0000"/>
                </a:solidFill>
                <a:latin typeface="楷体" charset="0"/>
                <a:ea typeface="楷体" charset="0"/>
                <a:cs typeface="楷体" charset="0"/>
                <a:sym typeface="+mn-ea"/>
              </a:rPr>
              <a:t>相得益彰</a:t>
            </a:r>
            <a:r>
              <a:rPr sz="2400" b="1">
                <a:solidFill>
                  <a:srgbClr val="03504C"/>
                </a:solidFill>
                <a:latin typeface="楷体" charset="0"/>
                <a:ea typeface="楷体" charset="0"/>
                <a:cs typeface="楷体" charset="0"/>
                <a:sym typeface="+mn-ea"/>
              </a:rPr>
              <a:t>。</a:t>
            </a:r>
            <a:endParaRPr sz="2400" b="1">
              <a:solidFill>
                <a:srgbClr val="03504C"/>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2"/>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30479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482" y="260350"/>
            <a:ext cx="5527423"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7" y="297"/>
              <a:ext cx="8401" cy="915"/>
            </a:xfrm>
            <a:prstGeom prst="rect">
              <a:avLst/>
            </a:prstGeom>
            <a:noFill/>
          </p:spPr>
          <p:txBody>
            <a:bodyPr wrap="square" rtlCol="0">
              <a:spAutoFit/>
            </a:bodyPr>
            <a:lstStyle/>
            <a:p>
              <a:pPr>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01</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认识民主</a:t>
              </a:r>
              <a:endParaRPr lang="zh-CN" altLang="en-US" sz="2800" b="1">
                <a:solidFill>
                  <a:schemeClr val="bg1"/>
                </a:solidFill>
                <a:latin typeface="楷体" charset="0"/>
                <a:ea typeface="楷体" charset="0"/>
                <a:cs typeface="楷体" charset="0"/>
                <a:sym typeface="+mn-lt"/>
              </a:endParaRPr>
            </a:p>
          </p:txBody>
        </p:sp>
      </p:grpSp>
      <p:sp>
        <p:nvSpPr>
          <p:cNvPr id="7" name="文本框 6" title=""/>
          <p:cNvSpPr txBox="1"/>
          <p:nvPr>
            <p:custDataLst>
              <p:tags r:id="rId10"/>
            </p:custDataLst>
          </p:nvPr>
        </p:nvSpPr>
        <p:spPr>
          <a:xfrm>
            <a:off x="1415415" y="1515110"/>
            <a:ext cx="9545955" cy="2651125"/>
          </a:xfrm>
          <a:prstGeom prst="rect">
            <a:avLst/>
          </a:prstGeom>
          <a:noFill/>
        </p:spPr>
        <p:txBody>
          <a:bodyPr wrap="square" rtlCol="0">
            <a:spAutoFit/>
          </a:bodyPr>
          <a:lstStyle/>
          <a:p>
            <a:pPr>
              <a:lnSpc>
                <a:spcPct val="130000"/>
              </a:lnSpc>
            </a:pPr>
            <a:r>
              <a:rPr lang="zh-CN" altLang="en-US" sz="3200" b="1">
                <a:latin typeface="华文楷体" panose="02010600040101010101" charset="-122"/>
                <a:ea typeface="华文楷体" panose="02010600040101010101" charset="-122"/>
                <a:cs typeface="黑体" panose="02010609060101010101" charset="-122"/>
              </a:rPr>
              <a:t>①源头：中国优秀传统文化中的民本思想。</a:t>
            </a:r>
            <a:endParaRPr lang="zh-CN" altLang="en-US" sz="3200" b="1">
              <a:latin typeface="华文楷体" panose="02010600040101010101" charset="-122"/>
              <a:ea typeface="华文楷体" panose="02010600040101010101" charset="-122"/>
              <a:cs typeface="黑体" panose="02010609060101010101" charset="-122"/>
            </a:endParaRPr>
          </a:p>
          <a:p>
            <a:pPr>
              <a:lnSpc>
                <a:spcPct val="130000"/>
              </a:lnSpc>
            </a:pPr>
            <a:r>
              <a:rPr lang="zh-CN" altLang="en-US" sz="3200" b="1">
                <a:latin typeface="华文楷体" panose="02010600040101010101" charset="-122"/>
                <a:ea typeface="华文楷体" panose="02010600040101010101" charset="-122"/>
                <a:cs typeface="黑体" panose="02010609060101010101" charset="-122"/>
              </a:rPr>
              <a:t>②民主的价值要求：</a:t>
            </a:r>
            <a:r>
              <a:rPr lang="zh-CN" altLang="en-US" sz="3200" b="1" u="sng">
                <a:solidFill>
                  <a:srgbClr val="FF0000"/>
                </a:solidFill>
                <a:latin typeface="华文楷体" panose="02010600040101010101" charset="-122"/>
                <a:ea typeface="华文楷体" panose="02010600040101010101" charset="-122"/>
                <a:cs typeface="黑体" panose="02010609060101010101" charset="-122"/>
              </a:rPr>
              <a:t>大多数人当家作主</a:t>
            </a:r>
            <a:r>
              <a:rPr lang="zh-CN" altLang="en-US" sz="3200" b="1">
                <a:latin typeface="华文楷体" panose="02010600040101010101" charset="-122"/>
                <a:ea typeface="华文楷体" panose="02010600040101010101" charset="-122"/>
                <a:cs typeface="黑体" panose="02010609060101010101" charset="-122"/>
              </a:rPr>
              <a:t>。</a:t>
            </a:r>
            <a:endParaRPr lang="zh-CN" altLang="en-US" sz="3200" b="1">
              <a:latin typeface="华文楷体" panose="02010600040101010101" charset="-122"/>
              <a:ea typeface="华文楷体" panose="02010600040101010101" charset="-122"/>
              <a:cs typeface="黑体" panose="02010609060101010101" charset="-122"/>
            </a:endParaRPr>
          </a:p>
          <a:p>
            <a:pPr>
              <a:lnSpc>
                <a:spcPct val="130000"/>
              </a:lnSpc>
            </a:pPr>
            <a:r>
              <a:rPr lang="zh-CN" altLang="en-US" sz="3200" b="1">
                <a:latin typeface="华文楷体" panose="02010600040101010101" charset="-122"/>
                <a:ea typeface="华文楷体" panose="02010600040101010101" charset="-122"/>
                <a:cs typeface="黑体" panose="02010609060101010101" charset="-122"/>
              </a:rPr>
              <a:t>③民主价值的实现：靠民主形式和民主制度的建立</a:t>
            </a:r>
            <a:endParaRPr lang="zh-CN" altLang="en-US" sz="3200" b="1">
              <a:latin typeface="华文楷体" panose="02010600040101010101" charset="-122"/>
              <a:ea typeface="华文楷体" panose="02010600040101010101" charset="-122"/>
              <a:cs typeface="黑体" panose="02010609060101010101" charset="-122"/>
            </a:endParaRPr>
          </a:p>
          <a:p>
            <a:pPr>
              <a:lnSpc>
                <a:spcPct val="130000"/>
              </a:lnSpc>
            </a:pPr>
            <a:r>
              <a:rPr lang="zh-CN" altLang="zh-CN" sz="3200" b="1">
                <a:latin typeface="华文楷体" panose="02010600040101010101" charset="-122"/>
                <a:ea typeface="华文楷体" panose="02010600040101010101" charset="-122"/>
                <a:cs typeface="黑体" panose="02010609060101010101" charset="-122"/>
                <a:sym typeface="+mn-ea"/>
              </a:rPr>
              <a:t>④</a:t>
            </a:r>
            <a:r>
              <a:rPr lang="zh-CN" altLang="en-US" sz="3200" b="1">
                <a:latin typeface="华文楷体" panose="02010600040101010101" charset="-122"/>
                <a:ea typeface="华文楷体" panose="02010600040101010101" charset="-122"/>
                <a:cs typeface="黑体" panose="02010609060101010101" charset="-122"/>
              </a:rPr>
              <a:t>民主道路的选择：取决于它的具体国情。</a:t>
            </a:r>
            <a:endParaRPr lang="zh-CN" altLang="en-US" sz="3200" b="1">
              <a:latin typeface="华文楷体" panose="02010600040101010101" charset="-122"/>
              <a:ea typeface="华文楷体" panose="02010600040101010101" charset="-122"/>
              <a:cs typeface="黑体" panose="02010609060101010101" charset="-122"/>
            </a:endParaRPr>
          </a:p>
        </p:txBody>
      </p:sp>
      <p:sp>
        <p:nvSpPr>
          <p:cNvPr id="13" name="文本框 12" title=""/>
          <p:cNvSpPr txBox="1"/>
          <p:nvPr>
            <p:custDataLst>
              <p:tags r:id="rId11"/>
            </p:custDataLst>
          </p:nvPr>
        </p:nvSpPr>
        <p:spPr>
          <a:xfrm>
            <a:off x="970280" y="4580890"/>
            <a:ext cx="10004425" cy="1198880"/>
          </a:xfrm>
          <a:prstGeom prst="rect">
            <a:avLst/>
          </a:prstGeom>
          <a:noFill/>
        </p:spPr>
        <p:txBody>
          <a:bodyPr wrap="square" rtlCol="0" anchor="t">
            <a:spAutoFit/>
          </a:bodyPr>
          <a:lstStyle/>
          <a:p>
            <a:pPr algn="l" latinLnBrk="0">
              <a:lnSpc>
                <a:spcPct val="150000"/>
              </a:lnSpc>
              <a:buClrTx/>
              <a:buSzTx/>
              <a:buFontTx/>
            </a:pPr>
            <a:r>
              <a:rPr lang="zh-CN" altLang="en-US" sz="2400" b="1">
                <a:solidFill>
                  <a:srgbClr val="FF0000"/>
                </a:solidFill>
                <a:latin typeface="华文楷体" panose="02010600040101010101" charset="-122"/>
                <a:ea typeface="华文楷体" panose="02010600040101010101" charset="-122"/>
                <a:cs typeface="微软雅黑" panose="020b0503020204020204" charset="-122"/>
                <a:sym typeface="+mn-ea"/>
              </a:rPr>
              <a:t>注意：①人民民主不等于全民民主。②也不是全部人当家做主，不是人人都享有民主的，犯罪分子是是不享有当家作主的民主权利的。</a:t>
            </a:r>
            <a:endParaRPr lang="zh-CN" altLang="en-US" sz="2400" b="1">
              <a:solidFill>
                <a:srgbClr val="FF0000"/>
              </a:solidFill>
              <a:latin typeface="华文楷体" panose="02010600040101010101" charset="-122"/>
              <a:ea typeface="华文楷体" panose="02010600040101010101" charset="-122"/>
              <a:cs typeface="微软雅黑" panose="020b0503020204020204" charset="-122"/>
              <a:sym typeface="+mn-ea"/>
            </a:endParaRPr>
          </a:p>
        </p:txBody>
      </p:sp>
    </p:spTree>
    <p:custDataLst>
      <p:tags r:id="rId1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215B7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525780"/>
            <a:ext cx="11416030" cy="616458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8" name="文本框 7" title=""/>
          <p:cNvSpPr txBox="1"/>
          <p:nvPr>
            <p:custDataLst>
              <p:tags r:id="rId6"/>
            </p:custDataLst>
          </p:nvPr>
        </p:nvSpPr>
        <p:spPr>
          <a:xfrm>
            <a:off x="551180" y="1045845"/>
            <a:ext cx="6443345" cy="521970"/>
          </a:xfrm>
          <a:prstGeom prst="rect">
            <a:avLst/>
          </a:prstGeom>
          <a:solidFill>
            <a:srgbClr val="3C548E"/>
          </a:solidFill>
        </p:spPr>
        <p:txBody>
          <a:bodyPr wrap="square" rtlCol="0" anchor="t">
            <a:spAutoFit/>
          </a:bodyPr>
          <a:lstStyle/>
          <a:p>
            <a:pPr algn="l"/>
            <a:r>
              <a:rPr sz="2800" b="1">
                <a:solidFill>
                  <a:srgbClr val="FFFF00"/>
                </a:solidFill>
                <a:latin typeface="楷体" charset="0"/>
                <a:ea typeface="楷体" charset="0"/>
                <a:sym typeface="+mn-ea"/>
              </a:rPr>
              <a:t>全体中国人民的共同价值追求是什么?</a:t>
            </a:r>
            <a:endParaRPr lang="zh-CN" altLang="en-US" sz="2800" b="1">
              <a:solidFill>
                <a:srgbClr val="FFFF00"/>
              </a:solidFill>
              <a:latin typeface="楷体" charset="0"/>
              <a:ea typeface="楷体" charset="0"/>
              <a:sym typeface="+mn-ea"/>
            </a:endParaRPr>
          </a:p>
        </p:txBody>
      </p:sp>
      <p:sp>
        <p:nvSpPr>
          <p:cNvPr id="3" name="文本框 2" title=""/>
          <p:cNvSpPr txBox="1"/>
          <p:nvPr>
            <p:custDataLst>
              <p:tags r:id="rId7"/>
            </p:custDataLst>
          </p:nvPr>
        </p:nvSpPr>
        <p:spPr>
          <a:xfrm>
            <a:off x="479425" y="1556385"/>
            <a:ext cx="9998710" cy="1075055"/>
          </a:xfrm>
          <a:prstGeom prst="rect">
            <a:avLst/>
          </a:prstGeom>
        </p:spPr>
        <p:txBody>
          <a:bodyPr wrap="square">
            <a:spAutoFit/>
          </a:bodyPr>
          <a:lstStyle/>
          <a:p>
            <a:pPr indent="457200" algn="l" defTabSz="266700">
              <a:lnSpc>
                <a:spcPct val="123000"/>
              </a:lnSpc>
              <a:spcAft>
                <a:spcPct val="0"/>
              </a:spcAft>
            </a:pPr>
            <a:r>
              <a:rPr sz="2600" b="1">
                <a:solidFill>
                  <a:srgbClr val="03504C"/>
                </a:solidFill>
                <a:latin typeface="楷体" charset="0"/>
                <a:ea typeface="楷体" charset="0"/>
              </a:rPr>
              <a:t>建设人民当家作主的社会主义国家</a:t>
            </a:r>
            <a:r>
              <a:rPr lang="zh-CN" sz="2600" b="1">
                <a:solidFill>
                  <a:srgbClr val="03504C"/>
                </a:solidFill>
                <a:latin typeface="楷体" charset="0"/>
                <a:ea typeface="楷体" charset="0"/>
              </a:rPr>
              <a:t>，</a:t>
            </a:r>
            <a:r>
              <a:rPr sz="2600" b="1">
                <a:solidFill>
                  <a:srgbClr val="03504C"/>
                </a:solidFill>
                <a:latin typeface="楷体" charset="0"/>
                <a:ea typeface="楷体" charset="0"/>
              </a:rPr>
              <a:t>实现社会公平正义</a:t>
            </a:r>
            <a:r>
              <a:rPr lang="zh-CN" sz="2600" b="1">
                <a:solidFill>
                  <a:srgbClr val="03504C"/>
                </a:solidFill>
                <a:latin typeface="楷体" charset="0"/>
                <a:ea typeface="楷体" charset="0"/>
              </a:rPr>
              <a:t>，</a:t>
            </a:r>
            <a:r>
              <a:rPr sz="2600" b="1">
                <a:solidFill>
                  <a:srgbClr val="03504C"/>
                </a:solidFill>
                <a:latin typeface="楷体" charset="0"/>
                <a:ea typeface="楷体" charset="0"/>
              </a:rPr>
              <a:t>已经成为全体中国人民的共同价值追求。</a:t>
            </a:r>
            <a:endParaRPr sz="2600" b="1">
              <a:solidFill>
                <a:srgbClr val="03504C"/>
              </a:solidFill>
              <a:latin typeface="楷体" charset="0"/>
              <a:ea typeface="楷体" charset="0"/>
            </a:endParaRPr>
          </a:p>
        </p:txBody>
      </p:sp>
      <p:grpSp>
        <p:nvGrpSpPr>
          <p:cNvPr id="2" name="组合 1" title=""/>
          <p:cNvGrpSpPr/>
          <p:nvPr>
            <p:custDataLst>
              <p:tags r:id="rId8"/>
            </p:custDataLst>
          </p:nvPr>
        </p:nvGrpSpPr>
        <p:grpSpPr>
          <a:xfrm>
            <a:off x="3364482" y="147320"/>
            <a:ext cx="5527423" cy="840740"/>
            <a:chOff x="662" y="70"/>
            <a:chExt cx="10871" cy="1474"/>
          </a:xfrm>
        </p:grpSpPr>
        <p:pic>
          <p:nvPicPr>
            <p:cNvPr id="6" name="图片 5" descr="fEqs6Ujxu"/>
            <p:cNvPicPr>
              <a:picLocks noChangeAspect="1"/>
            </p:cNvPicPr>
            <p:nvPr>
              <p:custDataLst>
                <p:tags r:id="rId10"/>
              </p:custDataLst>
            </p:nvPr>
          </p:nvPicPr>
          <p:blipFill>
            <a:blip r:embed="rId9"/>
            <a:srcRect l="12093" t="82511" r="13298" b="6891"/>
            <a:stretch>
              <a:fillRect/>
            </a:stretch>
          </p:blipFill>
          <p:spPr>
            <a:xfrm>
              <a:off x="662" y="70"/>
              <a:ext cx="10871" cy="1474"/>
            </a:xfrm>
            <a:prstGeom prst="rect">
              <a:avLst/>
            </a:prstGeom>
          </p:spPr>
        </p:pic>
        <p:sp>
          <p:nvSpPr>
            <p:cNvPr id="7" name="文本框 6"/>
            <p:cNvSpPr txBox="1"/>
            <p:nvPr>
              <p:custDataLst>
                <p:tags r:id="rId11"/>
              </p:custDataLst>
            </p:nvPr>
          </p:nvSpPr>
          <p:spPr>
            <a:xfrm>
              <a:off x="2237" y="297"/>
              <a:ext cx="8401" cy="915"/>
            </a:xfrm>
            <a:prstGeom prst="rect">
              <a:avLst/>
            </a:prstGeom>
            <a:noFill/>
          </p:spPr>
          <p:txBody>
            <a:bodyPr wrap="square" rtlCol="0">
              <a:spAutoFit/>
            </a:bodyPr>
            <a:lstStyle/>
            <a:p>
              <a:pPr>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01</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认识民主</a:t>
              </a:r>
              <a:endParaRPr lang="zh-CN" altLang="en-US" sz="2800" b="1">
                <a:solidFill>
                  <a:schemeClr val="bg1"/>
                </a:solidFill>
                <a:latin typeface="楷体" charset="0"/>
                <a:ea typeface="楷体" charset="0"/>
                <a:cs typeface="楷体" charset="0"/>
                <a:sym typeface="+mn-lt"/>
              </a:endParaRPr>
            </a:p>
          </p:txBody>
        </p:sp>
      </p:grpSp>
      <p:sp>
        <p:nvSpPr>
          <p:cNvPr id="13" name="文本框 12" title=""/>
          <p:cNvSpPr txBox="1"/>
          <p:nvPr>
            <p:custDataLst>
              <p:tags r:id="rId12"/>
            </p:custDataLst>
          </p:nvPr>
        </p:nvSpPr>
        <p:spPr>
          <a:xfrm>
            <a:off x="623570" y="2620010"/>
            <a:ext cx="7520940" cy="521970"/>
          </a:xfrm>
          <a:prstGeom prst="rect">
            <a:avLst/>
          </a:prstGeom>
          <a:solidFill>
            <a:srgbClr val="3C548E"/>
          </a:solidFill>
        </p:spPr>
        <p:txBody>
          <a:bodyPr wrap="square" rtlCol="0" anchor="t">
            <a:spAutoFit/>
          </a:bodyPr>
          <a:lstStyle/>
          <a:p>
            <a:pPr algn="l"/>
            <a:r>
              <a:rPr lang="zh-CN" sz="2800" b="1">
                <a:solidFill>
                  <a:srgbClr val="FFFF00"/>
                </a:solidFill>
                <a:latin typeface="楷体" charset="0"/>
                <a:ea typeface="楷体" charset="0"/>
                <a:sym typeface="+mn-ea"/>
              </a:rPr>
              <a:t>社会主义民主政治的本质特征—人民当家作主</a:t>
            </a:r>
            <a:endParaRPr lang="zh-CN" sz="2800" b="1">
              <a:solidFill>
                <a:srgbClr val="FFFF00"/>
              </a:solidFill>
              <a:latin typeface="楷体" charset="0"/>
              <a:ea typeface="楷体" charset="0"/>
              <a:sym typeface="+mn-ea"/>
            </a:endParaRPr>
          </a:p>
        </p:txBody>
      </p:sp>
      <p:sp>
        <p:nvSpPr>
          <p:cNvPr id="15" name="五角星 14" title=""/>
          <p:cNvSpPr/>
          <p:nvPr>
            <p:custDataLst>
              <p:tags r:id="rId13"/>
            </p:custDataLst>
          </p:nvPr>
        </p:nvSpPr>
        <p:spPr>
          <a:xfrm>
            <a:off x="8256270" y="2636520"/>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文本框 15" title=""/>
          <p:cNvSpPr txBox="1"/>
          <p:nvPr>
            <p:custDataLst>
              <p:tags r:id="rId14"/>
            </p:custDataLst>
          </p:nvPr>
        </p:nvSpPr>
        <p:spPr>
          <a:xfrm>
            <a:off x="623570" y="3345180"/>
            <a:ext cx="5255260" cy="521970"/>
          </a:xfrm>
          <a:prstGeom prst="rect">
            <a:avLst/>
          </a:prstGeom>
          <a:solidFill>
            <a:srgbClr val="3C548E"/>
          </a:solidFill>
        </p:spPr>
        <p:txBody>
          <a:bodyPr wrap="square" rtlCol="0" anchor="t">
            <a:spAutoFit/>
          </a:bodyPr>
          <a:lstStyle/>
          <a:p>
            <a:pPr algn="l"/>
            <a:r>
              <a:rPr lang="zh-CN" sz="2800" b="1">
                <a:solidFill>
                  <a:srgbClr val="FFFF00"/>
                </a:solidFill>
                <a:latin typeface="楷体" charset="0"/>
                <a:ea typeface="楷体" charset="0"/>
                <a:sym typeface="+mn-ea"/>
              </a:rPr>
              <a:t>如何正确认识全过程人民民主？</a:t>
            </a:r>
            <a:endParaRPr lang="zh-CN" sz="2800" b="1">
              <a:solidFill>
                <a:srgbClr val="FFFF00"/>
              </a:solidFill>
              <a:latin typeface="楷体" charset="0"/>
              <a:ea typeface="楷体" charset="0"/>
              <a:sym typeface="+mn-ea"/>
            </a:endParaRPr>
          </a:p>
        </p:txBody>
      </p:sp>
      <p:sp>
        <p:nvSpPr>
          <p:cNvPr id="17" name="文本框 16" title=""/>
          <p:cNvSpPr txBox="1"/>
          <p:nvPr>
            <p:custDataLst>
              <p:tags r:id="rId15"/>
            </p:custDataLst>
          </p:nvPr>
        </p:nvSpPr>
        <p:spPr>
          <a:xfrm>
            <a:off x="479425" y="3933190"/>
            <a:ext cx="11028680" cy="2698750"/>
          </a:xfrm>
          <a:prstGeom prst="rect">
            <a:avLst/>
          </a:prstGeom>
        </p:spPr>
        <p:txBody>
          <a:bodyPr wrap="square">
            <a:spAutoFit/>
          </a:bodyPr>
          <a:lstStyle/>
          <a:p>
            <a:pPr algn="just" defTabSz="266700">
              <a:lnSpc>
                <a:spcPct val="101000"/>
              </a:lnSpc>
              <a:spcAft>
                <a:spcPct val="0"/>
              </a:spcAft>
            </a:pPr>
            <a:r>
              <a:rPr lang="zh-CN" altLang="en-US" sz="2400" b="1">
                <a:solidFill>
                  <a:srgbClr val="03504C"/>
                </a:solidFill>
                <a:latin typeface="楷体" charset="0"/>
                <a:ea typeface="楷体" charset="0"/>
                <a:cs typeface="楷体" charset="0"/>
              </a:rPr>
              <a:t>①全过程人民民主是社会主义民主政治的</a:t>
            </a:r>
            <a:r>
              <a:rPr lang="zh-CN" altLang="en-US" sz="2400" b="1">
                <a:solidFill>
                  <a:srgbClr val="FF0000"/>
                </a:solidFill>
                <a:latin typeface="楷体" charset="0"/>
                <a:ea typeface="楷体" charset="0"/>
                <a:cs typeface="楷体" charset="0"/>
              </a:rPr>
              <a:t>本质属性</a:t>
            </a:r>
            <a:r>
              <a:rPr lang="zh-CN" altLang="en-US" sz="2400" b="1">
                <a:solidFill>
                  <a:srgbClr val="03504C"/>
                </a:solidFill>
                <a:latin typeface="楷体" charset="0"/>
                <a:ea typeface="楷体" charset="0"/>
                <a:cs typeface="楷体" charset="0"/>
              </a:rPr>
              <a:t>。</a:t>
            </a:r>
            <a:endParaRPr lang="zh-CN" altLang="en-US" sz="2400" b="1">
              <a:solidFill>
                <a:srgbClr val="03504C"/>
              </a:solidFill>
              <a:latin typeface="楷体" charset="0"/>
              <a:ea typeface="楷体" charset="0"/>
              <a:cs typeface="楷体" charset="0"/>
            </a:endParaRPr>
          </a:p>
          <a:p>
            <a:pPr algn="just" defTabSz="266700">
              <a:lnSpc>
                <a:spcPct val="101000"/>
              </a:lnSpc>
              <a:spcAft>
                <a:spcPct val="0"/>
              </a:spcAft>
            </a:pPr>
            <a:r>
              <a:rPr lang="zh-CN" altLang="en-US" sz="2400" b="1">
                <a:solidFill>
                  <a:srgbClr val="FF0000"/>
                </a:solidFill>
                <a:latin typeface="楷体" charset="0"/>
                <a:ea typeface="楷体" charset="0"/>
                <a:cs typeface="楷体" charset="0"/>
              </a:rPr>
              <a:t>特点：</a:t>
            </a:r>
            <a:r>
              <a:rPr lang="zh-CN" altLang="en-US" sz="2400" b="1">
                <a:solidFill>
                  <a:srgbClr val="03504C"/>
                </a:solidFill>
                <a:latin typeface="楷体" charset="0"/>
                <a:ea typeface="楷体" charset="0"/>
                <a:cs typeface="楷体" charset="0"/>
              </a:rPr>
              <a:t>全过程人民民主是最广泛、最真实、最管用的民主。</a:t>
            </a:r>
            <a:endParaRPr lang="zh-CN" altLang="en-US" sz="2400" b="1">
              <a:solidFill>
                <a:srgbClr val="03504C"/>
              </a:solidFill>
              <a:latin typeface="楷体" charset="0"/>
              <a:ea typeface="楷体" charset="0"/>
              <a:cs typeface="楷体" charset="0"/>
            </a:endParaRPr>
          </a:p>
          <a:p>
            <a:pPr algn="just" defTabSz="266700">
              <a:lnSpc>
                <a:spcPct val="101000"/>
              </a:lnSpc>
              <a:spcAft>
                <a:spcPct val="0"/>
              </a:spcAft>
            </a:pPr>
            <a:r>
              <a:rPr lang="en-US" altLang="zh-CN" sz="2400" b="1">
                <a:solidFill>
                  <a:srgbClr val="03504C"/>
                </a:solidFill>
                <a:latin typeface="楷体" charset="0"/>
                <a:ea typeface="楷体" charset="0"/>
                <a:cs typeface="楷体" charset="0"/>
              </a:rPr>
              <a:t>②</a:t>
            </a:r>
            <a:r>
              <a:rPr lang="zh-CN" altLang="en-US" sz="2400" b="1">
                <a:solidFill>
                  <a:srgbClr val="FF0000"/>
                </a:solidFill>
                <a:latin typeface="楷体" charset="0"/>
                <a:ea typeface="楷体" charset="0"/>
                <a:cs typeface="楷体" charset="0"/>
              </a:rPr>
              <a:t>实现方式：</a:t>
            </a:r>
            <a:r>
              <a:rPr lang="zh-CN" altLang="en-US" sz="2400" b="1">
                <a:solidFill>
                  <a:srgbClr val="03504C"/>
                </a:solidFill>
                <a:latin typeface="楷体" charset="0"/>
                <a:ea typeface="楷体" charset="0"/>
                <a:cs typeface="楷体" charset="0"/>
              </a:rPr>
              <a:t>党的领导是发展全过程人民民主的根本保证。在党的领导下</a:t>
            </a:r>
            <a:r>
              <a:rPr lang="en-US" altLang="zh-CN" sz="2400" b="1">
                <a:solidFill>
                  <a:srgbClr val="03504C"/>
                </a:solidFill>
                <a:latin typeface="楷体" charset="0"/>
                <a:ea typeface="楷体" charset="0"/>
                <a:cs typeface="楷体" charset="0"/>
              </a:rPr>
              <a:t>,</a:t>
            </a:r>
            <a:r>
              <a:rPr lang="zh-CN" altLang="en-US" sz="2400" b="1">
                <a:solidFill>
                  <a:srgbClr val="03504C"/>
                </a:solidFill>
                <a:latin typeface="楷体" charset="0"/>
                <a:ea typeface="楷体" charset="0"/>
                <a:cs typeface="楷体" charset="0"/>
              </a:rPr>
              <a:t>人民按照宪法和法律的规定</a:t>
            </a:r>
            <a:r>
              <a:rPr lang="en-US" altLang="zh-CN" sz="2400" b="1">
                <a:solidFill>
                  <a:srgbClr val="03504C"/>
                </a:solidFill>
                <a:latin typeface="楷体" charset="0"/>
                <a:ea typeface="楷体" charset="0"/>
                <a:cs typeface="楷体" charset="0"/>
              </a:rPr>
              <a:t>,</a:t>
            </a:r>
            <a:r>
              <a:rPr lang="zh-CN" altLang="en-US" sz="2400" b="1">
                <a:solidFill>
                  <a:srgbClr val="03504C"/>
                </a:solidFill>
                <a:latin typeface="楷体" charset="0"/>
                <a:ea typeface="楷体" charset="0"/>
                <a:cs typeface="楷体" charset="0"/>
              </a:rPr>
              <a:t>通过各种途径和形式管理国家事务</a:t>
            </a:r>
            <a:r>
              <a:rPr lang="en-US" altLang="zh-CN" sz="2400" b="1">
                <a:solidFill>
                  <a:srgbClr val="03504C"/>
                </a:solidFill>
                <a:latin typeface="楷体" charset="0"/>
                <a:ea typeface="楷体" charset="0"/>
                <a:cs typeface="楷体" charset="0"/>
              </a:rPr>
              <a:t>,</a:t>
            </a:r>
            <a:r>
              <a:rPr lang="zh-CN" altLang="en-US" sz="2400" b="1">
                <a:solidFill>
                  <a:srgbClr val="03504C"/>
                </a:solidFill>
                <a:latin typeface="楷体" charset="0"/>
                <a:ea typeface="楷体" charset="0"/>
                <a:cs typeface="楷体" charset="0"/>
              </a:rPr>
              <a:t>管理经济和文化事业</a:t>
            </a:r>
            <a:r>
              <a:rPr lang="en-US" altLang="zh-CN" sz="2400" b="1">
                <a:solidFill>
                  <a:srgbClr val="03504C"/>
                </a:solidFill>
                <a:latin typeface="楷体" charset="0"/>
                <a:ea typeface="楷体" charset="0"/>
                <a:cs typeface="楷体" charset="0"/>
              </a:rPr>
              <a:t>,</a:t>
            </a:r>
            <a:r>
              <a:rPr lang="zh-CN" altLang="en-US" sz="2400" b="1">
                <a:solidFill>
                  <a:srgbClr val="03504C"/>
                </a:solidFill>
                <a:latin typeface="楷体" charset="0"/>
                <a:ea typeface="楷体" charset="0"/>
                <a:cs typeface="楷体" charset="0"/>
              </a:rPr>
              <a:t>管理社会事务。</a:t>
            </a:r>
            <a:endParaRPr lang="zh-CN" altLang="en-US" sz="2400" b="1">
              <a:solidFill>
                <a:srgbClr val="03504C"/>
              </a:solidFill>
              <a:latin typeface="楷体" charset="0"/>
              <a:ea typeface="楷体" charset="0"/>
              <a:cs typeface="楷体" charset="0"/>
            </a:endParaRPr>
          </a:p>
          <a:p>
            <a:pPr algn="just" defTabSz="266700">
              <a:lnSpc>
                <a:spcPct val="101000"/>
              </a:lnSpc>
              <a:spcAft>
                <a:spcPct val="0"/>
              </a:spcAft>
            </a:pPr>
            <a:r>
              <a:rPr lang="en-US" altLang="zh-CN" sz="2400" b="1">
                <a:solidFill>
                  <a:srgbClr val="03504C"/>
                </a:solidFill>
                <a:latin typeface="楷体" charset="0"/>
                <a:ea typeface="楷体" charset="0"/>
                <a:cs typeface="楷体" charset="0"/>
              </a:rPr>
              <a:t>③</a:t>
            </a:r>
            <a:r>
              <a:rPr lang="zh-CN" altLang="en-US" sz="2400" b="1">
                <a:solidFill>
                  <a:srgbClr val="FF0000"/>
                </a:solidFill>
                <a:latin typeface="楷体" charset="0"/>
                <a:ea typeface="楷体" charset="0"/>
                <a:cs typeface="楷体" charset="0"/>
              </a:rPr>
              <a:t>意义：</a:t>
            </a:r>
            <a:r>
              <a:rPr lang="zh-CN" altLang="en-US" sz="2400" b="1">
                <a:solidFill>
                  <a:srgbClr val="03504C"/>
                </a:solidFill>
                <a:latin typeface="楷体" charset="0"/>
                <a:ea typeface="楷体" charset="0"/>
                <a:cs typeface="楷体" charset="0"/>
              </a:rPr>
              <a:t>全过程人民民主充分彰显社会主义国家性质</a:t>
            </a:r>
            <a:r>
              <a:rPr lang="en-US" altLang="zh-CN" sz="2400" b="1">
                <a:solidFill>
                  <a:srgbClr val="03504C"/>
                </a:solidFill>
                <a:latin typeface="楷体" charset="0"/>
                <a:ea typeface="楷体" charset="0"/>
                <a:cs typeface="楷体" charset="0"/>
              </a:rPr>
              <a:t>,</a:t>
            </a:r>
            <a:r>
              <a:rPr lang="zh-CN" altLang="en-US" sz="2400" b="1">
                <a:solidFill>
                  <a:srgbClr val="03504C"/>
                </a:solidFill>
                <a:latin typeface="楷体" charset="0"/>
                <a:ea typeface="楷体" charset="0"/>
                <a:cs typeface="楷体" charset="0"/>
              </a:rPr>
              <a:t>充分彰显人民主体地位</a:t>
            </a:r>
            <a:r>
              <a:rPr lang="en-US" altLang="zh-CN" sz="2400" b="1">
                <a:solidFill>
                  <a:srgbClr val="03504C"/>
                </a:solidFill>
                <a:latin typeface="楷体" charset="0"/>
                <a:ea typeface="楷体" charset="0"/>
                <a:cs typeface="楷体" charset="0"/>
              </a:rPr>
              <a:t>,</a:t>
            </a:r>
            <a:r>
              <a:rPr lang="zh-CN" altLang="en-US" sz="2400" b="1">
                <a:solidFill>
                  <a:srgbClr val="03504C"/>
                </a:solidFill>
                <a:latin typeface="楷体" charset="0"/>
                <a:ea typeface="楷体" charset="0"/>
                <a:cs typeface="楷体" charset="0"/>
              </a:rPr>
              <a:t>使人民意志得到更好体现、人民权益得到更好保障、人民创造活力进一步激发。</a:t>
            </a:r>
            <a:endParaRPr lang="zh-CN" altLang="en-US" sz="2400" b="1">
              <a:solidFill>
                <a:srgbClr val="03504C"/>
              </a:solidFill>
              <a:latin typeface="楷体" charset="0"/>
              <a:ea typeface="楷体" charset="0"/>
              <a:cs typeface="楷体" charset="0"/>
            </a:endParaRPr>
          </a:p>
        </p:txBody>
      </p:sp>
      <p:sp>
        <p:nvSpPr>
          <p:cNvPr id="5" name="五角星 4" title=""/>
          <p:cNvSpPr/>
          <p:nvPr>
            <p:custDataLst>
              <p:tags r:id="rId16"/>
            </p:custDataLst>
          </p:nvPr>
        </p:nvSpPr>
        <p:spPr>
          <a:xfrm>
            <a:off x="5880100" y="3350260"/>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8"/>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2"/>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525780"/>
            <a:ext cx="11416030" cy="616458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2" name="组合 1" title=""/>
          <p:cNvGrpSpPr/>
          <p:nvPr>
            <p:custDataLst>
              <p:tags r:id="rId6"/>
            </p:custDataLst>
          </p:nvPr>
        </p:nvGrpSpPr>
        <p:grpSpPr>
          <a:xfrm>
            <a:off x="3364482" y="147320"/>
            <a:ext cx="5527423" cy="840740"/>
            <a:chOff x="662" y="70"/>
            <a:chExt cx="10871" cy="1474"/>
          </a:xfrm>
        </p:grpSpPr>
        <p:pic>
          <p:nvPicPr>
            <p:cNvPr id="6" name="图片 5"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7" name="文本框 6"/>
            <p:cNvSpPr txBox="1"/>
            <p:nvPr>
              <p:custDataLst>
                <p:tags r:id="rId9"/>
              </p:custDataLst>
            </p:nvPr>
          </p:nvSpPr>
          <p:spPr>
            <a:xfrm>
              <a:off x="2237" y="297"/>
              <a:ext cx="8401" cy="915"/>
            </a:xfrm>
            <a:prstGeom prst="rect">
              <a:avLst/>
            </a:prstGeom>
            <a:noFill/>
          </p:spPr>
          <p:txBody>
            <a:bodyPr wrap="square" rtlCol="0">
              <a:spAutoFit/>
            </a:bodyPr>
            <a:lstStyle/>
            <a:p>
              <a:pPr>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01</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认识民主</a:t>
              </a:r>
              <a:endParaRPr lang="zh-CN" altLang="en-US" sz="2800" b="1">
                <a:solidFill>
                  <a:schemeClr val="bg1"/>
                </a:solidFill>
                <a:latin typeface="楷体" charset="0"/>
                <a:ea typeface="楷体" charset="0"/>
                <a:cs typeface="楷体" charset="0"/>
                <a:sym typeface="+mn-lt"/>
              </a:endParaRPr>
            </a:p>
          </p:txBody>
        </p:sp>
      </p:grpSp>
      <p:sp>
        <p:nvSpPr>
          <p:cNvPr id="16" name="文本框 15" title=""/>
          <p:cNvSpPr txBox="1"/>
          <p:nvPr>
            <p:custDataLst>
              <p:tags r:id="rId10"/>
            </p:custDataLst>
          </p:nvPr>
        </p:nvSpPr>
        <p:spPr>
          <a:xfrm>
            <a:off x="623570" y="1340485"/>
            <a:ext cx="6925945" cy="521970"/>
          </a:xfrm>
          <a:prstGeom prst="rect">
            <a:avLst/>
          </a:prstGeom>
          <a:solidFill>
            <a:srgbClr val="3C548E"/>
          </a:solidFill>
        </p:spPr>
        <p:txBody>
          <a:bodyPr wrap="square" rtlCol="0" anchor="t">
            <a:spAutoFit/>
          </a:bodyPr>
          <a:lstStyle/>
          <a:p>
            <a:pPr algn="l"/>
            <a:r>
              <a:rPr lang="zh-CN" sz="2800" b="1">
                <a:solidFill>
                  <a:srgbClr val="FFFF00"/>
                </a:solidFill>
                <a:latin typeface="楷体" charset="0"/>
                <a:ea typeface="楷体" charset="0"/>
                <a:sym typeface="+mn-ea"/>
              </a:rPr>
              <a:t>知识拓展：全过程人民民主的特点及表现</a:t>
            </a:r>
            <a:endParaRPr lang="zh-CN" sz="2800" b="1">
              <a:solidFill>
                <a:srgbClr val="FFFF00"/>
              </a:solidFill>
              <a:latin typeface="楷体" charset="0"/>
              <a:ea typeface="楷体" charset="0"/>
              <a:sym typeface="+mn-ea"/>
            </a:endParaRPr>
          </a:p>
        </p:txBody>
      </p:sp>
      <p:graphicFrame>
        <p:nvGraphicFramePr>
          <p:cNvPr id="9" name="表格 8" title=""/>
          <p:cNvGraphicFramePr>
            <a:graphicFrameLocks noGrp="1"/>
          </p:cNvGraphicFramePr>
          <p:nvPr>
            <p:custDataLst>
              <p:tags r:id="rId11"/>
            </p:custDataLst>
          </p:nvPr>
        </p:nvGraphicFramePr>
        <p:xfrm>
          <a:off x="983582" y="1989127"/>
          <a:ext cx="10287072" cy="4300451"/>
        </p:xfrm>
        <a:graphic>
          <a:graphicData uri="http://schemas.openxmlformats.org/drawingml/2006/table">
            <a:tbl>
              <a:tblPr/>
              <a:tblGrid>
                <a:gridCol w="1214446"/>
                <a:gridCol w="9072626"/>
              </a:tblGrid>
              <a:tr h="622531">
                <a:tc>
                  <a:txBody>
                    <a:bodyPr vert="horz" wrap="square"/>
                    <a:lstStyle/>
                    <a:p>
                      <a:pPr algn="ctr">
                        <a:lnSpc>
                          <a:spcPct val="100000"/>
                        </a:lnSpc>
                        <a:spcAft>
                          <a:spcPct val="0"/>
                        </a:spcAft>
                      </a:pPr>
                      <a:r>
                        <a:rPr lang="zh-CN" sz="2400" b="1" kern="100">
                          <a:solidFill>
                            <a:srgbClr val="03504C"/>
                          </a:solidFill>
                          <a:latin typeface="楷体" charset="0"/>
                          <a:ea typeface="楷体" charset="0"/>
                          <a:cs typeface="Times New Roman" panose="02020503050405090304" charset="0"/>
                        </a:rPr>
                        <a:t>特点</a:t>
                      </a:r>
                      <a:endParaRPr lang="zh-CN" sz="2400" b="1" kern="100">
                        <a:solidFill>
                          <a:srgbClr val="03504C"/>
                        </a:solidFill>
                        <a:latin typeface="楷体" charset="0"/>
                        <a:ea typeface="楷体" charset="0"/>
                        <a:cs typeface="Times New Roman" panose="02020503050405090304" charset="0"/>
                      </a:endParaRPr>
                    </a:p>
                  </a:txBody>
                  <a:tcPr marL="0" marR="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vert="horz" wrap="square"/>
                    <a:lstStyle/>
                    <a:p>
                      <a:pPr algn="ctr">
                        <a:lnSpc>
                          <a:spcPct val="100000"/>
                        </a:lnSpc>
                        <a:spcAft>
                          <a:spcPct val="0"/>
                        </a:spcAft>
                      </a:pPr>
                      <a:r>
                        <a:rPr lang="zh-CN" sz="2400" b="1" kern="100">
                          <a:solidFill>
                            <a:srgbClr val="03504C"/>
                          </a:solidFill>
                          <a:latin typeface="楷体" charset="0"/>
                          <a:ea typeface="楷体" charset="0"/>
                          <a:cs typeface="Times New Roman" panose="02020503050405090304" charset="0"/>
                        </a:rPr>
                        <a:t>表现</a:t>
                      </a:r>
                      <a:endParaRPr lang="zh-CN" sz="2400" b="1" kern="100">
                        <a:solidFill>
                          <a:srgbClr val="03504C"/>
                        </a:solidFill>
                        <a:latin typeface="楷体" charset="0"/>
                        <a:ea typeface="楷体" charset="0"/>
                        <a:cs typeface="Times New Roman" panose="02020503050405090304" charset="0"/>
                      </a:endParaRPr>
                    </a:p>
                  </a:txBody>
                  <a:tcPr marL="0" marR="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306830">
                <a:tc>
                  <a:txBody>
                    <a:bodyPr vert="horz" wrap="square"/>
                    <a:lstStyle/>
                    <a:p>
                      <a:pPr algn="ctr">
                        <a:lnSpc>
                          <a:spcPct val="100000"/>
                        </a:lnSpc>
                        <a:spcAft>
                          <a:spcPct val="0"/>
                        </a:spcAft>
                      </a:pPr>
                      <a:r>
                        <a:rPr lang="zh-CN" sz="2400" b="1" kern="100">
                          <a:solidFill>
                            <a:srgbClr val="03504C"/>
                          </a:solidFill>
                          <a:latin typeface="楷体" charset="0"/>
                          <a:ea typeface="楷体" charset="0"/>
                          <a:cs typeface="Times New Roman" panose="02020503050405090304" charset="0"/>
                        </a:rPr>
                        <a:t>广泛性</a:t>
                      </a:r>
                      <a:endParaRPr lang="zh-CN" sz="2400" b="1" kern="100">
                        <a:solidFill>
                          <a:srgbClr val="03504C"/>
                        </a:solidFill>
                        <a:latin typeface="楷体" charset="0"/>
                        <a:ea typeface="楷体" charset="0"/>
                        <a:cs typeface="Times New Roman" panose="02020503050405090304" charset="0"/>
                      </a:endParaRPr>
                    </a:p>
                  </a:txBody>
                  <a:tcPr marL="0" marR="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vert="horz" wrap="square"/>
                    <a:lstStyle/>
                    <a:p>
                      <a:pPr>
                        <a:lnSpc>
                          <a:spcPct val="100000"/>
                        </a:lnSpc>
                        <a:spcAft>
                          <a:spcPct val="0"/>
                        </a:spcAft>
                      </a:pPr>
                      <a:r>
                        <a:rPr lang="en-US" sz="2400" b="1" kern="100">
                          <a:solidFill>
                            <a:srgbClr val="03504C"/>
                          </a:solidFill>
                          <a:latin typeface="楷体" charset="0"/>
                          <a:ea typeface="楷体" charset="0"/>
                          <a:cs typeface="楷体" charset="0"/>
                        </a:rPr>
                        <a:t>①</a:t>
                      </a:r>
                      <a:r>
                        <a:rPr lang="zh-CN" sz="2400" b="1" kern="100">
                          <a:solidFill>
                            <a:srgbClr val="03504C"/>
                          </a:solidFill>
                          <a:latin typeface="楷体" charset="0"/>
                          <a:ea typeface="楷体" charset="0"/>
                          <a:cs typeface="楷体" charset="0"/>
                        </a:rPr>
                        <a:t>主体的广泛性：是有史以来绝大多数人真正享有的民主。</a:t>
                      </a:r>
                      <a:endParaRPr lang="zh-CN" sz="2400" b="1" kern="100">
                        <a:solidFill>
                          <a:srgbClr val="03504C"/>
                        </a:solidFill>
                        <a:latin typeface="楷体" charset="0"/>
                        <a:ea typeface="楷体" charset="0"/>
                        <a:cs typeface="楷体" charset="0"/>
                      </a:endParaRPr>
                    </a:p>
                    <a:p>
                      <a:pPr>
                        <a:lnSpc>
                          <a:spcPct val="100000"/>
                        </a:lnSpc>
                        <a:spcAft>
                          <a:spcPct val="0"/>
                        </a:spcAft>
                      </a:pPr>
                      <a:r>
                        <a:rPr lang="en-US" sz="2400" b="1" kern="100">
                          <a:solidFill>
                            <a:srgbClr val="03504C"/>
                          </a:solidFill>
                          <a:latin typeface="楷体" charset="0"/>
                          <a:ea typeface="楷体" charset="0"/>
                          <a:cs typeface="楷体" charset="0"/>
                        </a:rPr>
                        <a:t>②</a:t>
                      </a:r>
                      <a:r>
                        <a:rPr lang="zh-CN" sz="2400" b="1" kern="100">
                          <a:solidFill>
                            <a:srgbClr val="03504C"/>
                          </a:solidFill>
                          <a:latin typeface="楷体" charset="0"/>
                          <a:ea typeface="楷体" charset="0"/>
                          <a:cs typeface="楷体" charset="0"/>
                        </a:rPr>
                        <a:t>内容的广泛性：人民按照宪法和法律规定</a:t>
                      </a:r>
                      <a:r>
                        <a:rPr lang="en-US" sz="2400" b="1" kern="100">
                          <a:solidFill>
                            <a:srgbClr val="03504C"/>
                          </a:solidFill>
                          <a:latin typeface="楷体" charset="0"/>
                          <a:ea typeface="楷体" charset="0"/>
                          <a:cs typeface="楷体" charset="0"/>
                        </a:rPr>
                        <a:t>,</a:t>
                      </a:r>
                      <a:r>
                        <a:rPr lang="zh-CN" sz="2400" b="1" kern="100">
                          <a:solidFill>
                            <a:srgbClr val="03504C"/>
                          </a:solidFill>
                          <a:latin typeface="楷体" charset="0"/>
                          <a:ea typeface="楷体" charset="0"/>
                          <a:cs typeface="楷体" charset="0"/>
                        </a:rPr>
                        <a:t>通过各种方式参与管理国家和社会事务</a:t>
                      </a:r>
                      <a:endParaRPr lang="zh-CN" sz="2400" b="1" kern="100">
                        <a:solidFill>
                          <a:srgbClr val="03504C"/>
                        </a:solidFill>
                        <a:latin typeface="楷体" charset="0"/>
                        <a:ea typeface="楷体" charset="0"/>
                        <a:cs typeface="楷体" charset="0"/>
                      </a:endParaRPr>
                    </a:p>
                  </a:txBody>
                  <a:tcPr marL="66675" marR="66675"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684655">
                <a:tc>
                  <a:txBody>
                    <a:bodyPr vert="horz" wrap="square"/>
                    <a:lstStyle/>
                    <a:p>
                      <a:pPr algn="ctr">
                        <a:lnSpc>
                          <a:spcPct val="100000"/>
                        </a:lnSpc>
                        <a:spcAft>
                          <a:spcPct val="0"/>
                        </a:spcAft>
                      </a:pPr>
                      <a:r>
                        <a:rPr lang="zh-CN" sz="2400" b="1" kern="100">
                          <a:solidFill>
                            <a:srgbClr val="03504C"/>
                          </a:solidFill>
                          <a:latin typeface="楷体" charset="0"/>
                          <a:ea typeface="楷体" charset="0"/>
                          <a:cs typeface="Times New Roman" panose="02020503050405090304" charset="0"/>
                        </a:rPr>
                        <a:t>真实性</a:t>
                      </a:r>
                      <a:endParaRPr lang="zh-CN" sz="2400" b="1" kern="100">
                        <a:solidFill>
                          <a:srgbClr val="03504C"/>
                        </a:solidFill>
                        <a:latin typeface="楷体" charset="0"/>
                        <a:ea typeface="楷体" charset="0"/>
                        <a:cs typeface="Times New Roman" panose="02020503050405090304" charset="0"/>
                      </a:endParaRPr>
                    </a:p>
                  </a:txBody>
                  <a:tcPr marL="0" marR="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vert="horz" wrap="square"/>
                    <a:lstStyle/>
                    <a:p>
                      <a:pPr>
                        <a:lnSpc>
                          <a:spcPct val="100000"/>
                        </a:lnSpc>
                        <a:spcAft>
                          <a:spcPct val="0"/>
                        </a:spcAft>
                      </a:pPr>
                      <a:r>
                        <a:rPr lang="en-US" sz="2400" b="1" kern="100">
                          <a:solidFill>
                            <a:srgbClr val="03504C"/>
                          </a:solidFill>
                          <a:latin typeface="楷体" charset="0"/>
                          <a:ea typeface="楷体" charset="0"/>
                          <a:cs typeface="Times New Roman" panose="02020503050405090304" charset="0"/>
                        </a:rPr>
                        <a:t>①</a:t>
                      </a:r>
                      <a:r>
                        <a:rPr lang="zh-CN" sz="2400" b="1" kern="100">
                          <a:solidFill>
                            <a:srgbClr val="03504C"/>
                          </a:solidFill>
                          <a:latin typeface="楷体" charset="0"/>
                          <a:ea typeface="楷体" charset="0"/>
                          <a:cs typeface="Times New Roman" panose="02020503050405090304" charset="0"/>
                        </a:rPr>
                        <a:t>人民的意愿得到充分反映。</a:t>
                      </a:r>
                      <a:endParaRPr lang="zh-CN" sz="2400" b="1" kern="100">
                        <a:solidFill>
                          <a:srgbClr val="03504C"/>
                        </a:solidFill>
                        <a:latin typeface="楷体" charset="0"/>
                        <a:ea typeface="楷体" charset="0"/>
                        <a:cs typeface="Times New Roman" panose="02020503050405090304" charset="0"/>
                      </a:endParaRPr>
                    </a:p>
                    <a:p>
                      <a:pPr>
                        <a:lnSpc>
                          <a:spcPct val="100000"/>
                        </a:lnSpc>
                        <a:spcAft>
                          <a:spcPct val="0"/>
                        </a:spcAft>
                      </a:pPr>
                      <a:r>
                        <a:rPr lang="en-US" sz="2400" b="1" kern="100">
                          <a:solidFill>
                            <a:srgbClr val="03504C"/>
                          </a:solidFill>
                          <a:latin typeface="楷体" charset="0"/>
                          <a:ea typeface="楷体" charset="0"/>
                          <a:cs typeface="Times New Roman" panose="02020503050405090304" charset="0"/>
                        </a:rPr>
                        <a:t>②</a:t>
                      </a:r>
                      <a:r>
                        <a:rPr lang="zh-CN" sz="2400" b="1" kern="100">
                          <a:solidFill>
                            <a:srgbClr val="03504C"/>
                          </a:solidFill>
                          <a:latin typeface="楷体" charset="0"/>
                          <a:ea typeface="楷体" charset="0"/>
                          <a:cs typeface="Times New Roman" panose="02020503050405090304" charset="0"/>
                        </a:rPr>
                        <a:t>人民的合理要求得到充分实现。</a:t>
                      </a:r>
                      <a:endParaRPr lang="zh-CN" sz="2400" b="1" kern="100">
                        <a:solidFill>
                          <a:srgbClr val="03504C"/>
                        </a:solidFill>
                        <a:latin typeface="楷体" charset="0"/>
                        <a:ea typeface="楷体" charset="0"/>
                        <a:cs typeface="Times New Roman" panose="02020503050405090304" charset="0"/>
                      </a:endParaRPr>
                    </a:p>
                    <a:p>
                      <a:pPr>
                        <a:lnSpc>
                          <a:spcPct val="100000"/>
                        </a:lnSpc>
                        <a:spcAft>
                          <a:spcPct val="0"/>
                        </a:spcAft>
                      </a:pPr>
                      <a:r>
                        <a:rPr lang="en-US" sz="2400" b="1" kern="100">
                          <a:solidFill>
                            <a:srgbClr val="03504C"/>
                          </a:solidFill>
                          <a:latin typeface="楷体" charset="0"/>
                          <a:ea typeface="楷体" charset="0"/>
                          <a:cs typeface="Times New Roman" panose="02020503050405090304" charset="0"/>
                        </a:rPr>
                        <a:t>③</a:t>
                      </a:r>
                      <a:r>
                        <a:rPr lang="zh-CN" sz="2400" b="1" kern="100">
                          <a:solidFill>
                            <a:srgbClr val="03504C"/>
                          </a:solidFill>
                          <a:latin typeface="楷体" charset="0"/>
                          <a:ea typeface="楷体" charset="0"/>
                          <a:cs typeface="Times New Roman" panose="02020503050405090304" charset="0"/>
                        </a:rPr>
                        <a:t>人民的合法权利得到充分保障。</a:t>
                      </a:r>
                      <a:endParaRPr lang="zh-CN" sz="2400" b="1" kern="100">
                        <a:solidFill>
                          <a:srgbClr val="03504C"/>
                        </a:solidFill>
                        <a:latin typeface="楷体" charset="0"/>
                        <a:ea typeface="楷体" charset="0"/>
                        <a:cs typeface="Times New Roman" panose="02020503050405090304" charset="0"/>
                      </a:endParaRPr>
                    </a:p>
                    <a:p>
                      <a:pPr>
                        <a:lnSpc>
                          <a:spcPct val="100000"/>
                        </a:lnSpc>
                        <a:spcAft>
                          <a:spcPct val="0"/>
                        </a:spcAft>
                      </a:pPr>
                      <a:r>
                        <a:rPr lang="en-US" sz="2400" b="1" kern="100">
                          <a:solidFill>
                            <a:srgbClr val="03504C"/>
                          </a:solidFill>
                          <a:latin typeface="楷体" charset="0"/>
                          <a:ea typeface="楷体" charset="0"/>
                          <a:cs typeface="Times New Roman" panose="02020503050405090304" charset="0"/>
                        </a:rPr>
                        <a:t>④</a:t>
                      </a:r>
                      <a:r>
                        <a:rPr lang="zh-CN" sz="2400" b="1" kern="100">
                          <a:solidFill>
                            <a:srgbClr val="03504C"/>
                          </a:solidFill>
                          <a:latin typeface="楷体" charset="0"/>
                          <a:ea typeface="楷体" charset="0"/>
                          <a:cs typeface="Times New Roman" panose="02020503050405090304" charset="0"/>
                        </a:rPr>
                        <a:t>人民的创造活力得到充分激发。</a:t>
                      </a:r>
                      <a:endParaRPr lang="zh-CN" sz="2400" b="1" kern="100">
                        <a:solidFill>
                          <a:srgbClr val="03504C"/>
                        </a:solidFill>
                        <a:latin typeface="楷体" charset="0"/>
                        <a:ea typeface="楷体" charset="0"/>
                        <a:cs typeface="Times New Roman" panose="02020503050405090304" charset="0"/>
                      </a:endParaRPr>
                    </a:p>
                  </a:txBody>
                  <a:tcPr marL="66675" marR="66675"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686435">
                <a:tc>
                  <a:txBody>
                    <a:bodyPr vert="horz" wrap="square"/>
                    <a:lstStyle/>
                    <a:p>
                      <a:pPr algn="ctr">
                        <a:lnSpc>
                          <a:spcPct val="100000"/>
                        </a:lnSpc>
                        <a:spcAft>
                          <a:spcPct val="0"/>
                        </a:spcAft>
                      </a:pPr>
                      <a:r>
                        <a:rPr lang="zh-CN" sz="2400" b="1" kern="100">
                          <a:solidFill>
                            <a:srgbClr val="03504C"/>
                          </a:solidFill>
                          <a:latin typeface="楷体" charset="0"/>
                          <a:ea typeface="楷体" charset="0"/>
                          <a:cs typeface="Times New Roman" panose="02020503050405090304" charset="0"/>
                        </a:rPr>
                        <a:t>最管用</a:t>
                      </a:r>
                      <a:endParaRPr lang="zh-CN" sz="2400" b="1" kern="100">
                        <a:solidFill>
                          <a:srgbClr val="03504C"/>
                        </a:solidFill>
                        <a:latin typeface="楷体" charset="0"/>
                        <a:ea typeface="楷体" charset="0"/>
                        <a:cs typeface="Times New Roman" panose="02020503050405090304" charset="0"/>
                      </a:endParaRPr>
                    </a:p>
                  </a:txBody>
                  <a:tcPr marL="0" marR="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vert="horz" wrap="square"/>
                    <a:lstStyle/>
                    <a:p>
                      <a:pPr>
                        <a:lnSpc>
                          <a:spcPct val="100000"/>
                        </a:lnSpc>
                        <a:spcAft>
                          <a:spcPct val="0"/>
                        </a:spcAft>
                      </a:pPr>
                      <a:r>
                        <a:rPr lang="zh-CN" sz="2400" b="1" kern="100">
                          <a:solidFill>
                            <a:srgbClr val="03504C"/>
                          </a:solidFill>
                          <a:latin typeface="楷体" charset="0"/>
                          <a:ea typeface="楷体" charset="0"/>
                          <a:cs typeface="Times New Roman" panose="02020503050405090304" charset="0"/>
                        </a:rPr>
                        <a:t>健全的制度体系保障公民行使民主权利途径畅通、合理高效</a:t>
                      </a:r>
                      <a:endParaRPr lang="zh-CN" sz="2400" b="1" kern="100">
                        <a:solidFill>
                          <a:srgbClr val="03504C"/>
                        </a:solidFill>
                        <a:latin typeface="楷体" charset="0"/>
                        <a:ea typeface="楷体" charset="0"/>
                        <a:cs typeface="Times New Roman" panose="02020503050405090304" charset="0"/>
                      </a:endParaRPr>
                    </a:p>
                  </a:txBody>
                  <a:tcPr marL="66675" marR="66675"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Tree>
    <p:custDataLst>
      <p:tags r:id="rId13"/>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2"/>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525780"/>
            <a:ext cx="11416030" cy="616458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8" name="文本框 7" title=""/>
          <p:cNvSpPr txBox="1"/>
          <p:nvPr>
            <p:custDataLst>
              <p:tags r:id="rId6"/>
            </p:custDataLst>
          </p:nvPr>
        </p:nvSpPr>
        <p:spPr>
          <a:xfrm>
            <a:off x="551180" y="1333500"/>
            <a:ext cx="7239000" cy="588010"/>
          </a:xfrm>
          <a:prstGeom prst="rect">
            <a:avLst/>
          </a:prstGeom>
          <a:solidFill>
            <a:srgbClr val="3C548E"/>
          </a:solidFill>
        </p:spPr>
        <p:txBody>
          <a:bodyPr wrap="square" rtlCol="0" anchor="t">
            <a:spAutoFit/>
          </a:bodyPr>
          <a:lstStyle/>
          <a:p>
            <a:pPr algn="just" defTabSz="266700">
              <a:lnSpc>
                <a:spcPct val="101000"/>
              </a:lnSpc>
              <a:spcAft>
                <a:spcPct val="0"/>
              </a:spcAft>
            </a:pPr>
            <a:r>
              <a:rPr lang="zh-CN" altLang="en-US" sz="3200" b="1">
                <a:solidFill>
                  <a:srgbClr val="FFFF00"/>
                </a:solidFill>
                <a:latin typeface="楷体" charset="0"/>
                <a:ea typeface="楷体" charset="0"/>
                <a:cs typeface="楷体" charset="0"/>
                <a:sym typeface="+mn-ea"/>
              </a:rPr>
              <a:t>我国人民民主的</a:t>
            </a:r>
            <a:r>
              <a:rPr lang="zh-CN" altLang="en-US" sz="2800" b="1">
                <a:solidFill>
                  <a:srgbClr val="FFFF00"/>
                </a:solidFill>
                <a:latin typeface="楷体" charset="0"/>
                <a:ea typeface="楷体" charset="0"/>
                <a:cs typeface="楷体" charset="0"/>
                <a:sym typeface="+mn-ea"/>
              </a:rPr>
              <a:t>真谛</a:t>
            </a:r>
            <a:r>
              <a:rPr lang="zh-CN" altLang="en-US" sz="3200" b="1">
                <a:solidFill>
                  <a:srgbClr val="FFFF00"/>
                </a:solidFill>
                <a:latin typeface="楷体" charset="0"/>
                <a:ea typeface="楷体" charset="0"/>
                <a:cs typeface="楷体" charset="0"/>
                <a:sym typeface="+mn-ea"/>
              </a:rPr>
              <a:t>和形式分别是什么?</a:t>
            </a:r>
            <a:endParaRPr lang="zh-CN" altLang="en-US" sz="3200" b="1">
              <a:solidFill>
                <a:srgbClr val="FFFF00"/>
              </a:solidFill>
              <a:latin typeface="楷体" charset="0"/>
              <a:ea typeface="楷体" charset="0"/>
              <a:cs typeface="楷体" charset="0"/>
              <a:sym typeface="+mn-ea"/>
            </a:endParaRPr>
          </a:p>
        </p:txBody>
      </p:sp>
      <p:sp>
        <p:nvSpPr>
          <p:cNvPr id="3" name="文本框 2" title=""/>
          <p:cNvSpPr txBox="1"/>
          <p:nvPr>
            <p:custDataLst>
              <p:tags r:id="rId7"/>
            </p:custDataLst>
          </p:nvPr>
        </p:nvSpPr>
        <p:spPr>
          <a:xfrm>
            <a:off x="623570" y="2060575"/>
            <a:ext cx="10997565" cy="3553460"/>
          </a:xfrm>
          <a:prstGeom prst="rect">
            <a:avLst/>
          </a:prstGeom>
        </p:spPr>
        <p:txBody>
          <a:bodyPr wrap="square">
            <a:spAutoFit/>
          </a:bodyPr>
          <a:lstStyle/>
          <a:p>
            <a:pPr algn="just" defTabSz="266700">
              <a:lnSpc>
                <a:spcPct val="150000"/>
              </a:lnSpc>
              <a:spcAft>
                <a:spcPct val="0"/>
              </a:spcAft>
            </a:pPr>
            <a:r>
              <a:rPr lang="zh-CN" altLang="en-US" sz="3000" b="1">
                <a:solidFill>
                  <a:srgbClr val="03504C"/>
                </a:solidFill>
                <a:latin typeface="楷体" charset="0"/>
                <a:ea typeface="楷体" charset="0"/>
                <a:cs typeface="楷体" charset="0"/>
                <a:sym typeface="+mn-ea"/>
              </a:rPr>
              <a:t>（</a:t>
            </a:r>
            <a:r>
              <a:rPr lang="en-US" altLang="zh-CN" sz="3000" b="1">
                <a:solidFill>
                  <a:srgbClr val="03504C"/>
                </a:solidFill>
                <a:latin typeface="楷体" charset="0"/>
                <a:ea typeface="楷体" charset="0"/>
                <a:cs typeface="楷体" charset="0"/>
                <a:sym typeface="+mn-ea"/>
              </a:rPr>
              <a:t>1</a:t>
            </a:r>
            <a:r>
              <a:rPr lang="zh-CN" altLang="en-US" sz="3000" b="1">
                <a:solidFill>
                  <a:srgbClr val="03504C"/>
                </a:solidFill>
                <a:latin typeface="楷体" charset="0"/>
                <a:ea typeface="楷体" charset="0"/>
                <a:cs typeface="楷体" charset="0"/>
                <a:sym typeface="+mn-ea"/>
              </a:rPr>
              <a:t>）真谛：有事好商量,众人的事情由众人商量。</a:t>
            </a:r>
            <a:endParaRPr lang="zh-CN" altLang="en-US" sz="3000" b="1">
              <a:solidFill>
                <a:srgbClr val="03504C"/>
              </a:solidFill>
              <a:latin typeface="楷体" charset="0"/>
              <a:ea typeface="楷体" charset="0"/>
              <a:cs typeface="楷体" charset="0"/>
            </a:endParaRPr>
          </a:p>
          <a:p>
            <a:pPr algn="just" defTabSz="266700">
              <a:lnSpc>
                <a:spcPct val="150000"/>
              </a:lnSpc>
              <a:spcAft>
                <a:spcPct val="0"/>
              </a:spcAft>
            </a:pPr>
            <a:r>
              <a:rPr lang="zh-CN" altLang="en-US" sz="3000" b="1">
                <a:solidFill>
                  <a:srgbClr val="03504C"/>
                </a:solidFill>
                <a:latin typeface="楷体" charset="0"/>
                <a:ea typeface="楷体" charset="0"/>
                <a:cs typeface="楷体" charset="0"/>
                <a:sym typeface="+mn-ea"/>
              </a:rPr>
              <a:t>（</a:t>
            </a:r>
            <a:r>
              <a:rPr lang="en-US" altLang="zh-CN" sz="3000" b="1">
                <a:solidFill>
                  <a:srgbClr val="03504C"/>
                </a:solidFill>
                <a:latin typeface="楷体" charset="0"/>
                <a:ea typeface="楷体" charset="0"/>
                <a:cs typeface="楷体" charset="0"/>
                <a:sym typeface="+mn-ea"/>
              </a:rPr>
              <a:t>2</a:t>
            </a:r>
            <a:r>
              <a:rPr lang="zh-CN" altLang="en-US" sz="3000" b="1">
                <a:solidFill>
                  <a:srgbClr val="03504C"/>
                </a:solidFill>
                <a:latin typeface="楷体" charset="0"/>
                <a:ea typeface="楷体" charset="0"/>
                <a:cs typeface="楷体" charset="0"/>
                <a:sym typeface="+mn-ea"/>
              </a:rPr>
              <a:t>）形式：①选举民主(即保障人民通过选举、投票行使权利);</a:t>
            </a:r>
            <a:endParaRPr lang="zh-CN" altLang="en-US" sz="3000" b="1">
              <a:solidFill>
                <a:srgbClr val="03504C"/>
              </a:solidFill>
              <a:latin typeface="楷体" charset="0"/>
              <a:ea typeface="楷体" charset="0"/>
              <a:cs typeface="楷体" charset="0"/>
              <a:sym typeface="+mn-ea"/>
            </a:endParaRPr>
          </a:p>
          <a:p>
            <a:pPr algn="just" defTabSz="266700">
              <a:lnSpc>
                <a:spcPct val="150000"/>
              </a:lnSpc>
              <a:spcAft>
                <a:spcPct val="0"/>
              </a:spcAft>
            </a:pPr>
            <a:r>
              <a:rPr lang="zh-CN" altLang="en-US" sz="3000" b="1">
                <a:solidFill>
                  <a:srgbClr val="03504C"/>
                </a:solidFill>
                <a:latin typeface="楷体" charset="0"/>
                <a:ea typeface="楷体" charset="0"/>
                <a:cs typeface="楷体" charset="0"/>
                <a:sym typeface="+mn-ea"/>
              </a:rPr>
              <a:t>②协商民主(即推动人民内部各方面在决策之前和决策实施之中进行充分协商,尽可能取得一致意见)。(协商民主是我国社会主义民主政治的特有形式和独特优势)</a:t>
            </a:r>
            <a:endParaRPr lang="zh-CN" altLang="en-US" sz="3000" b="1">
              <a:solidFill>
                <a:srgbClr val="03504C"/>
              </a:solidFill>
              <a:latin typeface="楷体" charset="0"/>
              <a:ea typeface="楷体" charset="0"/>
              <a:cs typeface="楷体" charset="0"/>
              <a:sym typeface="+mn-ea"/>
            </a:endParaRPr>
          </a:p>
        </p:txBody>
      </p:sp>
      <p:grpSp>
        <p:nvGrpSpPr>
          <p:cNvPr id="2" name="组合 1" title=""/>
          <p:cNvGrpSpPr/>
          <p:nvPr>
            <p:custDataLst>
              <p:tags r:id="rId8"/>
            </p:custDataLst>
          </p:nvPr>
        </p:nvGrpSpPr>
        <p:grpSpPr>
          <a:xfrm>
            <a:off x="3364482" y="147320"/>
            <a:ext cx="5527423" cy="840740"/>
            <a:chOff x="662" y="70"/>
            <a:chExt cx="10871" cy="1474"/>
          </a:xfrm>
        </p:grpSpPr>
        <p:pic>
          <p:nvPicPr>
            <p:cNvPr id="6" name="图片 5" descr="fEqs6Ujxu"/>
            <p:cNvPicPr>
              <a:picLocks noChangeAspect="1"/>
            </p:cNvPicPr>
            <p:nvPr>
              <p:custDataLst>
                <p:tags r:id="rId10"/>
              </p:custDataLst>
            </p:nvPr>
          </p:nvPicPr>
          <p:blipFill>
            <a:blip r:embed="rId9"/>
            <a:srcRect l="12093" t="82511" r="13298" b="6891"/>
            <a:stretch>
              <a:fillRect/>
            </a:stretch>
          </p:blipFill>
          <p:spPr>
            <a:xfrm>
              <a:off x="662" y="70"/>
              <a:ext cx="10871" cy="1474"/>
            </a:xfrm>
            <a:prstGeom prst="rect">
              <a:avLst/>
            </a:prstGeom>
          </p:spPr>
        </p:pic>
        <p:sp>
          <p:nvSpPr>
            <p:cNvPr id="7" name="文本框 6"/>
            <p:cNvSpPr txBox="1"/>
            <p:nvPr>
              <p:custDataLst>
                <p:tags r:id="rId11"/>
              </p:custDataLst>
            </p:nvPr>
          </p:nvSpPr>
          <p:spPr>
            <a:xfrm>
              <a:off x="2237" y="297"/>
              <a:ext cx="8401" cy="915"/>
            </a:xfrm>
            <a:prstGeom prst="rect">
              <a:avLst/>
            </a:prstGeom>
            <a:noFill/>
          </p:spPr>
          <p:txBody>
            <a:bodyPr wrap="square" rtlCol="0">
              <a:spAutoFit/>
            </a:bodyPr>
            <a:lstStyle/>
            <a:p>
              <a:pPr>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01</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认识民主</a:t>
              </a:r>
              <a:endParaRPr lang="zh-CN" altLang="en-US" sz="2800" b="1">
                <a:solidFill>
                  <a:schemeClr val="bg1"/>
                </a:solidFill>
                <a:latin typeface="楷体" charset="0"/>
                <a:ea typeface="楷体" charset="0"/>
                <a:cs typeface="楷体" charset="0"/>
                <a:sym typeface="+mn-lt"/>
              </a:endParaRPr>
            </a:p>
          </p:txBody>
        </p:sp>
      </p:grpSp>
    </p:spTree>
    <p:custDataLst>
      <p:tags r:id="rId13"/>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25"/>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525780"/>
            <a:ext cx="11416030" cy="616458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8" name="文本框 7" title=""/>
          <p:cNvSpPr txBox="1"/>
          <p:nvPr>
            <p:custDataLst>
              <p:tags r:id="rId6"/>
            </p:custDataLst>
          </p:nvPr>
        </p:nvSpPr>
        <p:spPr>
          <a:xfrm>
            <a:off x="695960" y="1052830"/>
            <a:ext cx="7239000" cy="588010"/>
          </a:xfrm>
          <a:prstGeom prst="rect">
            <a:avLst/>
          </a:prstGeom>
          <a:solidFill>
            <a:srgbClr val="3C548E"/>
          </a:solidFill>
        </p:spPr>
        <p:txBody>
          <a:bodyPr wrap="square" rtlCol="0" anchor="t">
            <a:spAutoFit/>
          </a:bodyPr>
          <a:lstStyle/>
          <a:p>
            <a:pPr algn="just" defTabSz="266700">
              <a:lnSpc>
                <a:spcPct val="101000"/>
              </a:lnSpc>
              <a:spcAft>
                <a:spcPct val="0"/>
              </a:spcAft>
            </a:pPr>
            <a:r>
              <a:rPr lang="zh-CN" altLang="en-US" sz="3200" b="1">
                <a:solidFill>
                  <a:srgbClr val="FFFF00"/>
                </a:solidFill>
                <a:latin typeface="楷体" charset="0"/>
                <a:ea typeface="楷体" charset="0"/>
                <a:cs typeface="楷体" charset="0"/>
                <a:sym typeface="+mn-ea"/>
              </a:rPr>
              <a:t>我国保障人民当家作主的制度体系。</a:t>
            </a:r>
            <a:endParaRPr lang="zh-CN" altLang="en-US" sz="3200" b="1">
              <a:solidFill>
                <a:srgbClr val="FFFF00"/>
              </a:solidFill>
              <a:latin typeface="楷体" charset="0"/>
              <a:ea typeface="楷体" charset="0"/>
              <a:cs typeface="楷体" charset="0"/>
              <a:sym typeface="+mn-ea"/>
            </a:endParaRPr>
          </a:p>
        </p:txBody>
      </p:sp>
      <p:graphicFrame>
        <p:nvGraphicFramePr>
          <p:cNvPr id="9" name="表格 8" title=""/>
          <p:cNvGraphicFramePr>
            <a:graphicFrameLocks noGrp="1"/>
          </p:cNvGraphicFramePr>
          <p:nvPr>
            <p:custDataLst>
              <p:tags r:id="rId7"/>
            </p:custDataLst>
          </p:nvPr>
        </p:nvGraphicFramePr>
        <p:xfrm>
          <a:off x="1199515" y="2042795"/>
          <a:ext cx="9545955" cy="4499610"/>
        </p:xfrm>
        <a:graphic>
          <a:graphicData uri="http://schemas.openxmlformats.org/drawingml/2006/table">
            <a:tbl>
              <a:tblPr firstRow="1" bandRow="1">
                <a:tableStyleId>{5C22544A-7EE6-4342-B048-85BDC9FD1C3A}</a:tableStyleId>
              </a:tblPr>
              <a:tblGrid>
                <a:gridCol w="1799590"/>
                <a:gridCol w="3039110"/>
                <a:gridCol w="4707255"/>
              </a:tblGrid>
              <a:tr h="866775">
                <a:tc>
                  <a:txBody>
                    <a:bodyPr vert="horz" wrap="square"/>
                    <a:lstStyle/>
                    <a:p>
                      <a:pPr>
                        <a:buNone/>
                      </a:pPr>
                      <a:endParaRPr lang="zh-CN" altLang="en-US"/>
                    </a:p>
                  </a:txBody>
                  <a:tcPr/>
                </a:tc>
                <a:tc>
                  <a:txBody>
                    <a:bodyPr vert="horz" wrap="square"/>
                    <a:lstStyle/>
                    <a:p>
                      <a:pPr>
                        <a:buNone/>
                      </a:pPr>
                      <a:endParaRPr lang="zh-CN" altLang="en-US"/>
                    </a:p>
                  </a:txBody>
                  <a:tcPr/>
                </a:tc>
                <a:tc>
                  <a:txBody>
                    <a:bodyPr vert="horz" wrap="square"/>
                    <a:lstStyle/>
                    <a:p>
                      <a:pPr>
                        <a:buNone/>
                      </a:pPr>
                      <a:endParaRPr lang="zh-CN" altLang="en-US"/>
                    </a:p>
                  </a:txBody>
                  <a:tcPr/>
                </a:tc>
              </a:tr>
              <a:tr h="766445">
                <a:tc rowSpan="3">
                  <a:txBody>
                    <a:bodyPr vert="horz" wrap="square"/>
                    <a:lstStyle/>
                    <a:p>
                      <a:pPr algn="ctr">
                        <a:buNone/>
                      </a:pPr>
                      <a:endParaRPr lang="zh-CN" altLang="en-US"/>
                    </a:p>
                  </a:txBody>
                  <a:tcPr anchor="ctr"/>
                </a:tc>
                <a:tc>
                  <a:txBody>
                    <a:bodyPr vert="horz" wrap="square"/>
                    <a:lstStyle/>
                    <a:p>
                      <a:pPr>
                        <a:buNone/>
                      </a:pPr>
                      <a:endParaRPr lang="zh-CN" altLang="en-US"/>
                    </a:p>
                  </a:txBody>
                  <a:tcPr/>
                </a:tc>
                <a:tc>
                  <a:txBody>
                    <a:bodyPr vert="horz" wrap="square"/>
                    <a:lstStyle/>
                    <a:p>
                      <a:pPr>
                        <a:buNone/>
                      </a:pPr>
                      <a:endParaRPr lang="zh-CN" altLang="en-US"/>
                    </a:p>
                  </a:txBody>
                  <a:tcPr/>
                </a:tc>
              </a:tr>
              <a:tr h="678815">
                <a:tc vMerge="1">
                  <a:txBody>
                    <a:bodyPr vert="horz" wrap="square"/>
                    <a:lstStyle/>
                    <a:p/>
                  </a:txBody>
                  <a:tcPr/>
                </a:tc>
                <a:tc>
                  <a:txBody>
                    <a:bodyPr vert="horz" wrap="square"/>
                    <a:lstStyle/>
                    <a:p>
                      <a:pPr>
                        <a:buNone/>
                      </a:pPr>
                      <a:endParaRPr lang="zh-CN" altLang="en-US"/>
                    </a:p>
                  </a:txBody>
                  <a:tcPr/>
                </a:tc>
                <a:tc>
                  <a:txBody>
                    <a:bodyPr vert="horz" wrap="square"/>
                    <a:lstStyle/>
                    <a:p>
                      <a:pPr>
                        <a:buNone/>
                      </a:pPr>
                      <a:endParaRPr lang="zh-CN" altLang="en-US"/>
                    </a:p>
                  </a:txBody>
                  <a:tcPr/>
                </a:tc>
              </a:tr>
              <a:tr h="829310">
                <a:tc vMerge="1">
                  <a:txBody>
                    <a:bodyPr vert="horz" wrap="square"/>
                    <a:lstStyle/>
                    <a:p/>
                  </a:txBody>
                  <a:tcPr/>
                </a:tc>
                <a:tc>
                  <a:txBody>
                    <a:bodyPr vert="horz" wrap="square"/>
                    <a:lstStyle/>
                    <a:p>
                      <a:pPr>
                        <a:buNone/>
                      </a:pPr>
                      <a:endParaRPr lang="zh-CN" altLang="en-US"/>
                    </a:p>
                  </a:txBody>
                  <a:tcPr/>
                </a:tc>
                <a:tc>
                  <a:txBody>
                    <a:bodyPr vert="horz" wrap="square"/>
                    <a:lstStyle/>
                    <a:p>
                      <a:pPr>
                        <a:buNone/>
                      </a:pPr>
                      <a:endParaRPr lang="zh-CN" altLang="en-US"/>
                    </a:p>
                  </a:txBody>
                  <a:tcPr/>
                </a:tc>
              </a:tr>
              <a:tr h="1358265">
                <a:tc>
                  <a:txBody>
                    <a:bodyPr vert="horz" wrap="square"/>
                    <a:lstStyle/>
                    <a:p>
                      <a:pPr>
                        <a:buNone/>
                      </a:pPr>
                      <a:endParaRPr lang="zh-CN" altLang="en-US"/>
                    </a:p>
                  </a:txBody>
                  <a:tcPr/>
                </a:tc>
                <a:tc gridSpan="2">
                  <a:txBody>
                    <a:bodyPr vert="horz" wrap="square"/>
                    <a:lstStyle/>
                    <a:p>
                      <a:pPr>
                        <a:buNone/>
                      </a:pPr>
                      <a:endParaRPr lang="zh-CN" altLang="en-US"/>
                    </a:p>
                  </a:txBody>
                  <a:tcPr/>
                </a:tc>
                <a:tc hMerge="1">
                  <a:txBody>
                    <a:bodyPr vert="horz" wrap="square"/>
                    <a:lstStyle/>
                    <a:p/>
                  </a:txBody>
                  <a:tcPr/>
                </a:tc>
              </a:tr>
            </a:tbl>
          </a:graphicData>
        </a:graphic>
      </p:graphicFrame>
      <p:sp>
        <p:nvSpPr>
          <p:cNvPr id="11" name="文本框 10" title=""/>
          <p:cNvSpPr txBox="1"/>
          <p:nvPr>
            <p:custDataLst>
              <p:tags r:id="rId8"/>
            </p:custDataLst>
          </p:nvPr>
        </p:nvSpPr>
        <p:spPr>
          <a:xfrm>
            <a:off x="1199515" y="2318385"/>
            <a:ext cx="1930400" cy="469265"/>
          </a:xfrm>
          <a:prstGeom prst="rect">
            <a:avLst/>
          </a:prstGeom>
          <a:noFill/>
        </p:spPr>
        <p:txBody>
          <a:bodyPr wrap="square" rtlCol="0" anchor="t">
            <a:spAutoFit/>
          </a:bodyPr>
          <a:lstStyle/>
          <a:p>
            <a:pPr indent="0" algn="ctr" fontAlgn="auto">
              <a:lnSpc>
                <a:spcPct val="123000"/>
              </a:lnSpc>
              <a:spcBef>
                <a:spcPct val="0"/>
              </a:spcBef>
              <a:spcAft>
                <a:spcPct val="0"/>
              </a:spcAft>
            </a:pPr>
            <a:r>
              <a:rPr lang="zh-CN" sz="2000" b="1">
                <a:solidFill>
                  <a:srgbClr val="FFFF00"/>
                </a:solidFill>
                <a:latin typeface="楷体" charset="0"/>
                <a:ea typeface="楷体" charset="0"/>
                <a:sym typeface="+mn-ea"/>
              </a:rPr>
              <a:t>根本政治制度</a:t>
            </a:r>
            <a:endParaRPr lang="zh-CN" altLang="en-US" sz="2000" b="1">
              <a:solidFill>
                <a:srgbClr val="FFFF00"/>
              </a:solidFill>
              <a:latin typeface="楷体" charset="0"/>
              <a:ea typeface="楷体" charset="0"/>
              <a:sym typeface="+mn-ea"/>
            </a:endParaRPr>
          </a:p>
        </p:txBody>
      </p:sp>
      <p:sp>
        <p:nvSpPr>
          <p:cNvPr id="12" name="文本框 11" title=""/>
          <p:cNvSpPr txBox="1"/>
          <p:nvPr>
            <p:custDataLst>
              <p:tags r:id="rId9"/>
            </p:custDataLst>
          </p:nvPr>
        </p:nvSpPr>
        <p:spPr>
          <a:xfrm>
            <a:off x="3432175" y="2300605"/>
            <a:ext cx="2552700" cy="469265"/>
          </a:xfrm>
          <a:prstGeom prst="rect">
            <a:avLst/>
          </a:prstGeom>
          <a:noFill/>
        </p:spPr>
        <p:txBody>
          <a:bodyPr wrap="square" rtlCol="0" anchor="t">
            <a:spAutoFit/>
          </a:bodyPr>
          <a:lstStyle/>
          <a:p>
            <a:pPr indent="0" algn="just" fontAlgn="auto">
              <a:lnSpc>
                <a:spcPct val="123000"/>
              </a:lnSpc>
              <a:spcBef>
                <a:spcPct val="0"/>
              </a:spcBef>
              <a:spcAft>
                <a:spcPct val="0"/>
              </a:spcAft>
            </a:pPr>
            <a:r>
              <a:rPr lang="zh-CN" sz="2000" b="1">
                <a:solidFill>
                  <a:srgbClr val="FFFF00"/>
                </a:solidFill>
                <a:latin typeface="楷体" charset="0"/>
                <a:ea typeface="楷体" charset="0"/>
                <a:sym typeface="+mn-ea"/>
              </a:rPr>
              <a:t>人民代表大会制度</a:t>
            </a:r>
            <a:endParaRPr lang="zh-CN" altLang="en-US" sz="2000" b="1">
              <a:solidFill>
                <a:srgbClr val="FFFF00"/>
              </a:solidFill>
              <a:latin typeface="楷体" charset="0"/>
              <a:ea typeface="楷体" charset="0"/>
              <a:sym typeface="+mn-ea"/>
            </a:endParaRPr>
          </a:p>
        </p:txBody>
      </p:sp>
      <p:sp>
        <p:nvSpPr>
          <p:cNvPr id="13" name="文本框 12" title=""/>
          <p:cNvSpPr txBox="1"/>
          <p:nvPr>
            <p:custDataLst>
              <p:tags r:id="rId10"/>
            </p:custDataLst>
          </p:nvPr>
        </p:nvSpPr>
        <p:spPr>
          <a:xfrm>
            <a:off x="6338570" y="2181860"/>
            <a:ext cx="3578860" cy="706755"/>
          </a:xfrm>
          <a:prstGeom prst="rect">
            <a:avLst/>
          </a:prstGeom>
          <a:noFill/>
        </p:spPr>
        <p:txBody>
          <a:bodyPr wrap="square" rtlCol="0" anchor="t">
            <a:spAutoFit/>
          </a:bodyPr>
          <a:lstStyle/>
          <a:p>
            <a:pPr algn="just" fontAlgn="auto">
              <a:lnSpc>
                <a:spcPct val="100000"/>
              </a:lnSpc>
              <a:spcBef>
                <a:spcPct val="0"/>
              </a:spcBef>
              <a:spcAft>
                <a:spcPct val="0"/>
              </a:spcAft>
            </a:pPr>
            <a:r>
              <a:rPr lang="zh-CN" sz="2000" b="1">
                <a:solidFill>
                  <a:srgbClr val="FFFF00"/>
                </a:solidFill>
                <a:latin typeface="楷体" charset="0"/>
                <a:ea typeface="楷体" charset="0"/>
                <a:sym typeface="+mn-ea"/>
              </a:rPr>
              <a:t>是人民掌握国家政权、行使权力的根本途径</a:t>
            </a:r>
            <a:endParaRPr lang="zh-CN" altLang="en-US" sz="2000" b="1">
              <a:solidFill>
                <a:srgbClr val="FFFF00"/>
              </a:solidFill>
              <a:latin typeface="楷体" charset="0"/>
              <a:ea typeface="楷体" charset="0"/>
              <a:sym typeface="+mn-ea"/>
            </a:endParaRPr>
          </a:p>
        </p:txBody>
      </p:sp>
      <p:sp>
        <p:nvSpPr>
          <p:cNvPr id="14" name="文本框 13" title=""/>
          <p:cNvSpPr txBox="1"/>
          <p:nvPr>
            <p:custDataLst>
              <p:tags r:id="rId11"/>
            </p:custDataLst>
          </p:nvPr>
        </p:nvSpPr>
        <p:spPr>
          <a:xfrm>
            <a:off x="1271905" y="3860800"/>
            <a:ext cx="1823085" cy="398780"/>
          </a:xfrm>
          <a:prstGeom prst="rect">
            <a:avLst/>
          </a:prstGeom>
          <a:noFill/>
        </p:spPr>
        <p:txBody>
          <a:bodyPr wrap="square" rtlCol="0" anchor="t">
            <a:spAutoFit/>
          </a:bodyPr>
          <a:lstStyle/>
          <a:p>
            <a:pPr algn="ctr" fontAlgn="auto">
              <a:lnSpc>
                <a:spcPct val="100000"/>
              </a:lnSpc>
              <a:spcBef>
                <a:spcPct val="0"/>
              </a:spcBef>
              <a:spcAft>
                <a:spcPct val="0"/>
              </a:spcAft>
            </a:pPr>
            <a:r>
              <a:rPr lang="zh-CN" sz="2000" b="1">
                <a:solidFill>
                  <a:srgbClr val="03504C"/>
                </a:solidFill>
                <a:latin typeface="楷体" charset="0"/>
                <a:ea typeface="楷体" charset="0"/>
                <a:sym typeface="+mn-ea"/>
              </a:rPr>
              <a:t>基本政治制度</a:t>
            </a:r>
            <a:endParaRPr lang="zh-CN" altLang="en-US" sz="2000" b="1">
              <a:solidFill>
                <a:srgbClr val="03504C"/>
              </a:solidFill>
              <a:latin typeface="楷体" charset="0"/>
              <a:ea typeface="楷体" charset="0"/>
              <a:sym typeface="+mn-ea"/>
            </a:endParaRPr>
          </a:p>
        </p:txBody>
      </p:sp>
      <p:sp>
        <p:nvSpPr>
          <p:cNvPr id="15" name="文本框 14" title=""/>
          <p:cNvSpPr txBox="1"/>
          <p:nvPr>
            <p:custDataLst>
              <p:tags r:id="rId12"/>
            </p:custDataLst>
          </p:nvPr>
        </p:nvSpPr>
        <p:spPr>
          <a:xfrm>
            <a:off x="3148330" y="2997835"/>
            <a:ext cx="2769235" cy="706755"/>
          </a:xfrm>
          <a:prstGeom prst="rect">
            <a:avLst/>
          </a:prstGeom>
          <a:noFill/>
        </p:spPr>
        <p:txBody>
          <a:bodyPr wrap="square" rtlCol="0" anchor="t">
            <a:spAutoFit/>
          </a:bodyPr>
          <a:lstStyle/>
          <a:p>
            <a:r>
              <a:rPr lang="zh-CN" sz="2000" b="1">
                <a:solidFill>
                  <a:srgbClr val="03504C"/>
                </a:solidFill>
                <a:latin typeface="楷体" charset="0"/>
                <a:ea typeface="楷体" charset="0"/>
                <a:sym typeface="+mn-ea"/>
              </a:rPr>
              <a:t>中国共产党领导的多党合作和政治协商制度</a:t>
            </a:r>
            <a:endParaRPr lang="zh-CN" altLang="en-US" sz="2000" b="1">
              <a:solidFill>
                <a:srgbClr val="03504C"/>
              </a:solidFill>
              <a:latin typeface="楷体" charset="0"/>
              <a:ea typeface="楷体" charset="0"/>
              <a:sym typeface="+mn-ea"/>
            </a:endParaRPr>
          </a:p>
        </p:txBody>
      </p:sp>
      <p:sp>
        <p:nvSpPr>
          <p:cNvPr id="16" name="文本框 15" title=""/>
          <p:cNvSpPr txBox="1"/>
          <p:nvPr>
            <p:custDataLst>
              <p:tags r:id="rId13"/>
            </p:custDataLst>
          </p:nvPr>
        </p:nvSpPr>
        <p:spPr>
          <a:xfrm>
            <a:off x="3216275" y="3788410"/>
            <a:ext cx="2315845" cy="469265"/>
          </a:xfrm>
          <a:prstGeom prst="rect">
            <a:avLst/>
          </a:prstGeom>
          <a:noFill/>
        </p:spPr>
        <p:txBody>
          <a:bodyPr wrap="square" rtlCol="0" anchor="t">
            <a:spAutoFit/>
          </a:bodyPr>
          <a:lstStyle/>
          <a:p>
            <a:pPr indent="0" algn="just" fontAlgn="auto">
              <a:lnSpc>
                <a:spcPct val="123000"/>
              </a:lnSpc>
              <a:spcBef>
                <a:spcPct val="0"/>
              </a:spcBef>
              <a:spcAft>
                <a:spcPct val="0"/>
              </a:spcAft>
            </a:pPr>
            <a:r>
              <a:rPr lang="zh-CN" sz="2000" b="1">
                <a:solidFill>
                  <a:srgbClr val="7030A0"/>
                </a:solidFill>
                <a:latin typeface="楷体" charset="0"/>
                <a:ea typeface="楷体" charset="0"/>
                <a:sym typeface="+mn-ea"/>
              </a:rPr>
              <a:t>民族区域自治制度</a:t>
            </a:r>
            <a:endParaRPr lang="zh-CN" altLang="en-US" sz="2000" b="1">
              <a:solidFill>
                <a:srgbClr val="7030A0"/>
              </a:solidFill>
              <a:latin typeface="楷体" charset="0"/>
              <a:ea typeface="楷体" charset="0"/>
              <a:sym typeface="+mn-ea"/>
            </a:endParaRPr>
          </a:p>
        </p:txBody>
      </p:sp>
      <p:sp>
        <p:nvSpPr>
          <p:cNvPr id="17" name="文本框 16" title=""/>
          <p:cNvSpPr txBox="1"/>
          <p:nvPr>
            <p:custDataLst>
              <p:tags r:id="rId14"/>
            </p:custDataLst>
          </p:nvPr>
        </p:nvSpPr>
        <p:spPr>
          <a:xfrm>
            <a:off x="3247390" y="4509135"/>
            <a:ext cx="2670175" cy="469265"/>
          </a:xfrm>
          <a:prstGeom prst="rect">
            <a:avLst/>
          </a:prstGeom>
          <a:noFill/>
        </p:spPr>
        <p:txBody>
          <a:bodyPr wrap="square" rtlCol="0" anchor="t">
            <a:spAutoFit/>
          </a:bodyPr>
          <a:lstStyle/>
          <a:p>
            <a:pPr indent="0" algn="just" fontAlgn="auto">
              <a:lnSpc>
                <a:spcPct val="123000"/>
              </a:lnSpc>
              <a:spcBef>
                <a:spcPct val="0"/>
              </a:spcBef>
              <a:spcAft>
                <a:spcPct val="0"/>
              </a:spcAft>
            </a:pPr>
            <a:r>
              <a:rPr lang="zh-CN" sz="2000" b="1">
                <a:solidFill>
                  <a:srgbClr val="3C548E"/>
                </a:solidFill>
                <a:latin typeface="楷体" charset="0"/>
                <a:ea typeface="楷体" charset="0"/>
                <a:sym typeface="+mn-ea"/>
              </a:rPr>
              <a:t>基层群众自治制度</a:t>
            </a:r>
            <a:endParaRPr lang="zh-CN" altLang="en-US" sz="2000" b="1">
              <a:solidFill>
                <a:srgbClr val="3C548E"/>
              </a:solidFill>
              <a:latin typeface="楷体" charset="0"/>
              <a:ea typeface="楷体" charset="0"/>
              <a:sym typeface="+mn-ea"/>
            </a:endParaRPr>
          </a:p>
        </p:txBody>
      </p:sp>
      <p:sp>
        <p:nvSpPr>
          <p:cNvPr id="18" name="文本框 17" title=""/>
          <p:cNvSpPr txBox="1"/>
          <p:nvPr>
            <p:custDataLst>
              <p:tags r:id="rId15"/>
            </p:custDataLst>
          </p:nvPr>
        </p:nvSpPr>
        <p:spPr>
          <a:xfrm>
            <a:off x="6168390" y="2924810"/>
            <a:ext cx="4428490" cy="706755"/>
          </a:xfrm>
          <a:prstGeom prst="rect">
            <a:avLst/>
          </a:prstGeom>
          <a:noFill/>
        </p:spPr>
        <p:txBody>
          <a:bodyPr wrap="square" rtlCol="0" anchor="t">
            <a:spAutoFit/>
          </a:bodyPr>
          <a:lstStyle/>
          <a:p>
            <a:pPr algn="just" fontAlgn="auto">
              <a:lnSpc>
                <a:spcPct val="100000"/>
              </a:lnSpc>
              <a:spcBef>
                <a:spcPct val="0"/>
              </a:spcBef>
              <a:spcAft>
                <a:spcPct val="0"/>
              </a:spcAft>
            </a:pPr>
            <a:r>
              <a:rPr lang="zh-CN" sz="2000" b="1">
                <a:solidFill>
                  <a:srgbClr val="03504C"/>
                </a:solidFill>
                <a:latin typeface="楷体" charset="0"/>
                <a:ea typeface="楷体" charset="0"/>
                <a:cs typeface="楷体" charset="0"/>
                <a:sym typeface="+mn-ea"/>
              </a:rPr>
              <a:t>这项制度强调通过充分协商</a:t>
            </a:r>
            <a:r>
              <a:rPr lang="en-US" altLang="zh-CN" sz="2000" b="1">
                <a:solidFill>
                  <a:srgbClr val="03504C"/>
                </a:solidFill>
                <a:latin typeface="楷体" charset="0"/>
                <a:ea typeface="楷体" charset="0"/>
                <a:cs typeface="楷体" charset="0"/>
                <a:sym typeface="+mn-ea"/>
              </a:rPr>
              <a:t>,</a:t>
            </a:r>
            <a:r>
              <a:rPr lang="zh-CN" sz="2000" b="1">
                <a:solidFill>
                  <a:srgbClr val="03504C"/>
                </a:solidFill>
                <a:latin typeface="楷体" charset="0"/>
                <a:ea typeface="楷体" charset="0"/>
                <a:cs typeface="楷体" charset="0"/>
                <a:sym typeface="+mn-ea"/>
              </a:rPr>
              <a:t>求同存异</a:t>
            </a:r>
            <a:r>
              <a:rPr lang="en-US" altLang="zh-CN" sz="2000" b="1">
                <a:solidFill>
                  <a:srgbClr val="03504C"/>
                </a:solidFill>
                <a:latin typeface="楷体" charset="0"/>
                <a:ea typeface="楷体" charset="0"/>
                <a:cs typeface="楷体" charset="0"/>
                <a:sym typeface="+mn-ea"/>
              </a:rPr>
              <a:t>,</a:t>
            </a:r>
            <a:r>
              <a:rPr lang="zh-CN" sz="2000" b="1">
                <a:solidFill>
                  <a:srgbClr val="03504C"/>
                </a:solidFill>
                <a:latin typeface="楷体" charset="0"/>
                <a:ea typeface="楷体" charset="0"/>
                <a:cs typeface="楷体" charset="0"/>
                <a:sym typeface="+mn-ea"/>
              </a:rPr>
              <a:t>找到最大公约数</a:t>
            </a:r>
            <a:r>
              <a:rPr lang="en-US" altLang="zh-CN" sz="2000" b="1">
                <a:solidFill>
                  <a:srgbClr val="03504C"/>
                </a:solidFill>
                <a:latin typeface="楷体" charset="0"/>
                <a:ea typeface="楷体" charset="0"/>
                <a:cs typeface="楷体" charset="0"/>
                <a:sym typeface="+mn-ea"/>
              </a:rPr>
              <a:t>,</a:t>
            </a:r>
            <a:r>
              <a:rPr lang="zh-CN" sz="2000" b="1">
                <a:solidFill>
                  <a:srgbClr val="03504C"/>
                </a:solidFill>
                <a:latin typeface="楷体" charset="0"/>
                <a:ea typeface="楷体" charset="0"/>
                <a:cs typeface="楷体" charset="0"/>
                <a:sym typeface="+mn-ea"/>
              </a:rPr>
              <a:t>画出最大同心圆</a:t>
            </a:r>
            <a:endParaRPr lang="zh-CN" altLang="en-US" sz="2000" b="1">
              <a:solidFill>
                <a:srgbClr val="03504C"/>
              </a:solidFill>
              <a:latin typeface="楷体" charset="0"/>
              <a:ea typeface="楷体" charset="0"/>
              <a:cs typeface="楷体" charset="0"/>
              <a:sym typeface="+mn-ea"/>
            </a:endParaRPr>
          </a:p>
        </p:txBody>
      </p:sp>
      <p:sp>
        <p:nvSpPr>
          <p:cNvPr id="19" name="文本框 18" title=""/>
          <p:cNvSpPr txBox="1"/>
          <p:nvPr>
            <p:custDataLst>
              <p:tags r:id="rId16"/>
            </p:custDataLst>
          </p:nvPr>
        </p:nvSpPr>
        <p:spPr>
          <a:xfrm>
            <a:off x="6038215" y="3683635"/>
            <a:ext cx="4707255" cy="706755"/>
          </a:xfrm>
          <a:prstGeom prst="rect">
            <a:avLst/>
          </a:prstGeom>
          <a:noFill/>
        </p:spPr>
        <p:txBody>
          <a:bodyPr wrap="square" rtlCol="0" anchor="t">
            <a:spAutoFit/>
          </a:bodyPr>
          <a:lstStyle/>
          <a:p>
            <a:pPr algn="just" fontAlgn="auto">
              <a:lnSpc>
                <a:spcPct val="100000"/>
              </a:lnSpc>
              <a:spcBef>
                <a:spcPct val="0"/>
              </a:spcBef>
              <a:spcAft>
                <a:spcPct val="0"/>
              </a:spcAft>
            </a:pPr>
            <a:r>
              <a:rPr lang="zh-CN" sz="2000" b="1">
                <a:solidFill>
                  <a:srgbClr val="7030A0"/>
                </a:solidFill>
                <a:latin typeface="楷体" charset="0"/>
                <a:ea typeface="楷体" charset="0"/>
                <a:sym typeface="+mn-ea"/>
              </a:rPr>
              <a:t>一项独具中国特色的实现民族平等、保障少数民族合法权利的基本政治制度</a:t>
            </a:r>
            <a:endParaRPr lang="zh-CN" altLang="en-US" sz="2000" b="1">
              <a:solidFill>
                <a:srgbClr val="7030A0"/>
              </a:solidFill>
              <a:latin typeface="楷体" charset="0"/>
              <a:ea typeface="楷体" charset="0"/>
              <a:sym typeface="+mn-ea"/>
            </a:endParaRPr>
          </a:p>
        </p:txBody>
      </p:sp>
      <p:sp>
        <p:nvSpPr>
          <p:cNvPr id="20" name="文本框 19" title=""/>
          <p:cNvSpPr txBox="1"/>
          <p:nvPr>
            <p:custDataLst>
              <p:tags r:id="rId17"/>
            </p:custDataLst>
          </p:nvPr>
        </p:nvSpPr>
        <p:spPr>
          <a:xfrm>
            <a:off x="6038215" y="4442460"/>
            <a:ext cx="4448810" cy="706755"/>
          </a:xfrm>
          <a:prstGeom prst="rect">
            <a:avLst/>
          </a:prstGeom>
          <a:noFill/>
        </p:spPr>
        <p:txBody>
          <a:bodyPr wrap="square" rtlCol="0" anchor="t">
            <a:spAutoFit/>
          </a:bodyPr>
          <a:lstStyle/>
          <a:p>
            <a:pPr algn="just" fontAlgn="auto">
              <a:lnSpc>
                <a:spcPct val="100000"/>
              </a:lnSpc>
              <a:spcBef>
                <a:spcPct val="0"/>
              </a:spcBef>
              <a:spcAft>
                <a:spcPct val="0"/>
              </a:spcAft>
            </a:pPr>
            <a:r>
              <a:rPr lang="zh-CN" sz="2000" b="1">
                <a:solidFill>
                  <a:srgbClr val="3C548E"/>
                </a:solidFill>
                <a:latin typeface="楷体" charset="0"/>
                <a:ea typeface="楷体" charset="0"/>
                <a:cs typeface="楷体" charset="0"/>
                <a:sym typeface="+mn-ea"/>
              </a:rPr>
              <a:t>完善基层群众自治制度</a:t>
            </a:r>
            <a:r>
              <a:rPr lang="en-US" altLang="zh-CN" sz="2000" b="1">
                <a:solidFill>
                  <a:srgbClr val="3C548E"/>
                </a:solidFill>
                <a:latin typeface="楷体" charset="0"/>
                <a:ea typeface="楷体" charset="0"/>
                <a:cs typeface="楷体" charset="0"/>
                <a:sym typeface="+mn-ea"/>
              </a:rPr>
              <a:t>,</a:t>
            </a:r>
            <a:r>
              <a:rPr lang="zh-CN" sz="2000" b="1">
                <a:solidFill>
                  <a:srgbClr val="3C548E"/>
                </a:solidFill>
                <a:latin typeface="楷体" charset="0"/>
                <a:ea typeface="楷体" charset="0"/>
                <a:cs typeface="楷体" charset="0"/>
                <a:sym typeface="+mn-ea"/>
              </a:rPr>
              <a:t>发展基层民主</a:t>
            </a:r>
            <a:r>
              <a:rPr lang="en-US" altLang="zh-CN" sz="2000" b="1">
                <a:solidFill>
                  <a:srgbClr val="3C548E"/>
                </a:solidFill>
                <a:latin typeface="楷体" charset="0"/>
                <a:ea typeface="楷体" charset="0"/>
                <a:cs typeface="楷体" charset="0"/>
                <a:sym typeface="+mn-ea"/>
              </a:rPr>
              <a:t>,</a:t>
            </a:r>
            <a:r>
              <a:rPr lang="zh-CN" sz="2000" b="1">
                <a:solidFill>
                  <a:srgbClr val="3C548E"/>
                </a:solidFill>
                <a:latin typeface="楷体" charset="0"/>
                <a:ea typeface="楷体" charset="0"/>
                <a:cs typeface="楷体" charset="0"/>
                <a:sym typeface="+mn-ea"/>
              </a:rPr>
              <a:t>是社会主义民主政治建设的基础</a:t>
            </a:r>
            <a:endParaRPr lang="zh-CN" altLang="en-US" sz="2000" b="1">
              <a:solidFill>
                <a:srgbClr val="3C548E"/>
              </a:solidFill>
              <a:latin typeface="楷体" charset="0"/>
              <a:ea typeface="楷体" charset="0"/>
              <a:cs typeface="楷体" charset="0"/>
              <a:sym typeface="+mn-ea"/>
            </a:endParaRPr>
          </a:p>
        </p:txBody>
      </p:sp>
      <p:sp>
        <p:nvSpPr>
          <p:cNvPr id="21" name="文本框 20" title=""/>
          <p:cNvSpPr txBox="1"/>
          <p:nvPr>
            <p:custDataLst>
              <p:tags r:id="rId18"/>
            </p:custDataLst>
          </p:nvPr>
        </p:nvSpPr>
        <p:spPr>
          <a:xfrm>
            <a:off x="1631950" y="5300980"/>
            <a:ext cx="697230" cy="469265"/>
          </a:xfrm>
          <a:prstGeom prst="rect">
            <a:avLst/>
          </a:prstGeom>
          <a:noFill/>
        </p:spPr>
        <p:txBody>
          <a:bodyPr wrap="square" rtlCol="0" anchor="t">
            <a:spAutoFit/>
          </a:bodyPr>
          <a:lstStyle/>
          <a:p>
            <a:pPr indent="0" algn="just" fontAlgn="auto">
              <a:lnSpc>
                <a:spcPct val="123000"/>
              </a:lnSpc>
              <a:spcBef>
                <a:spcPct val="0"/>
              </a:spcBef>
              <a:spcAft>
                <a:spcPct val="0"/>
              </a:spcAft>
            </a:pPr>
            <a:r>
              <a:rPr lang="zh-CN" sz="2000" b="1">
                <a:solidFill>
                  <a:srgbClr val="03504C"/>
                </a:solidFill>
                <a:latin typeface="楷体" charset="0"/>
                <a:ea typeface="楷体" charset="0"/>
                <a:sym typeface="+mn-ea"/>
              </a:rPr>
              <a:t>总结</a:t>
            </a:r>
            <a:endParaRPr lang="zh-CN" altLang="en-US" sz="2000" b="1">
              <a:solidFill>
                <a:srgbClr val="03504C"/>
              </a:solidFill>
              <a:latin typeface="楷体" charset="0"/>
              <a:ea typeface="楷体" charset="0"/>
              <a:sym typeface="+mn-ea"/>
            </a:endParaRPr>
          </a:p>
        </p:txBody>
      </p:sp>
      <p:sp>
        <p:nvSpPr>
          <p:cNvPr id="22" name="文本框 21" title=""/>
          <p:cNvSpPr txBox="1"/>
          <p:nvPr>
            <p:custDataLst>
              <p:tags r:id="rId19"/>
            </p:custDataLst>
          </p:nvPr>
        </p:nvSpPr>
        <p:spPr>
          <a:xfrm>
            <a:off x="3072130" y="5332730"/>
            <a:ext cx="7393940" cy="1014730"/>
          </a:xfrm>
          <a:prstGeom prst="rect">
            <a:avLst/>
          </a:prstGeom>
          <a:noFill/>
        </p:spPr>
        <p:txBody>
          <a:bodyPr wrap="square" rtlCol="0" anchor="t">
            <a:spAutoFit/>
          </a:bodyPr>
          <a:lstStyle/>
          <a:p>
            <a:pPr algn="just" fontAlgn="auto">
              <a:lnSpc>
                <a:spcPct val="100000"/>
              </a:lnSpc>
              <a:spcBef>
                <a:spcPct val="0"/>
              </a:spcBef>
              <a:spcAft>
                <a:spcPct val="0"/>
              </a:spcAft>
            </a:pPr>
            <a:r>
              <a:rPr lang="zh-CN" sz="2000" b="1">
                <a:solidFill>
                  <a:srgbClr val="FF0000"/>
                </a:solidFill>
                <a:latin typeface="楷体" charset="0"/>
                <a:ea typeface="楷体" charset="0"/>
                <a:cs typeface="楷体" charset="0"/>
                <a:sym typeface="+mn-ea"/>
              </a:rPr>
              <a:t>我国坚持走中国特色社会主义政治发展道路</a:t>
            </a:r>
            <a:r>
              <a:rPr lang="en-US" altLang="zh-CN" sz="2000" b="1">
                <a:solidFill>
                  <a:srgbClr val="FF0000"/>
                </a:solidFill>
                <a:latin typeface="楷体" charset="0"/>
                <a:ea typeface="楷体" charset="0"/>
                <a:cs typeface="楷体" charset="0"/>
                <a:sym typeface="+mn-ea"/>
              </a:rPr>
              <a:t>,</a:t>
            </a:r>
            <a:r>
              <a:rPr lang="zh-CN" sz="2000" b="1">
                <a:solidFill>
                  <a:srgbClr val="FF0000"/>
                </a:solidFill>
                <a:latin typeface="楷体" charset="0"/>
                <a:ea typeface="楷体" charset="0"/>
                <a:cs typeface="楷体" charset="0"/>
                <a:sym typeface="+mn-ea"/>
              </a:rPr>
              <a:t>全面发展全过程人民民主</a:t>
            </a:r>
            <a:r>
              <a:rPr lang="en-US" altLang="zh-CN" sz="2000" b="1">
                <a:solidFill>
                  <a:srgbClr val="FF0000"/>
                </a:solidFill>
                <a:latin typeface="楷体" charset="0"/>
                <a:ea typeface="楷体" charset="0"/>
                <a:cs typeface="楷体" charset="0"/>
                <a:sym typeface="+mn-ea"/>
              </a:rPr>
              <a:t>,</a:t>
            </a:r>
            <a:r>
              <a:rPr lang="zh-CN" sz="2000" b="1">
                <a:solidFill>
                  <a:srgbClr val="FF0000"/>
                </a:solidFill>
                <a:latin typeface="楷体" charset="0"/>
                <a:ea typeface="楷体" charset="0"/>
                <a:cs typeface="楷体" charset="0"/>
                <a:sym typeface="+mn-ea"/>
              </a:rPr>
              <a:t>人民当家作主更为扎实</a:t>
            </a:r>
            <a:r>
              <a:rPr lang="en-US" altLang="zh-CN" sz="2000" b="1">
                <a:solidFill>
                  <a:srgbClr val="FF0000"/>
                </a:solidFill>
                <a:latin typeface="楷体" charset="0"/>
                <a:ea typeface="楷体" charset="0"/>
                <a:cs typeface="楷体" charset="0"/>
                <a:sym typeface="+mn-ea"/>
              </a:rPr>
              <a:t>,</a:t>
            </a:r>
            <a:r>
              <a:rPr lang="zh-CN" sz="2000" b="1">
                <a:solidFill>
                  <a:srgbClr val="FF0000"/>
                </a:solidFill>
                <a:latin typeface="楷体" charset="0"/>
                <a:ea typeface="楷体" charset="0"/>
                <a:cs typeface="楷体" charset="0"/>
                <a:sym typeface="+mn-ea"/>
              </a:rPr>
              <a:t>基层民主活力增强</a:t>
            </a:r>
            <a:r>
              <a:rPr lang="en-US" altLang="zh-CN" sz="2000" b="1">
                <a:solidFill>
                  <a:srgbClr val="FF0000"/>
                </a:solidFill>
                <a:latin typeface="楷体" charset="0"/>
                <a:ea typeface="楷体" charset="0"/>
                <a:cs typeface="楷体" charset="0"/>
                <a:sym typeface="+mn-ea"/>
              </a:rPr>
              <a:t>,</a:t>
            </a:r>
            <a:r>
              <a:rPr lang="zh-CN" sz="2000" b="1">
                <a:solidFill>
                  <a:srgbClr val="FF0000"/>
                </a:solidFill>
                <a:latin typeface="楷体" charset="0"/>
                <a:ea typeface="楷体" charset="0"/>
                <a:cs typeface="楷体" charset="0"/>
                <a:sym typeface="+mn-ea"/>
              </a:rPr>
              <a:t>人民享有广泛的民主权利</a:t>
            </a:r>
            <a:r>
              <a:rPr lang="en-US" altLang="zh-CN" sz="2000" b="1">
                <a:solidFill>
                  <a:srgbClr val="FF0000"/>
                </a:solidFill>
                <a:latin typeface="楷体" charset="0"/>
                <a:ea typeface="楷体" charset="0"/>
                <a:cs typeface="楷体" charset="0"/>
                <a:sym typeface="+mn-ea"/>
              </a:rPr>
              <a:t>,</a:t>
            </a:r>
            <a:r>
              <a:rPr lang="zh-CN" sz="2000" b="1">
                <a:solidFill>
                  <a:srgbClr val="FF0000"/>
                </a:solidFill>
                <a:latin typeface="楷体" charset="0"/>
                <a:ea typeface="楷体" charset="0"/>
                <a:cs typeface="楷体" charset="0"/>
                <a:sym typeface="+mn-ea"/>
              </a:rPr>
              <a:t>人民的利益得到越来越切实的保障</a:t>
            </a:r>
            <a:endParaRPr lang="zh-CN" altLang="en-US" sz="2000" b="1">
              <a:solidFill>
                <a:srgbClr val="FF0000"/>
              </a:solidFill>
              <a:latin typeface="楷体" charset="0"/>
              <a:ea typeface="楷体" charset="0"/>
              <a:cs typeface="楷体" charset="0"/>
              <a:sym typeface="+mn-ea"/>
            </a:endParaRPr>
          </a:p>
        </p:txBody>
      </p:sp>
      <p:grpSp>
        <p:nvGrpSpPr>
          <p:cNvPr id="23" name="组合 22" title=""/>
          <p:cNvGrpSpPr/>
          <p:nvPr>
            <p:custDataLst>
              <p:tags r:id="rId20"/>
            </p:custDataLst>
          </p:nvPr>
        </p:nvGrpSpPr>
        <p:grpSpPr>
          <a:xfrm>
            <a:off x="3364482" y="147320"/>
            <a:ext cx="5527423" cy="840740"/>
            <a:chOff x="662" y="70"/>
            <a:chExt cx="10871" cy="1474"/>
          </a:xfrm>
        </p:grpSpPr>
        <p:pic>
          <p:nvPicPr>
            <p:cNvPr id="24" name="图片 23" descr="fEqs6Ujxu"/>
            <p:cNvPicPr>
              <a:picLocks noChangeAspect="1"/>
            </p:cNvPicPr>
            <p:nvPr>
              <p:custDataLst>
                <p:tags r:id="rId22"/>
              </p:custDataLst>
            </p:nvPr>
          </p:nvPicPr>
          <p:blipFill>
            <a:blip r:embed="rId21"/>
            <a:srcRect l="12093" t="82511" r="13298" b="6891"/>
            <a:stretch>
              <a:fillRect/>
            </a:stretch>
          </p:blipFill>
          <p:spPr>
            <a:xfrm>
              <a:off x="662" y="70"/>
              <a:ext cx="10871" cy="1474"/>
            </a:xfrm>
            <a:prstGeom prst="rect">
              <a:avLst/>
            </a:prstGeom>
          </p:spPr>
        </p:pic>
        <p:sp>
          <p:nvSpPr>
            <p:cNvPr id="25" name="文本框 24"/>
            <p:cNvSpPr txBox="1"/>
            <p:nvPr>
              <p:custDataLst>
                <p:tags r:id="rId23"/>
              </p:custDataLst>
            </p:nvPr>
          </p:nvSpPr>
          <p:spPr>
            <a:xfrm>
              <a:off x="2237" y="297"/>
              <a:ext cx="8401" cy="915"/>
            </a:xfrm>
            <a:prstGeom prst="rect">
              <a:avLst/>
            </a:prstGeom>
            <a:noFill/>
          </p:spPr>
          <p:txBody>
            <a:bodyPr wrap="square" rtlCol="0">
              <a:spAutoFit/>
            </a:bodyPr>
            <a:lstStyle/>
            <a:p>
              <a:pPr>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01</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认识民主</a:t>
              </a:r>
              <a:endParaRPr lang="zh-CN" altLang="en-US" sz="2800" b="1">
                <a:solidFill>
                  <a:schemeClr val="bg1"/>
                </a:solidFill>
                <a:latin typeface="楷体" charset="0"/>
                <a:ea typeface="楷体" charset="0"/>
                <a:cs typeface="楷体" charset="0"/>
                <a:sym typeface="+mn-lt"/>
              </a:endParaRPr>
            </a:p>
          </p:txBody>
        </p:sp>
      </p:grpSp>
      <p:sp>
        <p:nvSpPr>
          <p:cNvPr id="26" name="五角星 25" title=""/>
          <p:cNvSpPr/>
          <p:nvPr>
            <p:custDataLst>
              <p:tags r:id="rId24"/>
            </p:custDataLst>
          </p:nvPr>
        </p:nvSpPr>
        <p:spPr>
          <a:xfrm>
            <a:off x="8112125" y="1167130"/>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26"/>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25"/>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147320" y="433070"/>
            <a:ext cx="11972925" cy="6475095"/>
          </a:xfrm>
          <a:prstGeom prst="rect">
            <a:avLst/>
          </a:prstGeom>
          <a:solidFill>
            <a:srgbClr val="F2E6D6">
              <a:alpha val="9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2571750" y="44450"/>
            <a:ext cx="7239635"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02</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参与民主生活</a:t>
              </a:r>
              <a:endParaRPr lang="zh-CN" altLang="en-US" sz="2800" b="1">
                <a:solidFill>
                  <a:schemeClr val="bg1"/>
                </a:solidFill>
                <a:latin typeface="楷体" charset="0"/>
                <a:ea typeface="楷体" charset="0"/>
                <a:cs typeface="楷体" charset="0"/>
                <a:sym typeface="+mn-lt"/>
              </a:endParaRPr>
            </a:p>
          </p:txBody>
        </p:sp>
      </p:grpSp>
      <p:graphicFrame>
        <p:nvGraphicFramePr>
          <p:cNvPr id="5" name="表格 4" title=""/>
          <p:cNvGraphicFramePr>
            <a:graphicFrameLocks noGrp="1"/>
          </p:cNvGraphicFramePr>
          <p:nvPr>
            <p:custDataLst>
              <p:tags r:id="rId10"/>
            </p:custDataLst>
          </p:nvPr>
        </p:nvGraphicFramePr>
        <p:xfrm>
          <a:off x="468630" y="885190"/>
          <a:ext cx="11497310" cy="5806440"/>
        </p:xfrm>
        <a:graphic>
          <a:graphicData uri="http://schemas.openxmlformats.org/drawingml/2006/table">
            <a:tbl>
              <a:tblPr firstRow="1" bandRow="1">
                <a:tableStyleId>{5C22544A-7EE6-4342-B048-85BDC9FD1C3A}</a:tableStyleId>
              </a:tblPr>
              <a:tblGrid>
                <a:gridCol w="2590165"/>
                <a:gridCol w="2767330"/>
                <a:gridCol w="3082925"/>
                <a:gridCol w="3056890"/>
              </a:tblGrid>
              <a:tr h="697230">
                <a:tc>
                  <a:txBody>
                    <a:bodyPr vert="horz" wrap="square"/>
                    <a:lstStyle/>
                    <a:p>
                      <a:pPr algn="ctr">
                        <a:buNone/>
                      </a:pPr>
                      <a:r>
                        <a:rPr lang="zh-CN" altLang="en-US" sz="3600" b="1">
                          <a:latin typeface="楷体" charset="0"/>
                          <a:ea typeface="楷体" charset="0"/>
                        </a:rPr>
                        <a:t>形式</a:t>
                      </a:r>
                      <a:endParaRPr lang="zh-CN" altLang="en-US" sz="3600" b="1">
                        <a:latin typeface="楷体" charset="0"/>
                        <a:ea typeface="楷体" charset="0"/>
                      </a:endParaRPr>
                    </a:p>
                  </a:txBody>
                  <a:tcPr anchor="ctr"/>
                </a:tc>
                <a:tc>
                  <a:txBody>
                    <a:bodyPr vert="horz" wrap="square"/>
                    <a:lstStyle/>
                    <a:p>
                      <a:pPr algn="ctr">
                        <a:buNone/>
                      </a:pPr>
                      <a:r>
                        <a:rPr lang="zh-CN" altLang="en-US" sz="3600" b="1">
                          <a:latin typeface="楷体" charset="0"/>
                          <a:ea typeface="楷体" charset="0"/>
                        </a:rPr>
                        <a:t>地位</a:t>
                      </a:r>
                      <a:endParaRPr lang="zh-CN" altLang="en-US" sz="3600" b="1">
                        <a:latin typeface="楷体" charset="0"/>
                        <a:ea typeface="楷体" charset="0"/>
                      </a:endParaRPr>
                    </a:p>
                  </a:txBody>
                  <a:tcPr anchor="ctr"/>
                </a:tc>
                <a:tc>
                  <a:txBody>
                    <a:bodyPr vert="horz" wrap="square"/>
                    <a:lstStyle/>
                    <a:p>
                      <a:pPr algn="ctr">
                        <a:buNone/>
                      </a:pPr>
                      <a:r>
                        <a:rPr lang="zh-CN" altLang="en-US" sz="3600" b="1">
                          <a:latin typeface="楷体" charset="0"/>
                          <a:ea typeface="楷体" charset="0"/>
                        </a:rPr>
                        <a:t>途径</a:t>
                      </a:r>
                      <a:endParaRPr lang="zh-CN" altLang="en-US" sz="3600" b="1">
                        <a:latin typeface="楷体" charset="0"/>
                        <a:ea typeface="楷体" charset="0"/>
                      </a:endParaRPr>
                    </a:p>
                  </a:txBody>
                  <a:tcPr anchor="ctr"/>
                </a:tc>
                <a:tc>
                  <a:txBody>
                    <a:bodyPr vert="horz" wrap="square"/>
                    <a:lstStyle/>
                    <a:p>
                      <a:pPr algn="ctr">
                        <a:buNone/>
                      </a:pPr>
                      <a:r>
                        <a:rPr lang="zh-CN" altLang="en-US" sz="3600" b="1">
                          <a:latin typeface="楷体" charset="0"/>
                          <a:ea typeface="楷体" charset="0"/>
                        </a:rPr>
                        <a:t>要求</a:t>
                      </a:r>
                      <a:endParaRPr lang="zh-CN" altLang="en-US" sz="3600" b="1">
                        <a:latin typeface="楷体" charset="0"/>
                        <a:ea typeface="楷体" charset="0"/>
                      </a:endParaRPr>
                    </a:p>
                  </a:txBody>
                  <a:tcPr anchor="ctr"/>
                </a:tc>
              </a:tr>
              <a:tr h="1036955">
                <a:tc>
                  <a:txBody>
                    <a:bodyPr vert="horz" wrap="square"/>
                    <a:lstStyle/>
                    <a:p>
                      <a:pPr algn="ctr">
                        <a:buNone/>
                      </a:pPr>
                      <a:r>
                        <a:rPr lang="zh-CN" altLang="en-US" sz="2800" b="1">
                          <a:latin typeface="楷体" charset="0"/>
                          <a:ea typeface="楷体" charset="0"/>
                        </a:rPr>
                        <a:t>民主选举</a:t>
                      </a:r>
                      <a:endParaRPr lang="zh-CN" altLang="en-US" sz="2800" b="1">
                        <a:latin typeface="楷体" charset="0"/>
                        <a:ea typeface="楷体" charset="0"/>
                      </a:endParaRPr>
                    </a:p>
                  </a:txBody>
                  <a:tcPr anchor="ctr"/>
                </a:tc>
                <a:tc>
                  <a:txBody>
                    <a:bodyPr vert="horz" wrap="square"/>
                    <a:lstStyle/>
                    <a:p>
                      <a:pPr algn="ctr">
                        <a:buNone/>
                      </a:pPr>
                      <a:endParaRPr lang="zh-CN" altLang="en-US" b="1">
                        <a:latin typeface="楷体" charset="0"/>
                        <a:ea typeface="楷体" charset="0"/>
                      </a:endParaRPr>
                    </a:p>
                  </a:txBody>
                  <a:tcPr anchor="ctr"/>
                </a:tc>
                <a:tc>
                  <a:txBody>
                    <a:bodyPr vert="horz" wrap="square"/>
                    <a:lstStyle/>
                    <a:p>
                      <a:pPr algn="ctr">
                        <a:buNone/>
                      </a:pPr>
                      <a:endParaRPr lang="zh-CN" altLang="en-US" b="1">
                        <a:latin typeface="楷体" charset="0"/>
                        <a:ea typeface="楷体" charset="0"/>
                      </a:endParaRPr>
                    </a:p>
                  </a:txBody>
                  <a:tcPr anchor="ctr"/>
                </a:tc>
                <a:tc>
                  <a:txBody>
                    <a:bodyPr vert="horz" wrap="square"/>
                    <a:lstStyle/>
                    <a:p>
                      <a:pPr algn="ctr">
                        <a:buNone/>
                      </a:pPr>
                      <a:endParaRPr lang="zh-CN" altLang="en-US" b="1">
                        <a:latin typeface="楷体" charset="0"/>
                        <a:ea typeface="楷体" charset="0"/>
                      </a:endParaRPr>
                    </a:p>
                  </a:txBody>
                  <a:tcPr anchor="ctr"/>
                </a:tc>
              </a:tr>
              <a:tr h="1408430">
                <a:tc>
                  <a:txBody>
                    <a:bodyPr vert="horz" wrap="square"/>
                    <a:lstStyle/>
                    <a:p>
                      <a:pPr algn="ctr">
                        <a:buNone/>
                      </a:pPr>
                      <a:r>
                        <a:rPr lang="zh-CN" altLang="en-US" sz="2800" b="1">
                          <a:latin typeface="楷体" charset="0"/>
                          <a:ea typeface="楷体" charset="0"/>
                        </a:rPr>
                        <a:t>民主协商</a:t>
                      </a:r>
                      <a:endParaRPr lang="zh-CN" altLang="en-US" sz="2800" b="1">
                        <a:latin typeface="楷体" charset="0"/>
                        <a:ea typeface="楷体" charset="0"/>
                      </a:endParaRPr>
                    </a:p>
                  </a:txBody>
                  <a:tcPr anchor="ctr"/>
                </a:tc>
                <a:tc>
                  <a:txBody>
                    <a:bodyPr vert="horz" wrap="square"/>
                    <a:lstStyle/>
                    <a:p>
                      <a:pPr>
                        <a:buNone/>
                      </a:pPr>
                      <a:endParaRPr lang="zh-CN" altLang="en-US"/>
                    </a:p>
                  </a:txBody>
                  <a:tcPr/>
                </a:tc>
                <a:tc>
                  <a:txBody>
                    <a:bodyPr vert="horz" wrap="square"/>
                    <a:lstStyle/>
                    <a:p>
                      <a:pPr>
                        <a:buNone/>
                      </a:pPr>
                      <a:endParaRPr lang="zh-CN" altLang="en-US"/>
                    </a:p>
                  </a:txBody>
                  <a:tcPr/>
                </a:tc>
                <a:tc>
                  <a:txBody>
                    <a:bodyPr vert="horz" wrap="square"/>
                    <a:lstStyle/>
                    <a:p>
                      <a:pPr>
                        <a:buNone/>
                      </a:pPr>
                      <a:endParaRPr lang="zh-CN" altLang="en-US"/>
                    </a:p>
                  </a:txBody>
                  <a:tcPr/>
                </a:tc>
              </a:tr>
              <a:tr h="888365">
                <a:tc>
                  <a:txBody>
                    <a:bodyPr vert="horz" wrap="square"/>
                    <a:lstStyle/>
                    <a:p>
                      <a:pPr algn="ctr">
                        <a:buNone/>
                      </a:pPr>
                      <a:r>
                        <a:rPr lang="zh-CN" altLang="en-US" sz="2800" b="1">
                          <a:latin typeface="楷体" charset="0"/>
                          <a:ea typeface="楷体" charset="0"/>
                        </a:rPr>
                        <a:t>民主决策</a:t>
                      </a:r>
                      <a:endParaRPr lang="zh-CN" altLang="en-US" sz="2800" b="1">
                        <a:latin typeface="楷体" charset="0"/>
                        <a:ea typeface="楷体" charset="0"/>
                      </a:endParaRPr>
                    </a:p>
                  </a:txBody>
                  <a:tcPr anchor="ctr"/>
                </a:tc>
                <a:tc>
                  <a:txBody>
                    <a:bodyPr vert="horz" wrap="square"/>
                    <a:lstStyle/>
                    <a:p>
                      <a:pPr>
                        <a:buNone/>
                      </a:pPr>
                      <a:endParaRPr lang="zh-CN" altLang="en-US"/>
                    </a:p>
                  </a:txBody>
                  <a:tcPr/>
                </a:tc>
                <a:tc>
                  <a:txBody>
                    <a:bodyPr vert="horz" wrap="square"/>
                    <a:lstStyle/>
                    <a:p>
                      <a:pPr>
                        <a:buNone/>
                      </a:pPr>
                      <a:endParaRPr lang="zh-CN" altLang="en-US"/>
                    </a:p>
                  </a:txBody>
                  <a:tcPr/>
                </a:tc>
                <a:tc>
                  <a:txBody>
                    <a:bodyPr vert="horz" wrap="square"/>
                    <a:lstStyle/>
                    <a:p>
                      <a:pPr>
                        <a:buNone/>
                      </a:pPr>
                      <a:endParaRPr lang="zh-CN" altLang="en-US"/>
                    </a:p>
                  </a:txBody>
                  <a:tcPr/>
                </a:tc>
              </a:tr>
              <a:tr h="887730">
                <a:tc>
                  <a:txBody>
                    <a:bodyPr vert="horz" wrap="square"/>
                    <a:lstStyle/>
                    <a:p>
                      <a:pPr algn="ctr">
                        <a:buNone/>
                      </a:pPr>
                      <a:r>
                        <a:rPr lang="zh-CN" altLang="en-US" sz="2800" b="1">
                          <a:latin typeface="楷体" charset="0"/>
                          <a:ea typeface="楷体" charset="0"/>
                        </a:rPr>
                        <a:t>民主管理</a:t>
                      </a:r>
                      <a:endParaRPr lang="zh-CN" altLang="en-US" sz="2800" b="1">
                        <a:latin typeface="楷体" charset="0"/>
                        <a:ea typeface="楷体" charset="0"/>
                      </a:endParaRPr>
                    </a:p>
                  </a:txBody>
                  <a:tcPr anchor="ctr"/>
                </a:tc>
                <a:tc>
                  <a:txBody>
                    <a:bodyPr vert="horz" wrap="square"/>
                    <a:lstStyle/>
                    <a:p>
                      <a:pPr>
                        <a:buNone/>
                      </a:pPr>
                      <a:endParaRPr lang="zh-CN" altLang="en-US"/>
                    </a:p>
                  </a:txBody>
                  <a:tcPr/>
                </a:tc>
                <a:tc gridSpan="2">
                  <a:txBody>
                    <a:bodyPr vert="horz" wrap="square"/>
                    <a:lstStyle/>
                    <a:p>
                      <a:pPr>
                        <a:buNone/>
                      </a:pPr>
                      <a:endParaRPr lang="zh-CN" altLang="en-US"/>
                    </a:p>
                  </a:txBody>
                  <a:tcPr/>
                </a:tc>
                <a:tc hMerge="1">
                  <a:txBody>
                    <a:bodyPr vert="horz" wrap="square"/>
                    <a:lstStyle/>
                    <a:p/>
                  </a:txBody>
                  <a:tcPr/>
                </a:tc>
              </a:tr>
              <a:tr h="887730">
                <a:tc>
                  <a:txBody>
                    <a:bodyPr vert="horz" wrap="square"/>
                    <a:lstStyle/>
                    <a:p>
                      <a:pPr algn="ctr">
                        <a:buNone/>
                      </a:pPr>
                      <a:r>
                        <a:rPr lang="zh-CN" altLang="en-US" sz="2800" b="1">
                          <a:latin typeface="楷体" charset="0"/>
                          <a:ea typeface="楷体" charset="0"/>
                        </a:rPr>
                        <a:t>民主监督</a:t>
                      </a:r>
                      <a:endParaRPr lang="zh-CN" altLang="en-US" sz="2800" b="1">
                        <a:latin typeface="楷体" charset="0"/>
                        <a:ea typeface="楷体" charset="0"/>
                      </a:endParaRPr>
                    </a:p>
                  </a:txBody>
                  <a:tcPr anchor="ctr"/>
                </a:tc>
                <a:tc>
                  <a:txBody>
                    <a:bodyPr vert="horz" wrap="square"/>
                    <a:lstStyle/>
                    <a:p>
                      <a:pPr>
                        <a:buNone/>
                      </a:pPr>
                      <a:endParaRPr lang="zh-CN" altLang="en-US"/>
                    </a:p>
                  </a:txBody>
                  <a:tcPr/>
                </a:tc>
                <a:tc gridSpan="2">
                  <a:txBody>
                    <a:bodyPr vert="horz" wrap="square"/>
                    <a:lstStyle/>
                    <a:p>
                      <a:pPr>
                        <a:buNone/>
                      </a:pPr>
                      <a:endParaRPr lang="zh-CN" altLang="en-US"/>
                    </a:p>
                  </a:txBody>
                  <a:tcPr/>
                </a:tc>
                <a:tc hMerge="1">
                  <a:txBody>
                    <a:bodyPr vert="horz" wrap="square"/>
                    <a:lstStyle/>
                    <a:p/>
                  </a:txBody>
                  <a:tcPr/>
                </a:tc>
              </a:tr>
            </a:tbl>
          </a:graphicData>
        </a:graphic>
      </p:graphicFrame>
      <p:sp>
        <p:nvSpPr>
          <p:cNvPr id="6" name="文本框 5" title=""/>
          <p:cNvSpPr txBox="1"/>
          <p:nvPr>
            <p:custDataLst>
              <p:tags r:id="rId11"/>
            </p:custDataLst>
          </p:nvPr>
        </p:nvSpPr>
        <p:spPr>
          <a:xfrm>
            <a:off x="3143885" y="1824990"/>
            <a:ext cx="2335530" cy="706755"/>
          </a:xfrm>
          <a:prstGeom prst="rect">
            <a:avLst/>
          </a:prstGeom>
          <a:noFill/>
        </p:spPr>
        <p:txBody>
          <a:bodyPr wrap="square" rtlCol="0" anchor="t">
            <a:spAutoFit/>
          </a:bodyPr>
          <a:lstStyle/>
          <a:p>
            <a:r>
              <a:rPr lang="zh-CN" sz="2000" b="1">
                <a:solidFill>
                  <a:srgbClr val="3C548E"/>
                </a:solidFill>
                <a:latin typeface="楷体" charset="0"/>
                <a:ea typeface="楷体" charset="0"/>
                <a:sym typeface="+mn-ea"/>
              </a:rPr>
              <a:t>是人民实现民主权利的一种重要形式</a:t>
            </a:r>
            <a:endParaRPr lang="zh-CN" altLang="en-US" sz="2000" b="1">
              <a:solidFill>
                <a:srgbClr val="3C548E"/>
              </a:solidFill>
              <a:latin typeface="楷体" charset="0"/>
              <a:ea typeface="楷体" charset="0"/>
              <a:sym typeface="+mn-ea"/>
            </a:endParaRPr>
          </a:p>
        </p:txBody>
      </p:sp>
      <p:sp>
        <p:nvSpPr>
          <p:cNvPr id="7" name="文本框 6" title=""/>
          <p:cNvSpPr txBox="1"/>
          <p:nvPr>
            <p:custDataLst>
              <p:tags r:id="rId12"/>
            </p:custDataLst>
          </p:nvPr>
        </p:nvSpPr>
        <p:spPr>
          <a:xfrm>
            <a:off x="6024245" y="1824990"/>
            <a:ext cx="2820035" cy="498475"/>
          </a:xfrm>
          <a:prstGeom prst="rect">
            <a:avLst/>
          </a:prstGeom>
          <a:noFill/>
        </p:spPr>
        <p:txBody>
          <a:bodyPr wrap="square" rtlCol="0" anchor="t">
            <a:noAutofit/>
          </a:bodyPr>
          <a:lstStyle/>
          <a:p>
            <a:r>
              <a:rPr lang="zh-CN" sz="2000" b="1">
                <a:solidFill>
                  <a:srgbClr val="3C548E"/>
                </a:solidFill>
                <a:latin typeface="楷体" charset="0"/>
                <a:ea typeface="楷体" charset="0"/>
                <a:sym typeface="+mn-ea"/>
              </a:rPr>
              <a:t>直接选举和间接选举、等额选举和差额选举等</a:t>
            </a:r>
            <a:endParaRPr lang="zh-CN" altLang="en-US" sz="2000" b="1">
              <a:solidFill>
                <a:srgbClr val="3C548E"/>
              </a:solidFill>
              <a:latin typeface="楷体" charset="0"/>
              <a:ea typeface="楷体" charset="0"/>
              <a:sym typeface="+mn-ea"/>
            </a:endParaRPr>
          </a:p>
        </p:txBody>
      </p:sp>
      <p:sp>
        <p:nvSpPr>
          <p:cNvPr id="8" name="文本框 7" title=""/>
          <p:cNvSpPr txBox="1"/>
          <p:nvPr>
            <p:custDataLst>
              <p:tags r:id="rId13"/>
            </p:custDataLst>
          </p:nvPr>
        </p:nvSpPr>
        <p:spPr>
          <a:xfrm>
            <a:off x="9003665" y="1628775"/>
            <a:ext cx="3010535" cy="1014730"/>
          </a:xfrm>
          <a:prstGeom prst="rect">
            <a:avLst/>
          </a:prstGeom>
          <a:noFill/>
        </p:spPr>
        <p:txBody>
          <a:bodyPr wrap="square" rtlCol="0" anchor="t">
            <a:spAutoFit/>
          </a:bodyPr>
          <a:lstStyle/>
          <a:p>
            <a:pPr algn="just">
              <a:lnSpc>
                <a:spcPct val="100000"/>
              </a:lnSpc>
              <a:spcBef>
                <a:spcPct val="0"/>
              </a:spcBef>
              <a:spcAft>
                <a:spcPct val="0"/>
              </a:spcAft>
            </a:pPr>
            <a:r>
              <a:rPr lang="zh-CN" sz="2000" b="1">
                <a:solidFill>
                  <a:srgbClr val="3C548E"/>
                </a:solidFill>
                <a:latin typeface="楷体" charset="0"/>
                <a:ea typeface="楷体" charset="0"/>
                <a:cs typeface="楷体" charset="0"/>
                <a:sym typeface="+mn-ea"/>
              </a:rPr>
              <a:t>遵循公开、公平和公正的原则</a:t>
            </a:r>
            <a:r>
              <a:rPr lang="en-US" altLang="zh-CN" sz="2000" b="1">
                <a:solidFill>
                  <a:srgbClr val="3C548E"/>
                </a:solidFill>
                <a:latin typeface="楷体" charset="0"/>
                <a:ea typeface="楷体" charset="0"/>
                <a:cs typeface="楷体" charset="0"/>
                <a:sym typeface="+mn-ea"/>
              </a:rPr>
              <a:t>;</a:t>
            </a:r>
            <a:r>
              <a:rPr lang="zh-CN" sz="2000" b="1">
                <a:solidFill>
                  <a:srgbClr val="3C548E"/>
                </a:solidFill>
                <a:latin typeface="楷体" charset="0"/>
                <a:ea typeface="楷体" charset="0"/>
                <a:cs typeface="楷体" charset="0"/>
                <a:sym typeface="+mn-ea"/>
              </a:rPr>
              <a:t>公民要积极、主动、理性地参与民主选举</a:t>
            </a:r>
            <a:endParaRPr lang="zh-CN" altLang="en-US" sz="2000" b="1">
              <a:solidFill>
                <a:srgbClr val="3C548E"/>
              </a:solidFill>
              <a:latin typeface="楷体" charset="0"/>
              <a:ea typeface="楷体" charset="0"/>
              <a:cs typeface="楷体" charset="0"/>
              <a:sym typeface="+mn-ea"/>
            </a:endParaRPr>
          </a:p>
        </p:txBody>
      </p:sp>
      <p:sp>
        <p:nvSpPr>
          <p:cNvPr id="13" name="文本框 12" title=""/>
          <p:cNvSpPr txBox="1"/>
          <p:nvPr>
            <p:custDataLst>
              <p:tags r:id="rId14"/>
            </p:custDataLst>
          </p:nvPr>
        </p:nvSpPr>
        <p:spPr>
          <a:xfrm>
            <a:off x="3143885" y="3021330"/>
            <a:ext cx="2476500" cy="706755"/>
          </a:xfrm>
          <a:prstGeom prst="rect">
            <a:avLst/>
          </a:prstGeom>
          <a:noFill/>
        </p:spPr>
        <p:txBody>
          <a:bodyPr wrap="square" rtlCol="0" anchor="t">
            <a:spAutoFit/>
          </a:bodyPr>
          <a:lstStyle/>
          <a:p>
            <a:pPr algn="just">
              <a:lnSpc>
                <a:spcPct val="100000"/>
              </a:lnSpc>
              <a:spcBef>
                <a:spcPct val="0"/>
              </a:spcBef>
              <a:spcAft>
                <a:spcPct val="0"/>
              </a:spcAft>
            </a:pPr>
            <a:r>
              <a:rPr lang="zh-CN" sz="2000" b="1">
                <a:solidFill>
                  <a:srgbClr val="7030A0"/>
                </a:solidFill>
                <a:latin typeface="楷体" charset="0"/>
                <a:ea typeface="楷体" charset="0"/>
                <a:sym typeface="+mn-ea"/>
              </a:rPr>
              <a:t>保证了人民的意愿和要求得到充分表达</a:t>
            </a:r>
            <a:endParaRPr lang="zh-CN" altLang="en-US" sz="2000" b="1">
              <a:solidFill>
                <a:srgbClr val="7030A0"/>
              </a:solidFill>
              <a:latin typeface="楷体" charset="0"/>
              <a:ea typeface="楷体" charset="0"/>
              <a:sym typeface="+mn-ea"/>
            </a:endParaRPr>
          </a:p>
        </p:txBody>
      </p:sp>
      <p:sp>
        <p:nvSpPr>
          <p:cNvPr id="14" name="文本框 13" title=""/>
          <p:cNvSpPr txBox="1"/>
          <p:nvPr>
            <p:custDataLst>
              <p:tags r:id="rId15"/>
            </p:custDataLst>
          </p:nvPr>
        </p:nvSpPr>
        <p:spPr>
          <a:xfrm>
            <a:off x="5880100" y="2564765"/>
            <a:ext cx="2948305" cy="1476375"/>
          </a:xfrm>
          <a:prstGeom prst="rect">
            <a:avLst/>
          </a:prstGeom>
          <a:noFill/>
        </p:spPr>
        <p:txBody>
          <a:bodyPr wrap="square" rtlCol="0" anchor="t">
            <a:spAutoFit/>
          </a:bodyPr>
          <a:lstStyle/>
          <a:p>
            <a:pPr algn="just">
              <a:lnSpc>
                <a:spcPct val="100000"/>
              </a:lnSpc>
              <a:spcBef>
                <a:spcPct val="0"/>
              </a:spcBef>
              <a:spcAft>
                <a:spcPct val="0"/>
              </a:spcAft>
            </a:pPr>
            <a:r>
              <a:rPr lang="zh-CN" sz="1800" b="1">
                <a:solidFill>
                  <a:srgbClr val="7030A0"/>
                </a:solidFill>
                <a:latin typeface="楷体" charset="0"/>
                <a:ea typeface="楷体" charset="0"/>
                <a:cs typeface="楷体" charset="0"/>
                <a:sym typeface="+mn-ea"/>
              </a:rPr>
              <a:t>在各领域各层级</a:t>
            </a:r>
            <a:r>
              <a:rPr lang="en-US" altLang="zh-CN" sz="1800" b="1">
                <a:solidFill>
                  <a:srgbClr val="7030A0"/>
                </a:solidFill>
                <a:latin typeface="楷体" charset="0"/>
                <a:ea typeface="楷体" charset="0"/>
                <a:cs typeface="楷体" charset="0"/>
                <a:sym typeface="+mn-ea"/>
              </a:rPr>
              <a:t>,</a:t>
            </a:r>
            <a:r>
              <a:rPr lang="zh-CN" sz="1800" b="1">
                <a:solidFill>
                  <a:srgbClr val="7030A0"/>
                </a:solidFill>
                <a:latin typeface="楷体" charset="0"/>
                <a:ea typeface="楷体" charset="0"/>
                <a:cs typeface="楷体" charset="0"/>
                <a:sym typeface="+mn-ea"/>
              </a:rPr>
              <a:t>人民群众就改革发展稳定的重大问题以及事关自身利益的问题</a:t>
            </a:r>
            <a:r>
              <a:rPr lang="en-US" altLang="zh-CN" sz="1800" b="1">
                <a:solidFill>
                  <a:srgbClr val="7030A0"/>
                </a:solidFill>
                <a:latin typeface="楷体" charset="0"/>
                <a:ea typeface="楷体" charset="0"/>
                <a:cs typeface="楷体" charset="0"/>
                <a:sym typeface="+mn-ea"/>
              </a:rPr>
              <a:t>,</a:t>
            </a:r>
            <a:r>
              <a:rPr lang="zh-CN" sz="1800" b="1">
                <a:solidFill>
                  <a:srgbClr val="7030A0"/>
                </a:solidFill>
                <a:latin typeface="楷体" charset="0"/>
                <a:ea typeface="楷体" charset="0"/>
                <a:cs typeface="楷体" charset="0"/>
                <a:sym typeface="+mn-ea"/>
              </a:rPr>
              <a:t>通过提案、座谈、论证等多种途径和方式开展协商</a:t>
            </a:r>
            <a:endParaRPr lang="zh-CN" altLang="en-US" sz="1800" b="1">
              <a:solidFill>
                <a:srgbClr val="7030A0"/>
              </a:solidFill>
              <a:latin typeface="楷体" charset="0"/>
              <a:ea typeface="楷体" charset="0"/>
              <a:cs typeface="楷体" charset="0"/>
              <a:sym typeface="+mn-ea"/>
            </a:endParaRPr>
          </a:p>
        </p:txBody>
      </p:sp>
      <p:sp>
        <p:nvSpPr>
          <p:cNvPr id="15" name="文本框 14" title=""/>
          <p:cNvSpPr txBox="1"/>
          <p:nvPr>
            <p:custDataLst>
              <p:tags r:id="rId16"/>
            </p:custDataLst>
          </p:nvPr>
        </p:nvSpPr>
        <p:spPr>
          <a:xfrm>
            <a:off x="9106535" y="3021330"/>
            <a:ext cx="2919095" cy="845820"/>
          </a:xfrm>
          <a:prstGeom prst="rect">
            <a:avLst/>
          </a:prstGeom>
          <a:noFill/>
        </p:spPr>
        <p:txBody>
          <a:bodyPr wrap="square" rtlCol="0" anchor="t">
            <a:noAutofit/>
          </a:bodyPr>
          <a:lstStyle/>
          <a:p>
            <a:r>
              <a:rPr lang="zh-CN" sz="2000" b="1">
                <a:solidFill>
                  <a:srgbClr val="7030A0"/>
                </a:solidFill>
                <a:latin typeface="楷体" charset="0"/>
                <a:ea typeface="楷体" charset="0"/>
                <a:cs typeface="楷体" charset="0"/>
                <a:sym typeface="+mn-ea"/>
              </a:rPr>
              <a:t>意义：有利于充分发扬民主，广泛凝聚共识</a:t>
            </a:r>
            <a:endParaRPr lang="zh-CN" altLang="en-US" sz="2000" b="1">
              <a:solidFill>
                <a:srgbClr val="7030A0"/>
              </a:solidFill>
              <a:latin typeface="楷体" charset="0"/>
              <a:ea typeface="楷体" charset="0"/>
              <a:cs typeface="楷体" charset="0"/>
              <a:sym typeface="+mn-ea"/>
            </a:endParaRPr>
          </a:p>
        </p:txBody>
      </p:sp>
      <p:sp>
        <p:nvSpPr>
          <p:cNvPr id="16" name="文本框 15" title=""/>
          <p:cNvSpPr txBox="1"/>
          <p:nvPr>
            <p:custDataLst>
              <p:tags r:id="rId17"/>
            </p:custDataLst>
          </p:nvPr>
        </p:nvSpPr>
        <p:spPr>
          <a:xfrm>
            <a:off x="3072130" y="4141470"/>
            <a:ext cx="2581910" cy="706755"/>
          </a:xfrm>
          <a:prstGeom prst="rect">
            <a:avLst/>
          </a:prstGeom>
          <a:noFill/>
        </p:spPr>
        <p:txBody>
          <a:bodyPr wrap="square" rtlCol="0" anchor="t">
            <a:spAutoFit/>
          </a:bodyPr>
          <a:lstStyle/>
          <a:p>
            <a:pPr algn="just">
              <a:lnSpc>
                <a:spcPct val="100000"/>
              </a:lnSpc>
              <a:spcBef>
                <a:spcPct val="0"/>
              </a:spcBef>
              <a:spcAft>
                <a:spcPct val="0"/>
              </a:spcAft>
            </a:pPr>
            <a:r>
              <a:rPr lang="zh-CN" sz="2000" b="1">
                <a:solidFill>
                  <a:schemeClr val="accent1">
                    <a:lumMod val="50000"/>
                  </a:schemeClr>
                </a:solidFill>
                <a:latin typeface="楷体" charset="0"/>
                <a:ea typeface="楷体" charset="0"/>
                <a:sym typeface="+mn-ea"/>
              </a:rPr>
              <a:t>是保障人民利益得到充分实现的有效方式</a:t>
            </a:r>
            <a:endParaRPr lang="zh-CN" altLang="en-US" sz="2000" b="1">
              <a:solidFill>
                <a:schemeClr val="accent1">
                  <a:lumMod val="50000"/>
                </a:schemeClr>
              </a:solidFill>
              <a:latin typeface="楷体" charset="0"/>
              <a:ea typeface="楷体" charset="0"/>
              <a:sym typeface="+mn-ea"/>
            </a:endParaRPr>
          </a:p>
        </p:txBody>
      </p:sp>
      <p:sp>
        <p:nvSpPr>
          <p:cNvPr id="17" name="文本框 16" title=""/>
          <p:cNvSpPr txBox="1"/>
          <p:nvPr>
            <p:custDataLst>
              <p:tags r:id="rId18"/>
            </p:custDataLst>
          </p:nvPr>
        </p:nvSpPr>
        <p:spPr>
          <a:xfrm>
            <a:off x="5880100" y="4004945"/>
            <a:ext cx="2999740" cy="922020"/>
          </a:xfrm>
          <a:prstGeom prst="rect">
            <a:avLst/>
          </a:prstGeom>
          <a:noFill/>
        </p:spPr>
        <p:txBody>
          <a:bodyPr wrap="square" rtlCol="0" anchor="t">
            <a:spAutoFit/>
          </a:bodyPr>
          <a:lstStyle/>
          <a:p>
            <a:pPr algn="just">
              <a:lnSpc>
                <a:spcPct val="100000"/>
              </a:lnSpc>
              <a:spcBef>
                <a:spcPct val="0"/>
              </a:spcBef>
              <a:spcAft>
                <a:spcPct val="0"/>
              </a:spcAft>
            </a:pPr>
            <a:r>
              <a:rPr lang="zh-CN" sz="1800" b="1">
                <a:solidFill>
                  <a:schemeClr val="accent1">
                    <a:lumMod val="50000"/>
                  </a:schemeClr>
                </a:solidFill>
                <a:latin typeface="楷体" charset="0"/>
                <a:ea typeface="楷体" charset="0"/>
                <a:sym typeface="+mn-ea"/>
              </a:rPr>
              <a:t>社情民意反映制度、专家咨询制度、重大事项社会公示制度和社会听证制度等</a:t>
            </a:r>
            <a:endParaRPr lang="zh-CN" sz="1800" b="1">
              <a:solidFill>
                <a:schemeClr val="accent1">
                  <a:lumMod val="50000"/>
                </a:schemeClr>
              </a:solidFill>
              <a:latin typeface="楷体" charset="0"/>
              <a:ea typeface="楷体" charset="0"/>
              <a:sym typeface="+mn-ea"/>
            </a:endParaRPr>
          </a:p>
        </p:txBody>
      </p:sp>
      <p:sp>
        <p:nvSpPr>
          <p:cNvPr id="18" name="文本框 17" title=""/>
          <p:cNvSpPr txBox="1"/>
          <p:nvPr>
            <p:custDataLst>
              <p:tags r:id="rId19"/>
            </p:custDataLst>
          </p:nvPr>
        </p:nvSpPr>
        <p:spPr>
          <a:xfrm>
            <a:off x="9014460" y="4018915"/>
            <a:ext cx="2900045" cy="922020"/>
          </a:xfrm>
          <a:prstGeom prst="rect">
            <a:avLst/>
          </a:prstGeom>
          <a:noFill/>
        </p:spPr>
        <p:txBody>
          <a:bodyPr wrap="square" rtlCol="0" anchor="t">
            <a:noAutofit/>
          </a:bodyPr>
          <a:lstStyle/>
          <a:p>
            <a:pPr algn="just">
              <a:lnSpc>
                <a:spcPct val="100000"/>
              </a:lnSpc>
              <a:spcBef>
                <a:spcPct val="0"/>
              </a:spcBef>
              <a:spcAft>
                <a:spcPct val="0"/>
              </a:spcAft>
            </a:pPr>
            <a:r>
              <a:rPr lang="zh-CN" sz="1800" b="1">
                <a:solidFill>
                  <a:schemeClr val="accent1">
                    <a:lumMod val="50000"/>
                  </a:schemeClr>
                </a:solidFill>
                <a:latin typeface="楷体" charset="0"/>
                <a:ea typeface="楷体" charset="0"/>
                <a:sym typeface="+mn-ea"/>
              </a:rPr>
              <a:t>保证广泛的公民参与,决策方认真听取各方意见,集中民智,促进决策的科学化</a:t>
            </a:r>
            <a:endParaRPr lang="zh-CN" sz="1800" b="1">
              <a:solidFill>
                <a:schemeClr val="accent1">
                  <a:lumMod val="50000"/>
                </a:schemeClr>
              </a:solidFill>
              <a:latin typeface="楷体" charset="0"/>
              <a:ea typeface="楷体" charset="0"/>
              <a:sym typeface="+mn-ea"/>
            </a:endParaRPr>
          </a:p>
        </p:txBody>
      </p:sp>
      <p:sp>
        <p:nvSpPr>
          <p:cNvPr id="19" name="文本框 18" title=""/>
          <p:cNvSpPr txBox="1"/>
          <p:nvPr>
            <p:custDataLst>
              <p:tags r:id="rId20"/>
            </p:custDataLst>
          </p:nvPr>
        </p:nvSpPr>
        <p:spPr>
          <a:xfrm>
            <a:off x="3072130" y="4940935"/>
            <a:ext cx="2437765" cy="922020"/>
          </a:xfrm>
          <a:prstGeom prst="rect">
            <a:avLst/>
          </a:prstGeom>
          <a:noFill/>
        </p:spPr>
        <p:txBody>
          <a:bodyPr wrap="square" rtlCol="0" anchor="t">
            <a:spAutoFit/>
          </a:bodyPr>
          <a:lstStyle/>
          <a:p>
            <a:pPr algn="just">
              <a:lnSpc>
                <a:spcPct val="100000"/>
              </a:lnSpc>
              <a:spcBef>
                <a:spcPct val="0"/>
              </a:spcBef>
              <a:spcAft>
                <a:spcPct val="0"/>
              </a:spcAft>
            </a:pPr>
            <a:r>
              <a:rPr lang="zh-CN" sz="1800" b="1">
                <a:solidFill>
                  <a:srgbClr val="002060"/>
                </a:solidFill>
                <a:latin typeface="楷体" charset="0"/>
                <a:ea typeface="楷体" charset="0"/>
                <a:sym typeface="+mn-ea"/>
              </a:rPr>
              <a:t>让人人都有参与管理国家和社会各项事务的机会和渠道</a:t>
            </a:r>
            <a:endParaRPr lang="zh-CN" altLang="en-US" sz="1800" b="1">
              <a:solidFill>
                <a:srgbClr val="002060"/>
              </a:solidFill>
              <a:latin typeface="楷体" charset="0"/>
              <a:ea typeface="楷体" charset="0"/>
              <a:sym typeface="+mn-ea"/>
            </a:endParaRPr>
          </a:p>
        </p:txBody>
      </p:sp>
      <p:sp>
        <p:nvSpPr>
          <p:cNvPr id="20" name="文本框 19" title=""/>
          <p:cNvSpPr txBox="1"/>
          <p:nvPr>
            <p:custDataLst>
              <p:tags r:id="rId21"/>
            </p:custDataLst>
          </p:nvPr>
        </p:nvSpPr>
        <p:spPr>
          <a:xfrm>
            <a:off x="5918200" y="5085080"/>
            <a:ext cx="5835650" cy="645160"/>
          </a:xfrm>
          <a:prstGeom prst="rect">
            <a:avLst/>
          </a:prstGeom>
          <a:noFill/>
        </p:spPr>
        <p:txBody>
          <a:bodyPr wrap="square" rtlCol="0" anchor="t">
            <a:spAutoFit/>
          </a:bodyPr>
          <a:lstStyle/>
          <a:p>
            <a:pPr algn="just">
              <a:lnSpc>
                <a:spcPct val="100000"/>
              </a:lnSpc>
              <a:buClrTx/>
              <a:buSzTx/>
              <a:buFontTx/>
            </a:pPr>
            <a:r>
              <a:rPr lang="zh-CN" sz="1800" b="1">
                <a:solidFill>
                  <a:srgbClr val="3C548E"/>
                </a:solidFill>
                <a:latin typeface="楷体" charset="0"/>
                <a:ea typeface="楷体" charset="0"/>
                <a:cs typeface="楷体" charset="0"/>
                <a:sym typeface="+mn-ea"/>
              </a:rPr>
              <a:t>意义：有利于广大人民积极行使民主权利，实现人民的事人民管、人民的事人民办。</a:t>
            </a:r>
            <a:endParaRPr lang="zh-CN" sz="1800" b="1">
              <a:solidFill>
                <a:srgbClr val="3C548E"/>
              </a:solidFill>
              <a:latin typeface="楷体" charset="0"/>
              <a:ea typeface="楷体" charset="0"/>
              <a:cs typeface="楷体" charset="0"/>
              <a:sym typeface="+mn-ea"/>
            </a:endParaRPr>
          </a:p>
        </p:txBody>
      </p:sp>
      <p:sp>
        <p:nvSpPr>
          <p:cNvPr id="21" name="文本框 20" title=""/>
          <p:cNvSpPr txBox="1"/>
          <p:nvPr>
            <p:custDataLst>
              <p:tags r:id="rId22"/>
            </p:custDataLst>
          </p:nvPr>
        </p:nvSpPr>
        <p:spPr>
          <a:xfrm>
            <a:off x="3072130" y="5949315"/>
            <a:ext cx="2713990" cy="645160"/>
          </a:xfrm>
          <a:prstGeom prst="rect">
            <a:avLst/>
          </a:prstGeom>
          <a:noFill/>
        </p:spPr>
        <p:txBody>
          <a:bodyPr wrap="square" rtlCol="0" anchor="t">
            <a:spAutoFit/>
          </a:bodyPr>
          <a:lstStyle/>
          <a:p>
            <a:pPr algn="just">
              <a:lnSpc>
                <a:spcPct val="100000"/>
              </a:lnSpc>
              <a:spcBef>
                <a:spcPct val="0"/>
              </a:spcBef>
              <a:spcAft>
                <a:spcPct val="0"/>
              </a:spcAft>
            </a:pPr>
            <a:r>
              <a:rPr lang="zh-CN" sz="1800" b="1">
                <a:solidFill>
                  <a:srgbClr val="03504C"/>
                </a:solidFill>
                <a:latin typeface="楷体" charset="0"/>
                <a:ea typeface="楷体" charset="0"/>
                <a:sym typeface="+mn-ea"/>
              </a:rPr>
              <a:t>是公民参与民主生活、行使公民监督权的具体体现</a:t>
            </a:r>
            <a:endParaRPr lang="zh-CN" altLang="en-US" sz="1800" b="1">
              <a:solidFill>
                <a:srgbClr val="03504C"/>
              </a:solidFill>
              <a:latin typeface="楷体" charset="0"/>
              <a:ea typeface="楷体" charset="0"/>
              <a:sym typeface="+mn-ea"/>
            </a:endParaRPr>
          </a:p>
        </p:txBody>
      </p:sp>
      <p:sp>
        <p:nvSpPr>
          <p:cNvPr id="22" name="文本框 21" title=""/>
          <p:cNvSpPr txBox="1"/>
          <p:nvPr>
            <p:custDataLst>
              <p:tags r:id="rId23"/>
            </p:custDataLst>
          </p:nvPr>
        </p:nvSpPr>
        <p:spPr>
          <a:xfrm>
            <a:off x="5918200" y="5786120"/>
            <a:ext cx="5919470" cy="922020"/>
          </a:xfrm>
          <a:prstGeom prst="rect">
            <a:avLst/>
          </a:prstGeom>
          <a:noFill/>
        </p:spPr>
        <p:txBody>
          <a:bodyPr wrap="square" rtlCol="0" anchor="t">
            <a:spAutoFit/>
          </a:bodyPr>
          <a:lstStyle/>
          <a:p>
            <a:pPr algn="just">
              <a:lnSpc>
                <a:spcPct val="100000"/>
              </a:lnSpc>
              <a:spcBef>
                <a:spcPct val="0"/>
              </a:spcBef>
              <a:spcAft>
                <a:spcPct val="0"/>
              </a:spcAft>
            </a:pPr>
            <a:r>
              <a:rPr lang="zh-CN" sz="1800" b="1">
                <a:solidFill>
                  <a:srgbClr val="03504C"/>
                </a:solidFill>
                <a:latin typeface="楷体" charset="0"/>
                <a:ea typeface="楷体" charset="0"/>
                <a:cs typeface="楷体" charset="0"/>
                <a:sym typeface="+mn-ea"/>
              </a:rPr>
              <a:t>意义：</a:t>
            </a:r>
            <a:r>
              <a:rPr lang="en-US" altLang="zh-CN" sz="1800" b="1">
                <a:solidFill>
                  <a:srgbClr val="03504C"/>
                </a:solidFill>
                <a:latin typeface="楷体" charset="0"/>
                <a:ea typeface="楷体" charset="0"/>
                <a:cs typeface="楷体" charset="0"/>
                <a:sym typeface="+mn-ea"/>
              </a:rPr>
              <a:t>①</a:t>
            </a:r>
            <a:r>
              <a:rPr lang="zh-CN" sz="1800" b="1">
                <a:solidFill>
                  <a:srgbClr val="03504C"/>
                </a:solidFill>
                <a:latin typeface="楷体" charset="0"/>
                <a:ea typeface="楷体" charset="0"/>
                <a:cs typeface="楷体" charset="0"/>
                <a:sym typeface="+mn-ea"/>
              </a:rPr>
              <a:t>有利于国家机关和国家工作人员改进工作</a:t>
            </a:r>
            <a:r>
              <a:rPr lang="en-US" altLang="zh-CN" sz="1800" b="1">
                <a:solidFill>
                  <a:srgbClr val="03504C"/>
                </a:solidFill>
                <a:latin typeface="楷体" charset="0"/>
                <a:ea typeface="楷体" charset="0"/>
                <a:cs typeface="楷体" charset="0"/>
                <a:sym typeface="+mn-ea"/>
              </a:rPr>
              <a:t>,</a:t>
            </a:r>
            <a:r>
              <a:rPr lang="zh-CN" sz="1800" b="1">
                <a:solidFill>
                  <a:srgbClr val="03504C"/>
                </a:solidFill>
                <a:latin typeface="楷体" charset="0"/>
                <a:ea typeface="楷体" charset="0"/>
                <a:cs typeface="楷体" charset="0"/>
                <a:sym typeface="+mn-ea"/>
              </a:rPr>
              <a:t>提高工作效率</a:t>
            </a:r>
            <a:r>
              <a:rPr lang="en-US" altLang="zh-CN" sz="1800" b="1">
                <a:solidFill>
                  <a:srgbClr val="03504C"/>
                </a:solidFill>
                <a:latin typeface="楷体" charset="0"/>
                <a:ea typeface="楷体" charset="0"/>
                <a:cs typeface="楷体" charset="0"/>
                <a:sym typeface="+mn-ea"/>
              </a:rPr>
              <a:t>,</a:t>
            </a:r>
            <a:r>
              <a:rPr lang="zh-CN" sz="1800" b="1">
                <a:solidFill>
                  <a:srgbClr val="03504C"/>
                </a:solidFill>
                <a:latin typeface="楷体" charset="0"/>
                <a:ea typeface="楷体" charset="0"/>
                <a:cs typeface="楷体" charset="0"/>
                <a:sym typeface="+mn-ea"/>
              </a:rPr>
              <a:t>克服官僚主义</a:t>
            </a:r>
            <a:r>
              <a:rPr lang="en-US" altLang="zh-CN" sz="1800" b="1">
                <a:solidFill>
                  <a:srgbClr val="03504C"/>
                </a:solidFill>
                <a:latin typeface="楷体" charset="0"/>
                <a:ea typeface="楷体" charset="0"/>
                <a:cs typeface="楷体" charset="0"/>
                <a:sym typeface="+mn-ea"/>
              </a:rPr>
              <a:t>,</a:t>
            </a:r>
            <a:r>
              <a:rPr lang="zh-CN" sz="1800" b="1">
                <a:solidFill>
                  <a:srgbClr val="03504C"/>
                </a:solidFill>
                <a:latin typeface="楷体" charset="0"/>
                <a:ea typeface="楷体" charset="0"/>
                <a:cs typeface="楷体" charset="0"/>
                <a:sym typeface="+mn-ea"/>
              </a:rPr>
              <a:t>防止滥用权力</a:t>
            </a:r>
            <a:r>
              <a:rPr lang="en-US" altLang="zh-CN" sz="1800" b="1">
                <a:solidFill>
                  <a:srgbClr val="03504C"/>
                </a:solidFill>
                <a:latin typeface="楷体" charset="0"/>
                <a:ea typeface="楷体" charset="0"/>
                <a:cs typeface="楷体" charset="0"/>
                <a:sym typeface="+mn-ea"/>
              </a:rPr>
              <a:t>,</a:t>
            </a:r>
            <a:r>
              <a:rPr lang="zh-CN" sz="1800" b="1">
                <a:solidFill>
                  <a:srgbClr val="03504C"/>
                </a:solidFill>
                <a:latin typeface="楷体" charset="0"/>
                <a:ea typeface="楷体" charset="0"/>
                <a:cs typeface="楷体" charset="0"/>
                <a:sym typeface="+mn-ea"/>
              </a:rPr>
              <a:t>预防腐败</a:t>
            </a:r>
            <a:r>
              <a:rPr lang="en-US" altLang="zh-CN" sz="1800" b="1">
                <a:solidFill>
                  <a:srgbClr val="03504C"/>
                </a:solidFill>
                <a:latin typeface="楷体" charset="0"/>
                <a:ea typeface="楷体" charset="0"/>
                <a:cs typeface="楷体" charset="0"/>
                <a:sym typeface="+mn-ea"/>
              </a:rPr>
              <a:t>;②</a:t>
            </a:r>
            <a:r>
              <a:rPr lang="zh-CN" sz="1800" b="1">
                <a:solidFill>
                  <a:srgbClr val="03504C"/>
                </a:solidFill>
                <a:latin typeface="楷体" charset="0"/>
                <a:ea typeface="楷体" charset="0"/>
                <a:cs typeface="楷体" charset="0"/>
                <a:sym typeface="+mn-ea"/>
              </a:rPr>
              <a:t>有利于增强公民的参与意识</a:t>
            </a:r>
            <a:r>
              <a:rPr lang="en-US" altLang="zh-CN" sz="1800" b="1">
                <a:solidFill>
                  <a:srgbClr val="03504C"/>
                </a:solidFill>
                <a:latin typeface="楷体" charset="0"/>
                <a:ea typeface="楷体" charset="0"/>
                <a:cs typeface="楷体" charset="0"/>
                <a:sym typeface="+mn-ea"/>
              </a:rPr>
              <a:t>,</a:t>
            </a:r>
            <a:r>
              <a:rPr lang="zh-CN" sz="1800" b="1">
                <a:solidFill>
                  <a:srgbClr val="03504C"/>
                </a:solidFill>
                <a:latin typeface="楷体" charset="0"/>
                <a:ea typeface="楷体" charset="0"/>
                <a:cs typeface="楷体" charset="0"/>
                <a:sym typeface="+mn-ea"/>
              </a:rPr>
              <a:t>激发公民的参与热情</a:t>
            </a:r>
            <a:endParaRPr lang="zh-CN" altLang="en-US" sz="1800" b="1">
              <a:solidFill>
                <a:srgbClr val="03504C"/>
              </a:solidFill>
              <a:latin typeface="楷体" charset="0"/>
              <a:ea typeface="楷体" charset="0"/>
              <a:cs typeface="楷体" charset="0"/>
              <a:sym typeface="+mn-ea"/>
            </a:endParaRPr>
          </a:p>
        </p:txBody>
      </p:sp>
      <p:sp>
        <p:nvSpPr>
          <p:cNvPr id="23" name="五角星 22" title=""/>
          <p:cNvSpPr/>
          <p:nvPr>
            <p:custDataLst>
              <p:tags r:id="rId24"/>
            </p:custDataLst>
          </p:nvPr>
        </p:nvSpPr>
        <p:spPr>
          <a:xfrm>
            <a:off x="9840595" y="404495"/>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26"/>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87985" y="433070"/>
            <a:ext cx="11492865" cy="6073775"/>
          </a:xfrm>
          <a:prstGeom prst="rect">
            <a:avLst/>
          </a:prstGeom>
          <a:solidFill>
            <a:srgbClr val="F2E6D6">
              <a:alpha val="9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5"/>
            </p:custDataLst>
          </p:nvPr>
        </p:nvGrpSpPr>
        <p:grpSpPr>
          <a:xfrm>
            <a:off x="2571750" y="44450"/>
            <a:ext cx="7239635" cy="840740"/>
            <a:chOff x="52" y="70"/>
            <a:chExt cx="11481" cy="1474"/>
          </a:xfrm>
        </p:grpSpPr>
        <p:pic>
          <p:nvPicPr>
            <p:cNvPr id="11" name="图片 10" descr="fEqs6Ujxu"/>
            <p:cNvPicPr>
              <a:picLocks noChangeAspect="1"/>
            </p:cNvPicPr>
            <p:nvPr>
              <p:custDataLst>
                <p:tags r:id="rId7"/>
              </p:custDataLst>
            </p:nvPr>
          </p:nvPicPr>
          <p:blipFill>
            <a:blip r:embed="rId6"/>
            <a:srcRect l="12093" t="82511" r="13298" b="6891"/>
            <a:stretch>
              <a:fillRect/>
            </a:stretch>
          </p:blipFill>
          <p:spPr>
            <a:xfrm>
              <a:off x="52" y="70"/>
              <a:ext cx="11481" cy="1474"/>
            </a:xfrm>
            <a:prstGeom prst="rect">
              <a:avLst/>
            </a:prstGeom>
          </p:spPr>
        </p:pic>
        <p:sp>
          <p:nvSpPr>
            <p:cNvPr id="12" name="文本框 11"/>
            <p:cNvSpPr txBox="1"/>
            <p:nvPr>
              <p:custDataLst>
                <p:tags r:id="rId8"/>
              </p:custDataLst>
            </p:nvPr>
          </p:nvSpPr>
          <p:spPr>
            <a:xfrm>
              <a:off x="1585" y="297"/>
              <a:ext cx="8299"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02</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参与民主生活</a:t>
              </a:r>
              <a:endParaRPr lang="zh-CN" altLang="en-US" sz="2800" b="1">
                <a:solidFill>
                  <a:schemeClr val="bg1"/>
                </a:solidFill>
                <a:latin typeface="楷体" charset="0"/>
                <a:ea typeface="楷体" charset="0"/>
                <a:cs typeface="楷体" charset="0"/>
                <a:sym typeface="+mn-lt"/>
              </a:endParaRPr>
            </a:p>
          </p:txBody>
        </p:sp>
      </p:grpSp>
      <p:pic>
        <p:nvPicPr>
          <p:cNvPr id="5" name="23DFHEB12-2.EPS" title=""/>
          <p:cNvPicPr/>
          <p:nvPr>
            <p:custDataLst>
              <p:tags r:id="rId10"/>
            </p:custDataLst>
          </p:nvPr>
        </p:nvPicPr>
        <p:blipFill>
          <a:blip r:embed="rId9">
            <a:clrChange>
              <a:clrFrom>
                <a:srgbClr val="FFFFFF">
                  <a:alpha val="100000"/>
                </a:srgbClr>
              </a:clrFrom>
              <a:clrTo>
                <a:srgbClr val="FFFFFF">
                  <a:alpha val="100000"/>
                  <a:alpha val="0"/>
                </a:srgbClr>
              </a:clrTo>
            </a:clrChange>
          </a:blip>
          <a:stretch>
            <a:fillRect/>
          </a:stretch>
        </p:blipFill>
        <p:spPr>
          <a:xfrm>
            <a:off x="2567305" y="1989455"/>
            <a:ext cx="7034530" cy="3780790"/>
          </a:xfrm>
          <a:prstGeom prst="rect">
            <a:avLst/>
          </a:prstGeom>
        </p:spPr>
      </p:pic>
      <p:sp>
        <p:nvSpPr>
          <p:cNvPr id="2" name="文本框 1" title=""/>
          <p:cNvSpPr txBox="1"/>
          <p:nvPr>
            <p:custDataLst>
              <p:tags r:id="rId11"/>
            </p:custDataLst>
          </p:nvPr>
        </p:nvSpPr>
        <p:spPr>
          <a:xfrm>
            <a:off x="1703705" y="1145540"/>
            <a:ext cx="8390890" cy="583565"/>
          </a:xfrm>
          <a:prstGeom prst="rect">
            <a:avLst/>
          </a:prstGeom>
          <a:noFill/>
        </p:spPr>
        <p:txBody>
          <a:bodyPr wrap="square" rtlCol="0" anchor="t">
            <a:spAutoFit/>
          </a:bodyPr>
          <a:lstStyle/>
          <a:p>
            <a:r>
              <a:rPr lang="zh-CN" altLang="en-US" sz="3200" b="1">
                <a:solidFill>
                  <a:srgbClr val="03504C"/>
                </a:solidFill>
                <a:latin typeface="楷体" charset="0"/>
                <a:ea typeface="楷体" charset="0"/>
                <a:cs typeface="楷体" charset="0"/>
                <a:sym typeface="+mn-ea"/>
              </a:rPr>
              <a:t>【知识拓展】公民参与政治生活的方式</a:t>
            </a:r>
            <a:r>
              <a:rPr lang="en-US" sz="3200" b="1">
                <a:solidFill>
                  <a:srgbClr val="03504C"/>
                </a:solidFill>
                <a:latin typeface="楷体" charset="0"/>
                <a:ea typeface="楷体" charset="0"/>
                <a:cs typeface="楷体" charset="0"/>
                <a:sym typeface="+mn-ea"/>
              </a:rPr>
              <a:t>(</a:t>
            </a:r>
            <a:r>
              <a:rPr lang="zh-CN" altLang="en-US" sz="3200" b="1">
                <a:solidFill>
                  <a:srgbClr val="03504C"/>
                </a:solidFill>
                <a:latin typeface="楷体" charset="0"/>
                <a:ea typeface="楷体" charset="0"/>
                <a:cs typeface="楷体" charset="0"/>
                <a:sym typeface="+mn-ea"/>
              </a:rPr>
              <a:t>途径</a:t>
            </a:r>
            <a:r>
              <a:rPr lang="en-US" sz="3200" b="1">
                <a:solidFill>
                  <a:srgbClr val="03504C"/>
                </a:solidFill>
                <a:latin typeface="楷体" charset="0"/>
                <a:ea typeface="楷体" charset="0"/>
                <a:cs typeface="楷体" charset="0"/>
                <a:sym typeface="+mn-ea"/>
              </a:rPr>
              <a:t>)</a:t>
            </a:r>
            <a:endParaRPr lang="en-US" altLang="en-US" sz="3200" b="1">
              <a:solidFill>
                <a:srgbClr val="03504C"/>
              </a:solidFill>
              <a:latin typeface="楷体" charset="0"/>
              <a:ea typeface="楷体" charset="0"/>
              <a:cs typeface="楷体" charset="0"/>
              <a:sym typeface="+mn-ea"/>
            </a:endParaRPr>
          </a:p>
        </p:txBody>
      </p:sp>
      <p:sp>
        <p:nvSpPr>
          <p:cNvPr id="24" name="矩形 23" title=""/>
          <p:cNvSpPr/>
          <p:nvPr>
            <p:custDataLst>
              <p:tags r:id="rId12"/>
            </p:custDataLst>
          </p:nvPr>
        </p:nvSpPr>
        <p:spPr>
          <a:xfrm>
            <a:off x="1775460" y="5876925"/>
            <a:ext cx="8523605" cy="477520"/>
          </a:xfrm>
          <a:prstGeom prst="rect">
            <a:avLst/>
          </a:prstGeom>
          <a:solidFill>
            <a:srgbClr val="03504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dist"/>
            <a:r>
              <a:rPr lang="zh-CN" altLang="en-US" sz="2000" b="1" kern="0" spc="100">
                <a:solidFill>
                  <a:srgbClr val="FFFF00"/>
                </a:solidFill>
                <a:latin typeface="楷体" charset="0"/>
                <a:ea typeface="楷体" charset="0"/>
                <a:sym typeface="+mn-ea"/>
              </a:rPr>
              <a:t>注意：民主监督常结合监督权考查。如：有利于保障公民行使监督权。</a:t>
            </a:r>
            <a:endParaRPr lang="zh-CN" altLang="en-US" sz="2000" b="1" kern="0" spc="100">
              <a:solidFill>
                <a:srgbClr val="FFFF00"/>
              </a:solidFill>
              <a:latin typeface="楷体" charset="0"/>
              <a:ea typeface="楷体" charset="0"/>
              <a:sym typeface="+mn-ea"/>
            </a:endParaRPr>
          </a:p>
        </p:txBody>
      </p:sp>
    </p:spTree>
    <p:custDataLst>
      <p:tags r:id="rId14"/>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9"/>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147320" y="433070"/>
            <a:ext cx="11972925" cy="6189980"/>
          </a:xfrm>
          <a:prstGeom prst="rect">
            <a:avLst/>
          </a:prstGeom>
          <a:solidFill>
            <a:srgbClr val="F2E6D6">
              <a:alpha val="9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5"/>
            </p:custDataLst>
          </p:nvPr>
        </p:nvGrpSpPr>
        <p:grpSpPr>
          <a:xfrm>
            <a:off x="2571750" y="44450"/>
            <a:ext cx="7239635" cy="840740"/>
            <a:chOff x="52" y="70"/>
            <a:chExt cx="11481" cy="1474"/>
          </a:xfrm>
        </p:grpSpPr>
        <p:pic>
          <p:nvPicPr>
            <p:cNvPr id="11" name="图片 10" descr="fEqs6Ujxu"/>
            <p:cNvPicPr>
              <a:picLocks noChangeAspect="1"/>
            </p:cNvPicPr>
            <p:nvPr>
              <p:custDataLst>
                <p:tags r:id="rId7"/>
              </p:custDataLst>
            </p:nvPr>
          </p:nvPicPr>
          <p:blipFill>
            <a:blip r:embed="rId6"/>
            <a:srcRect l="12093" t="82511" r="13298" b="6891"/>
            <a:stretch>
              <a:fillRect/>
            </a:stretch>
          </p:blipFill>
          <p:spPr>
            <a:xfrm>
              <a:off x="52" y="70"/>
              <a:ext cx="11481" cy="1474"/>
            </a:xfrm>
            <a:prstGeom prst="rect">
              <a:avLst/>
            </a:prstGeom>
          </p:spPr>
        </p:pic>
        <p:sp>
          <p:nvSpPr>
            <p:cNvPr id="12" name="文本框 11"/>
            <p:cNvSpPr txBox="1"/>
            <p:nvPr>
              <p:custDataLst>
                <p:tags r:id="rId8"/>
              </p:custDataLst>
            </p:nvPr>
          </p:nvSpPr>
          <p:spPr>
            <a:xfrm>
              <a:off x="1585" y="297"/>
              <a:ext cx="8164"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02</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参与民主生活</a:t>
              </a:r>
              <a:endParaRPr lang="zh-CN" altLang="en-US" sz="2800" b="1">
                <a:solidFill>
                  <a:schemeClr val="bg1"/>
                </a:solidFill>
                <a:latin typeface="楷体" charset="0"/>
                <a:ea typeface="楷体" charset="0"/>
                <a:cs typeface="楷体" charset="0"/>
                <a:sym typeface="+mn-lt"/>
              </a:endParaRPr>
            </a:p>
          </p:txBody>
        </p:sp>
      </p:grpSp>
      <p:sp>
        <p:nvSpPr>
          <p:cNvPr id="23" name="五角星 22" title=""/>
          <p:cNvSpPr/>
          <p:nvPr>
            <p:custDataLst>
              <p:tags r:id="rId9"/>
            </p:custDataLst>
          </p:nvPr>
        </p:nvSpPr>
        <p:spPr>
          <a:xfrm>
            <a:off x="9840595" y="404495"/>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文本框 1" title=""/>
          <p:cNvSpPr txBox="1"/>
          <p:nvPr>
            <p:custDataLst>
              <p:tags r:id="rId10"/>
            </p:custDataLst>
          </p:nvPr>
        </p:nvSpPr>
        <p:spPr>
          <a:xfrm>
            <a:off x="540385" y="955675"/>
            <a:ext cx="4699635" cy="588010"/>
          </a:xfrm>
          <a:prstGeom prst="rect">
            <a:avLst/>
          </a:prstGeom>
          <a:solidFill>
            <a:srgbClr val="3C548E"/>
          </a:solidFill>
        </p:spPr>
        <p:txBody>
          <a:bodyPr wrap="square" rtlCol="0" anchor="t">
            <a:spAutoFit/>
          </a:bodyPr>
          <a:lstStyle/>
          <a:p>
            <a:pPr algn="just" defTabSz="266700">
              <a:lnSpc>
                <a:spcPct val="101000"/>
              </a:lnSpc>
              <a:spcAft>
                <a:spcPct val="0"/>
              </a:spcAft>
            </a:pPr>
            <a:r>
              <a:rPr lang="zh-CN" altLang="en-US" sz="3200" b="1">
                <a:solidFill>
                  <a:srgbClr val="FFFF00"/>
                </a:solidFill>
                <a:latin typeface="楷体" charset="0"/>
                <a:ea typeface="楷体" charset="0"/>
                <a:cs typeface="楷体" charset="0"/>
                <a:sym typeface="+mn-ea"/>
              </a:rPr>
              <a:t>民主决策下的四种途径</a:t>
            </a:r>
            <a:endParaRPr lang="zh-CN" altLang="en-US" sz="3200" b="1">
              <a:solidFill>
                <a:srgbClr val="FFFF00"/>
              </a:solidFill>
              <a:latin typeface="楷体" charset="0"/>
              <a:ea typeface="楷体" charset="0"/>
              <a:cs typeface="楷体" charset="0"/>
              <a:sym typeface="+mn-ea"/>
            </a:endParaRPr>
          </a:p>
        </p:txBody>
      </p:sp>
      <p:sp>
        <p:nvSpPr>
          <p:cNvPr id="47" name="文本框 46" title=""/>
          <p:cNvSpPr txBox="1"/>
          <p:nvPr>
            <p:custDataLst>
              <p:tags r:id="rId11"/>
            </p:custDataLst>
          </p:nvPr>
        </p:nvSpPr>
        <p:spPr>
          <a:xfrm flipH="1">
            <a:off x="540385" y="2120265"/>
            <a:ext cx="5018405" cy="588645"/>
          </a:xfrm>
          <a:prstGeom prst="roundRect">
            <a:avLst/>
          </a:prstGeom>
          <a:gradFill>
            <a:gsLst>
              <a:gs pos="8000">
                <a:srgbClr val="E74549"/>
              </a:gs>
              <a:gs pos="50000">
                <a:srgbClr val="D61C1D"/>
              </a:gs>
              <a:gs pos="100000">
                <a:srgbClr val="C00000"/>
              </a:gs>
            </a:gsLst>
            <a:lin ang="5400000" scaled="0"/>
          </a:gradFill>
          <a:effectLst>
            <a:outerShdw blurRad="114300" dist="38100" dir="2700000" algn="tl" rotWithShape="0">
              <a:srgbClr val="D61C1D">
                <a:alpha val="40000"/>
              </a:srgbClr>
            </a:outerShdw>
          </a:effectLst>
        </p:spPr>
        <p:txBody>
          <a:bodyPr wrap="square" lIns="0" tIns="0" rIns="0" bIns="0" rtlCol="0" anchor="ctr" anchorCtr="0">
            <a:noAutofit/>
          </a:bodyPr>
          <a:lstStyle/>
          <a:p>
            <a:pPr lvl="0" algn="ctr">
              <a:buClrTx/>
              <a:buSzTx/>
              <a:buFontTx/>
            </a:pPr>
            <a:r>
              <a:rPr lang="zh-CN" altLang="en-US" sz="2400" b="1">
                <a:solidFill>
                  <a:srgbClr val="FFFF00"/>
                </a:solidFill>
                <a:latin typeface="楷体" charset="0"/>
                <a:ea typeface="楷体" charset="0"/>
                <a:cs typeface="MiSans Bold" panose="00000800000000000000" charset="-122"/>
                <a:sym typeface="+mn-ea"/>
              </a:rPr>
              <a:t>社情民意反映制度（下情上传）</a:t>
            </a:r>
            <a:endParaRPr lang="zh-CN" altLang="en-US" sz="2400" b="1">
              <a:solidFill>
                <a:srgbClr val="FFFF00"/>
              </a:solidFill>
              <a:latin typeface="楷体" charset="0"/>
              <a:ea typeface="楷体" charset="0"/>
              <a:cs typeface="MiSans Bold" panose="00000800000000000000" charset="-122"/>
              <a:sym typeface="+mn-ea"/>
            </a:endParaRPr>
          </a:p>
        </p:txBody>
      </p:sp>
      <p:sp>
        <p:nvSpPr>
          <p:cNvPr id="3" name="文本框 2" title=""/>
          <p:cNvSpPr txBox="1"/>
          <p:nvPr>
            <p:custDataLst>
              <p:tags r:id="rId12"/>
            </p:custDataLst>
          </p:nvPr>
        </p:nvSpPr>
        <p:spPr>
          <a:xfrm>
            <a:off x="5304155" y="1874520"/>
            <a:ext cx="6089015" cy="953135"/>
          </a:xfrm>
          <a:prstGeom prst="rect">
            <a:avLst/>
          </a:prstGeom>
          <a:solidFill>
            <a:srgbClr val="FFFFFF"/>
          </a:solidFill>
          <a:effectLst>
            <a:outerShdw blurRad="63500" sx="102000" sy="102000" algn="ctr" rotWithShape="0">
              <a:prstClr val="black">
                <a:alpha val="40000"/>
              </a:prstClr>
            </a:outerShdw>
          </a:effectLst>
        </p:spPr>
        <p:txBody>
          <a:bodyPr wrap="square" rtlCol="0" anchor="t">
            <a:noAutofit/>
          </a:bodyPr>
          <a:lstStyle/>
          <a:p>
            <a:pPr>
              <a:lnSpc>
                <a:spcPct val="112000"/>
              </a:lnSpc>
            </a:pPr>
            <a:r>
              <a:rPr lang="zh-CN" altLang="en-US" sz="2400" b="1" spc="-150">
                <a:latin typeface="楷体" charset="0"/>
                <a:ea typeface="楷体" charset="0"/>
                <a:cs typeface="MiSans Bold" panose="00000800000000000000" charset="-122"/>
                <a:sym typeface="+mn-ea"/>
              </a:rPr>
              <a:t>公民通过电话、信函、传真、电子邮件、新闻媒体等方式向政府反映自己的意见与建议。</a:t>
            </a:r>
            <a:endParaRPr lang="zh-CN" altLang="en-US" sz="2400" b="1" spc="-150">
              <a:latin typeface="楷体" charset="0"/>
              <a:ea typeface="楷体" charset="0"/>
              <a:cs typeface="MiSans Bold" panose="00000800000000000000" charset="-122"/>
              <a:sym typeface="+mn-ea"/>
            </a:endParaRPr>
          </a:p>
        </p:txBody>
      </p:sp>
      <p:sp>
        <p:nvSpPr>
          <p:cNvPr id="41" name="文本框 40" title=""/>
          <p:cNvSpPr txBox="1"/>
          <p:nvPr>
            <p:custDataLst>
              <p:tags r:id="rId13"/>
            </p:custDataLst>
          </p:nvPr>
        </p:nvSpPr>
        <p:spPr>
          <a:xfrm flipH="1">
            <a:off x="191135" y="3124200"/>
            <a:ext cx="5112385" cy="588645"/>
          </a:xfrm>
          <a:prstGeom prst="roundRect">
            <a:avLst/>
          </a:prstGeom>
          <a:gradFill>
            <a:gsLst>
              <a:gs pos="8000">
                <a:srgbClr val="E74549"/>
              </a:gs>
              <a:gs pos="50000">
                <a:srgbClr val="D61C1D"/>
              </a:gs>
              <a:gs pos="100000">
                <a:srgbClr val="C00000"/>
              </a:gs>
            </a:gsLst>
            <a:lin ang="5400000" scaled="0"/>
          </a:gradFill>
          <a:effectLst>
            <a:outerShdw blurRad="114300" dist="38100" dir="2700000" algn="tl" rotWithShape="0">
              <a:srgbClr val="D61C1D">
                <a:alpha val="40000"/>
              </a:srgbClr>
            </a:outerShdw>
          </a:effectLst>
        </p:spPr>
        <p:txBody>
          <a:bodyPr wrap="square" lIns="0" tIns="0" rIns="0" bIns="0" rtlCol="0" anchor="ctr" anchorCtr="0">
            <a:noAutofit/>
          </a:bodyPr>
          <a:lstStyle/>
          <a:p>
            <a:pPr lvl="0" algn="ctr">
              <a:buClrTx/>
              <a:buSzTx/>
              <a:buFontTx/>
            </a:pPr>
            <a:r>
              <a:rPr lang="zh-CN" altLang="en-US" sz="2400" b="1">
                <a:solidFill>
                  <a:srgbClr val="FFFF00"/>
                </a:solidFill>
                <a:latin typeface="楷体" charset="0"/>
                <a:ea typeface="楷体" charset="0"/>
                <a:cs typeface="MiSans Bold" panose="00000800000000000000" charset="-122"/>
                <a:sym typeface="+mn-ea"/>
              </a:rPr>
              <a:t>重大事项社会公示制度（上情下达）</a:t>
            </a:r>
            <a:endParaRPr lang="zh-CN" altLang="en-US" sz="2400" b="1">
              <a:solidFill>
                <a:srgbClr val="FFFF00"/>
              </a:solidFill>
              <a:latin typeface="楷体" charset="0"/>
              <a:ea typeface="楷体" charset="0"/>
              <a:cs typeface="MiSans Bold" panose="00000800000000000000" charset="-122"/>
              <a:sym typeface="+mn-ea"/>
            </a:endParaRPr>
          </a:p>
        </p:txBody>
      </p:sp>
      <p:sp>
        <p:nvSpPr>
          <p:cNvPr id="42" name="文本框 41" title=""/>
          <p:cNvSpPr txBox="1"/>
          <p:nvPr>
            <p:custDataLst>
              <p:tags r:id="rId14"/>
            </p:custDataLst>
          </p:nvPr>
        </p:nvSpPr>
        <p:spPr>
          <a:xfrm>
            <a:off x="5093970" y="2924810"/>
            <a:ext cx="6980555" cy="1141095"/>
          </a:xfrm>
          <a:prstGeom prst="rect">
            <a:avLst/>
          </a:prstGeom>
          <a:solidFill>
            <a:srgbClr val="FFFFFF"/>
          </a:solidFill>
          <a:effectLst>
            <a:outerShdw blurRad="63500" sx="102000" sy="102000" algn="ctr" rotWithShape="0">
              <a:prstClr val="black">
                <a:alpha val="40000"/>
              </a:prstClr>
            </a:outerShdw>
          </a:effectLst>
        </p:spPr>
        <p:txBody>
          <a:bodyPr wrap="square" rtlCol="0" anchor="t">
            <a:noAutofit/>
          </a:bodyPr>
          <a:lstStyle/>
          <a:p>
            <a:pPr>
              <a:lnSpc>
                <a:spcPct val="110000"/>
              </a:lnSpc>
            </a:pPr>
            <a:r>
              <a:rPr lang="zh-CN" altLang="en-US" sz="2000" b="1" spc="-150">
                <a:latin typeface="楷体" charset="0"/>
                <a:ea typeface="楷体" charset="0"/>
                <a:cs typeface="MiSans Bold" panose="00000800000000000000" charset="-122"/>
                <a:sym typeface="+mn-ea"/>
              </a:rPr>
              <a:t>一般采用公示的方式在新闻媒体、相关会议、文件通报、单位政务公开栏和有关行政村、基层站所公告栏上进行。对公示后的群众反映、建议和举报，由有关职能部门、乡镇受理并予以答复。</a:t>
            </a:r>
            <a:endParaRPr lang="zh-CN" altLang="en-US" sz="2000" b="1" spc="-150">
              <a:latin typeface="楷体" charset="0"/>
              <a:ea typeface="楷体" charset="0"/>
              <a:cs typeface="MiSans Bold" panose="00000800000000000000" charset="-122"/>
              <a:sym typeface="+mn-ea"/>
            </a:endParaRPr>
          </a:p>
        </p:txBody>
      </p:sp>
      <p:sp>
        <p:nvSpPr>
          <p:cNvPr id="37" name="文本框 36" title=""/>
          <p:cNvSpPr txBox="1"/>
          <p:nvPr>
            <p:custDataLst>
              <p:tags r:id="rId15"/>
            </p:custDataLst>
          </p:nvPr>
        </p:nvSpPr>
        <p:spPr>
          <a:xfrm flipH="1">
            <a:off x="540385" y="4293235"/>
            <a:ext cx="2367915" cy="588645"/>
          </a:xfrm>
          <a:prstGeom prst="roundRect">
            <a:avLst/>
          </a:prstGeom>
          <a:gradFill>
            <a:gsLst>
              <a:gs pos="8000">
                <a:srgbClr val="E74549"/>
              </a:gs>
              <a:gs pos="50000">
                <a:srgbClr val="D61C1D"/>
              </a:gs>
              <a:gs pos="100000">
                <a:srgbClr val="C00000"/>
              </a:gs>
            </a:gsLst>
            <a:lin ang="5400000" scaled="0"/>
          </a:gradFill>
          <a:effectLst>
            <a:outerShdw blurRad="114300" dist="38100" dir="2700000" algn="tl" rotWithShape="0">
              <a:srgbClr val="D61C1D">
                <a:alpha val="40000"/>
              </a:srgbClr>
            </a:outerShdw>
          </a:effectLst>
        </p:spPr>
        <p:txBody>
          <a:bodyPr wrap="square" lIns="0" tIns="0" rIns="0" bIns="0" rtlCol="0" anchor="ctr" anchorCtr="0">
            <a:noAutofit/>
          </a:bodyPr>
          <a:lstStyle/>
          <a:p>
            <a:pPr lvl="0" algn="ctr">
              <a:buClrTx/>
              <a:buSzTx/>
              <a:buFontTx/>
            </a:pPr>
            <a:r>
              <a:rPr lang="zh-CN" altLang="en-US" sz="2400" b="1">
                <a:solidFill>
                  <a:srgbClr val="FFFF00"/>
                </a:solidFill>
                <a:latin typeface="楷体" charset="0"/>
                <a:ea typeface="楷体" charset="0"/>
                <a:cs typeface="MiSans Bold" panose="00000800000000000000" charset="-122"/>
                <a:sym typeface="+mn-ea"/>
              </a:rPr>
              <a:t>专家咨询制度</a:t>
            </a:r>
            <a:endParaRPr lang="zh-CN" altLang="en-US" sz="2400" b="1">
              <a:solidFill>
                <a:srgbClr val="FFFF00"/>
              </a:solidFill>
              <a:latin typeface="楷体" charset="0"/>
              <a:ea typeface="楷体" charset="0"/>
              <a:cs typeface="MiSans Bold" panose="00000800000000000000" charset="-122"/>
              <a:sym typeface="+mn-ea"/>
            </a:endParaRPr>
          </a:p>
        </p:txBody>
      </p:sp>
      <p:sp>
        <p:nvSpPr>
          <p:cNvPr id="35" name="文本框 34" title=""/>
          <p:cNvSpPr txBox="1"/>
          <p:nvPr>
            <p:custDataLst>
              <p:tags r:id="rId16"/>
            </p:custDataLst>
          </p:nvPr>
        </p:nvSpPr>
        <p:spPr>
          <a:xfrm>
            <a:off x="2855595" y="4225925"/>
            <a:ext cx="8872220" cy="706755"/>
          </a:xfrm>
          <a:prstGeom prst="rect">
            <a:avLst/>
          </a:prstGeom>
          <a:solidFill>
            <a:srgbClr val="FFFFFF"/>
          </a:solidFill>
          <a:effectLst>
            <a:outerShdw blurRad="63500" sx="102000" sy="102000" algn="ctr" rotWithShape="0">
              <a:prstClr val="black">
                <a:alpha val="40000"/>
              </a:prstClr>
            </a:outerShdw>
          </a:effectLst>
        </p:spPr>
        <p:txBody>
          <a:bodyPr wrap="square" rtlCol="0" anchor="t">
            <a:spAutoFit/>
          </a:bodyPr>
          <a:lstStyle/>
          <a:p>
            <a:r>
              <a:rPr lang="zh-CN" altLang="en-US" sz="2000" b="1" spc="-150">
                <a:latin typeface="楷体" charset="0"/>
                <a:ea typeface="楷体" charset="0"/>
                <a:cs typeface="MiSans Bold" panose="00000800000000000000" charset="-122"/>
                <a:sym typeface="+mn-ea"/>
              </a:rPr>
              <a:t>某些具有专业性的重大决策，需要听取专家的意见，集中学者的智慧，提高决策的科学性。如高考改革等，需要听取教育专家的意见。一般有论证会，座谈会等形式。</a:t>
            </a:r>
            <a:endParaRPr lang="zh-CN" altLang="en-US" sz="2000" b="1" spc="-150">
              <a:latin typeface="楷体" charset="0"/>
              <a:ea typeface="楷体" charset="0"/>
              <a:cs typeface="MiSans Bold" panose="00000800000000000000" charset="-122"/>
              <a:sym typeface="+mn-ea"/>
            </a:endParaRPr>
          </a:p>
        </p:txBody>
      </p:sp>
      <p:sp>
        <p:nvSpPr>
          <p:cNvPr id="24" name="文本框 23" title=""/>
          <p:cNvSpPr txBox="1"/>
          <p:nvPr>
            <p:custDataLst>
              <p:tags r:id="rId17"/>
            </p:custDataLst>
          </p:nvPr>
        </p:nvSpPr>
        <p:spPr>
          <a:xfrm flipH="1">
            <a:off x="551815" y="5445125"/>
            <a:ext cx="2511425" cy="588645"/>
          </a:xfrm>
          <a:prstGeom prst="roundRect">
            <a:avLst/>
          </a:prstGeom>
          <a:gradFill>
            <a:gsLst>
              <a:gs pos="8000">
                <a:srgbClr val="E74549"/>
              </a:gs>
              <a:gs pos="50000">
                <a:srgbClr val="D61C1D"/>
              </a:gs>
              <a:gs pos="100000">
                <a:srgbClr val="C00000"/>
              </a:gs>
            </a:gsLst>
            <a:lin ang="5400000" scaled="0"/>
          </a:gradFill>
          <a:effectLst>
            <a:outerShdw blurRad="114300" dist="38100" dir="2700000" algn="tl" rotWithShape="0">
              <a:srgbClr val="D61C1D">
                <a:alpha val="40000"/>
              </a:srgbClr>
            </a:outerShdw>
          </a:effectLst>
        </p:spPr>
        <p:txBody>
          <a:bodyPr wrap="square" lIns="0" tIns="0" rIns="0" bIns="0" rtlCol="0" anchor="ctr" anchorCtr="0">
            <a:noAutofit/>
          </a:bodyPr>
          <a:lstStyle/>
          <a:p>
            <a:pPr lvl="0" algn="ctr">
              <a:buClrTx/>
              <a:buSzTx/>
              <a:buFontTx/>
            </a:pPr>
            <a:r>
              <a:rPr lang="zh-CN" altLang="en-US" sz="2400" b="1">
                <a:solidFill>
                  <a:srgbClr val="FFFF00"/>
                </a:solidFill>
                <a:latin typeface="楷体" charset="0"/>
                <a:ea typeface="楷体" charset="0"/>
                <a:cs typeface="MiSans Bold" panose="00000800000000000000" charset="-122"/>
                <a:sym typeface="+mn-ea"/>
              </a:rPr>
              <a:t>社会听证制度</a:t>
            </a:r>
            <a:endParaRPr lang="zh-CN" altLang="en-US" sz="2400" b="1">
              <a:solidFill>
                <a:srgbClr val="FFFF00"/>
              </a:solidFill>
              <a:latin typeface="楷体" charset="0"/>
              <a:ea typeface="楷体" charset="0"/>
              <a:cs typeface="MiSans Bold" panose="00000800000000000000" charset="-122"/>
              <a:sym typeface="+mn-ea"/>
            </a:endParaRPr>
          </a:p>
        </p:txBody>
      </p:sp>
      <p:sp>
        <p:nvSpPr>
          <p:cNvPr id="25" name="文本框 24" title=""/>
          <p:cNvSpPr txBox="1"/>
          <p:nvPr>
            <p:custDataLst>
              <p:tags r:id="rId18"/>
            </p:custDataLst>
          </p:nvPr>
        </p:nvSpPr>
        <p:spPr>
          <a:xfrm>
            <a:off x="2932430" y="5293360"/>
            <a:ext cx="8872855" cy="829945"/>
          </a:xfrm>
          <a:prstGeom prst="rect">
            <a:avLst/>
          </a:prstGeom>
          <a:solidFill>
            <a:srgbClr val="FFFFFF"/>
          </a:solidFill>
          <a:effectLst>
            <a:outerShdw blurRad="63500" sx="102000" sy="102000" algn="ctr" rotWithShape="0">
              <a:prstClr val="black">
                <a:alpha val="40000"/>
              </a:prstClr>
            </a:outerShdw>
          </a:effectLst>
        </p:spPr>
        <p:txBody>
          <a:bodyPr wrap="square" rtlCol="0" anchor="t">
            <a:spAutoFit/>
          </a:bodyPr>
          <a:lstStyle/>
          <a:p>
            <a:r>
              <a:rPr lang="zh-CN" altLang="en-US" sz="2400" b="1" spc="-150">
                <a:latin typeface="楷体" charset="0"/>
                <a:ea typeface="楷体" charset="0"/>
                <a:cs typeface="MiSans Bold" panose="00000800000000000000" charset="-122"/>
                <a:sym typeface="+mn-ea"/>
              </a:rPr>
              <a:t>听证会举办方会分别邀请各界代表，在听证会上，公民充分发表意见，提出建议。</a:t>
            </a:r>
            <a:endParaRPr lang="zh-CN" altLang="en-US" sz="2400" b="1" spc="-150">
              <a:latin typeface="楷体" charset="0"/>
              <a:ea typeface="楷体" charset="0"/>
              <a:cs typeface="MiSans Bold" panose="00000800000000000000" charset="-122"/>
              <a:sym typeface="+mn-ea"/>
            </a:endParaRPr>
          </a:p>
        </p:txBody>
      </p:sp>
    </p:spTree>
    <p:custDataLst>
      <p:tags r:id="rId20"/>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 grpId="0" animBg="1"/>
      <p:bldP spid="41" grpId="0" animBg="1"/>
      <p:bldP spid="42" grpId="0" animBg="1"/>
      <p:bldP spid="35" grpId="0" animBg="1"/>
      <p:bldP spid="37" grpId="0" animBg="1"/>
      <p:bldP spid="24" grpId="0" animBg="1"/>
      <p:bldP spid="25" grpId="0" animBg="1"/>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02</a:t>
              </a:r>
              <a:r>
                <a:rPr lang="zh-CN" altLang="en-US" sz="2800" b="1">
                  <a:solidFill>
                    <a:schemeClr val="bg1"/>
                  </a:solidFill>
                  <a:latin typeface="楷体" charset="0"/>
                  <a:ea typeface="楷体" charset="0"/>
                  <a:cs typeface="楷体" charset="0"/>
                  <a:sym typeface="+mn-ea"/>
                </a:rPr>
                <a:t>：参与民主生活</a:t>
              </a:r>
              <a:endParaRPr lang="zh-CN" altLang="en-US" sz="2800" b="1">
                <a:solidFill>
                  <a:schemeClr val="bg1"/>
                </a:solidFill>
                <a:latin typeface="楷体" charset="0"/>
                <a:ea typeface="楷体" charset="0"/>
                <a:cs typeface="楷体" charset="0"/>
                <a:sym typeface="+mn-ea"/>
              </a:endParaRPr>
            </a:p>
          </p:txBody>
        </p:sp>
      </p:grpSp>
      <p:sp>
        <p:nvSpPr>
          <p:cNvPr id="3" name="文本框 2" title=""/>
          <p:cNvSpPr txBox="1"/>
          <p:nvPr>
            <p:custDataLst>
              <p:tags r:id="rId10"/>
            </p:custDataLst>
          </p:nvPr>
        </p:nvSpPr>
        <p:spPr>
          <a:xfrm>
            <a:off x="1127760" y="1916430"/>
            <a:ext cx="9667240" cy="2009775"/>
          </a:xfrm>
          <a:prstGeom prst="rect">
            <a:avLst/>
          </a:prstGeom>
        </p:spPr>
        <p:txBody>
          <a:bodyPr wrap="square">
            <a:spAutoFit/>
          </a:bodyPr>
          <a:lstStyle/>
          <a:p>
            <a:pPr algn="l">
              <a:lnSpc>
                <a:spcPct val="130000"/>
              </a:lnSpc>
            </a:pPr>
            <a:r>
              <a:rPr lang="en-US" altLang="en-US" sz="2400" b="1">
                <a:solidFill>
                  <a:srgbClr val="03504C"/>
                </a:solidFill>
                <a:latin typeface="楷体" charset="0"/>
                <a:ea typeface="楷体" charset="0"/>
                <a:sym typeface="+mn-ea"/>
              </a:rPr>
              <a:t>①</a:t>
            </a:r>
            <a:r>
              <a:rPr lang="zh-CN" altLang="en-US" sz="2400" b="1">
                <a:solidFill>
                  <a:srgbClr val="03504C"/>
                </a:solidFill>
                <a:latin typeface="楷体" charset="0"/>
                <a:ea typeface="楷体" charset="0"/>
                <a:sym typeface="+mn-ea"/>
              </a:rPr>
              <a:t>要有社会责任感和主人翁意识。</a:t>
            </a:r>
            <a:endParaRPr lang="zh-CN" altLang="en-US" sz="2400" b="1">
              <a:solidFill>
                <a:srgbClr val="03504C"/>
              </a:solidFill>
              <a:latin typeface="楷体" charset="0"/>
              <a:ea typeface="楷体" charset="0"/>
            </a:endParaRPr>
          </a:p>
          <a:p>
            <a:pPr algn="l">
              <a:lnSpc>
                <a:spcPct val="130000"/>
              </a:lnSpc>
            </a:pPr>
            <a:r>
              <a:rPr lang="en-US" altLang="en-US" sz="2400" b="1">
                <a:solidFill>
                  <a:srgbClr val="03504C"/>
                </a:solidFill>
                <a:latin typeface="楷体" charset="0"/>
                <a:ea typeface="楷体" charset="0"/>
                <a:sym typeface="+mn-ea"/>
              </a:rPr>
              <a:t>②</a:t>
            </a:r>
            <a:r>
              <a:rPr lang="zh-CN" altLang="en-US" sz="2400" b="1">
                <a:solidFill>
                  <a:srgbClr val="03504C"/>
                </a:solidFill>
                <a:latin typeface="楷体" charset="0"/>
                <a:ea typeface="楷体" charset="0"/>
                <a:sym typeface="+mn-ea"/>
              </a:rPr>
              <a:t>以理性、公正、客观的态度全面、深刻、辩证地看待问题。</a:t>
            </a:r>
            <a:endParaRPr lang="zh-CN" altLang="en-US" sz="2400" b="1">
              <a:solidFill>
                <a:srgbClr val="03504C"/>
              </a:solidFill>
              <a:latin typeface="楷体" charset="0"/>
              <a:ea typeface="楷体" charset="0"/>
            </a:endParaRPr>
          </a:p>
          <a:p>
            <a:pPr algn="l">
              <a:lnSpc>
                <a:spcPct val="130000"/>
              </a:lnSpc>
            </a:pPr>
            <a:r>
              <a:rPr lang="en-US" altLang="en-US" sz="2400" b="1">
                <a:solidFill>
                  <a:srgbClr val="03504C"/>
                </a:solidFill>
                <a:latin typeface="楷体" charset="0"/>
                <a:ea typeface="楷体" charset="0"/>
                <a:sym typeface="+mn-ea"/>
              </a:rPr>
              <a:t>③</a:t>
            </a:r>
            <a:r>
              <a:rPr lang="zh-CN" altLang="en-US" sz="2400" b="1">
                <a:solidFill>
                  <a:srgbClr val="03504C"/>
                </a:solidFill>
                <a:latin typeface="楷体" charset="0"/>
                <a:ea typeface="楷体" charset="0"/>
                <a:sym typeface="+mn-ea"/>
              </a:rPr>
              <a:t>立场正确、逻辑清晰地表达观点和意见。</a:t>
            </a:r>
            <a:endParaRPr lang="zh-CN" altLang="en-US" sz="2400" b="1">
              <a:solidFill>
                <a:srgbClr val="03504C"/>
              </a:solidFill>
              <a:latin typeface="楷体" charset="0"/>
              <a:ea typeface="楷体" charset="0"/>
            </a:endParaRPr>
          </a:p>
          <a:p>
            <a:pPr algn="l">
              <a:lnSpc>
                <a:spcPct val="130000"/>
              </a:lnSpc>
            </a:pPr>
            <a:r>
              <a:rPr lang="en-US" altLang="en-US" sz="2400" b="1">
                <a:solidFill>
                  <a:srgbClr val="03504C"/>
                </a:solidFill>
                <a:latin typeface="楷体" charset="0"/>
                <a:ea typeface="楷体" charset="0"/>
                <a:sym typeface="+mn-ea"/>
              </a:rPr>
              <a:t>④</a:t>
            </a:r>
            <a:r>
              <a:rPr lang="zh-CN" altLang="en-US" sz="2400" b="1">
                <a:solidFill>
                  <a:srgbClr val="03504C"/>
                </a:solidFill>
                <a:latin typeface="楷体" charset="0"/>
                <a:ea typeface="楷体" charset="0"/>
                <a:sym typeface="+mn-ea"/>
              </a:rPr>
              <a:t>提高依法有序参与民主生活的能力。</a:t>
            </a:r>
            <a:endParaRPr lang="zh-CN" altLang="en-US" sz="2400" b="1">
              <a:solidFill>
                <a:srgbClr val="03504C"/>
              </a:solidFill>
              <a:latin typeface="楷体" charset="0"/>
              <a:ea typeface="楷体" charset="0"/>
              <a:sym typeface="+mn-ea"/>
            </a:endParaRPr>
          </a:p>
        </p:txBody>
      </p:sp>
      <p:sp>
        <p:nvSpPr>
          <p:cNvPr id="8" name="文本框 7" title=""/>
          <p:cNvSpPr txBox="1"/>
          <p:nvPr>
            <p:custDataLst>
              <p:tags r:id="rId11"/>
            </p:custDataLst>
          </p:nvPr>
        </p:nvSpPr>
        <p:spPr>
          <a:xfrm>
            <a:off x="983615" y="1340485"/>
            <a:ext cx="5234305" cy="491490"/>
          </a:xfrm>
          <a:prstGeom prst="rect">
            <a:avLst/>
          </a:prstGeom>
          <a:solidFill>
            <a:srgbClr val="3C548E"/>
          </a:solidFill>
        </p:spPr>
        <p:txBody>
          <a:bodyPr wrap="square" rtlCol="0" anchor="t">
            <a:spAutoFit/>
          </a:bodyPr>
          <a:lstStyle/>
          <a:p>
            <a:pPr algn="l" defTabSz="266700">
              <a:lnSpc>
                <a:spcPct val="100000"/>
              </a:lnSpc>
              <a:spcAft>
                <a:spcPct val="0"/>
              </a:spcAft>
            </a:pPr>
            <a:r>
              <a:rPr sz="2600" b="1">
                <a:solidFill>
                  <a:srgbClr val="FFFF00"/>
                </a:solidFill>
                <a:latin typeface="楷体" charset="0"/>
                <a:ea typeface="楷体" charset="0"/>
                <a:sym typeface="+mn-ea"/>
              </a:rPr>
              <a:t>公民参与民主生活的要求有哪些？</a:t>
            </a:r>
            <a:endParaRPr sz="2600" b="1">
              <a:solidFill>
                <a:srgbClr val="FFFF00"/>
              </a:solidFill>
              <a:latin typeface="楷体" charset="0"/>
              <a:ea typeface="楷体" charset="0"/>
              <a:sym typeface="+mn-ea"/>
            </a:endParaRPr>
          </a:p>
        </p:txBody>
      </p:sp>
      <p:sp>
        <p:nvSpPr>
          <p:cNvPr id="13" name="文本框 12" title=""/>
          <p:cNvSpPr txBox="1"/>
          <p:nvPr>
            <p:custDataLst>
              <p:tags r:id="rId12"/>
            </p:custDataLst>
          </p:nvPr>
        </p:nvSpPr>
        <p:spPr>
          <a:xfrm>
            <a:off x="1055370" y="3967480"/>
            <a:ext cx="3968115" cy="491490"/>
          </a:xfrm>
          <a:prstGeom prst="rect">
            <a:avLst/>
          </a:prstGeom>
          <a:solidFill>
            <a:srgbClr val="3C548E"/>
          </a:solidFill>
        </p:spPr>
        <p:txBody>
          <a:bodyPr wrap="square" rtlCol="0" anchor="t">
            <a:spAutoFit/>
          </a:bodyPr>
          <a:lstStyle/>
          <a:p>
            <a:pPr algn="l" defTabSz="266700">
              <a:lnSpc>
                <a:spcPct val="100000"/>
              </a:lnSpc>
              <a:spcAft>
                <a:spcPct val="0"/>
              </a:spcAft>
            </a:pPr>
            <a:r>
              <a:rPr sz="2600" b="1">
                <a:solidFill>
                  <a:srgbClr val="FFFF00"/>
                </a:solidFill>
                <a:latin typeface="楷体" charset="0"/>
                <a:ea typeface="楷体" charset="0"/>
                <a:sym typeface="+mn-ea"/>
              </a:rPr>
              <a:t>公民</a:t>
            </a:r>
            <a:r>
              <a:rPr lang="zh-CN" sz="2600" b="1">
                <a:solidFill>
                  <a:srgbClr val="FFFF00"/>
                </a:solidFill>
                <a:latin typeface="楷体" charset="0"/>
                <a:ea typeface="楷体" charset="0"/>
                <a:sym typeface="+mn-ea"/>
              </a:rPr>
              <a:t>如何</a:t>
            </a:r>
            <a:r>
              <a:rPr sz="2600" b="1">
                <a:solidFill>
                  <a:srgbClr val="FFFF00"/>
                </a:solidFill>
                <a:latin typeface="楷体" charset="0"/>
                <a:ea typeface="楷体" charset="0"/>
                <a:sym typeface="+mn-ea"/>
              </a:rPr>
              <a:t>增强民主意识？</a:t>
            </a:r>
            <a:endParaRPr sz="2600" b="1">
              <a:solidFill>
                <a:srgbClr val="FFFF00"/>
              </a:solidFill>
              <a:latin typeface="楷体" charset="0"/>
              <a:ea typeface="楷体" charset="0"/>
              <a:sym typeface="+mn-ea"/>
            </a:endParaRPr>
          </a:p>
        </p:txBody>
      </p:sp>
      <p:sp>
        <p:nvSpPr>
          <p:cNvPr id="14" name="文本框 13" title=""/>
          <p:cNvSpPr txBox="1"/>
          <p:nvPr>
            <p:custDataLst>
              <p:tags r:id="rId13"/>
            </p:custDataLst>
          </p:nvPr>
        </p:nvSpPr>
        <p:spPr>
          <a:xfrm>
            <a:off x="1127760" y="4528820"/>
            <a:ext cx="9989820" cy="1529715"/>
          </a:xfrm>
          <a:prstGeom prst="rect">
            <a:avLst/>
          </a:prstGeom>
        </p:spPr>
        <p:txBody>
          <a:bodyPr wrap="square">
            <a:spAutoFit/>
          </a:bodyPr>
          <a:lstStyle/>
          <a:p>
            <a:pPr marL="0" algn="l" defTabSz="914400">
              <a:lnSpc>
                <a:spcPct val="130000"/>
              </a:lnSpc>
              <a:buClrTx/>
              <a:buSzTx/>
              <a:buNone/>
            </a:pPr>
            <a:r>
              <a:rPr lang="en-US" altLang="en-US" sz="2400" b="1">
                <a:solidFill>
                  <a:srgbClr val="03504C"/>
                </a:solidFill>
                <a:latin typeface="楷体" charset="0"/>
                <a:ea typeface="楷体" charset="0"/>
                <a:sym typeface="+mn-ea"/>
              </a:rPr>
              <a:t>①</a:t>
            </a:r>
            <a:r>
              <a:rPr lang="en-US" altLang="en-US" sz="2400" b="1">
                <a:solidFill>
                  <a:srgbClr val="03504C"/>
                </a:solidFill>
                <a:latin typeface="楷体" charset="0"/>
                <a:ea typeface="楷体" charset="0"/>
              </a:rPr>
              <a:t>公民要自觉遵守宪法,始终按照宪法原则和精神参与民主生活。</a:t>
            </a:r>
            <a:endParaRPr lang="en-US" altLang="en-US" sz="2400" b="1">
              <a:solidFill>
                <a:srgbClr val="03504C"/>
              </a:solidFill>
              <a:latin typeface="楷体" charset="0"/>
              <a:ea typeface="楷体" charset="0"/>
            </a:endParaRPr>
          </a:p>
          <a:p>
            <a:pPr marL="0" algn="l" defTabSz="914400">
              <a:lnSpc>
                <a:spcPct val="130000"/>
              </a:lnSpc>
              <a:buClrTx/>
              <a:buSzTx/>
              <a:buNone/>
            </a:pPr>
            <a:r>
              <a:rPr lang="en-US" altLang="en-US" sz="2400" b="1">
                <a:solidFill>
                  <a:srgbClr val="03504C"/>
                </a:solidFill>
                <a:latin typeface="楷体" charset="0"/>
                <a:ea typeface="楷体" charset="0"/>
                <a:sym typeface="+mn-ea"/>
              </a:rPr>
              <a:t>②</a:t>
            </a:r>
            <a:r>
              <a:rPr lang="en-US" altLang="en-US" sz="2400" b="1">
                <a:solidFill>
                  <a:srgbClr val="03504C"/>
                </a:solidFill>
                <a:latin typeface="楷体" charset="0"/>
                <a:ea typeface="楷体" charset="0"/>
              </a:rPr>
              <a:t>公民要不断积累民主知识,形成尊重、宽容、批判和协商的民主态度。</a:t>
            </a:r>
            <a:endParaRPr lang="en-US" altLang="en-US" sz="2400" b="1">
              <a:solidFill>
                <a:srgbClr val="03504C"/>
              </a:solidFill>
              <a:latin typeface="楷体" charset="0"/>
              <a:ea typeface="楷体" charset="0"/>
            </a:endParaRPr>
          </a:p>
          <a:p>
            <a:pPr marL="0" algn="l" defTabSz="914400">
              <a:lnSpc>
                <a:spcPct val="130000"/>
              </a:lnSpc>
              <a:buClrTx/>
              <a:buSzTx/>
              <a:buNone/>
            </a:pPr>
            <a:r>
              <a:rPr lang="en-US" altLang="en-US" sz="2400" b="1">
                <a:solidFill>
                  <a:srgbClr val="03504C"/>
                </a:solidFill>
                <a:latin typeface="楷体" charset="0"/>
                <a:ea typeface="楷体" charset="0"/>
                <a:sym typeface="+mn-ea"/>
              </a:rPr>
              <a:t>③</a:t>
            </a:r>
            <a:r>
              <a:rPr lang="en-US" altLang="en-US" sz="2400" b="1">
                <a:solidFill>
                  <a:srgbClr val="03504C"/>
                </a:solidFill>
                <a:latin typeface="楷体" charset="0"/>
                <a:ea typeface="楷体" charset="0"/>
              </a:rPr>
              <a:t>公民要通过依法参与公共事务,在实践中逐步增强民主意识。</a:t>
            </a:r>
            <a:endParaRPr lang="en-US" altLang="en-US" sz="2400" b="1">
              <a:solidFill>
                <a:srgbClr val="03504C"/>
              </a:solidFill>
              <a:latin typeface="楷体" charset="0"/>
              <a:ea typeface="楷体" charset="0"/>
            </a:endParaRPr>
          </a:p>
        </p:txBody>
      </p:sp>
      <p:sp>
        <p:nvSpPr>
          <p:cNvPr id="15" name="五角星 14" title=""/>
          <p:cNvSpPr/>
          <p:nvPr>
            <p:custDataLst>
              <p:tags r:id="rId14"/>
            </p:custDataLst>
          </p:nvPr>
        </p:nvSpPr>
        <p:spPr>
          <a:xfrm>
            <a:off x="5232400" y="3992245"/>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6"/>
    </p:custData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819" y="297"/>
              <a:ext cx="8049"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法治中国</a:t>
              </a:r>
              <a:endParaRPr lang="zh-CN" altLang="en-US" sz="2800" b="1">
                <a:solidFill>
                  <a:schemeClr val="bg1"/>
                </a:solidFill>
                <a:latin typeface="楷体" charset="0"/>
                <a:ea typeface="楷体" charset="0"/>
                <a:cs typeface="楷体" charset="0"/>
                <a:sym typeface="+mn-lt"/>
              </a:endParaRPr>
            </a:p>
          </p:txBody>
        </p:sp>
      </p:grpSp>
      <p:sp>
        <p:nvSpPr>
          <p:cNvPr id="2" name="文本框 1" title=""/>
          <p:cNvSpPr txBox="1"/>
          <p:nvPr>
            <p:custDataLst>
              <p:tags r:id="rId10"/>
            </p:custDataLst>
          </p:nvPr>
        </p:nvSpPr>
        <p:spPr>
          <a:xfrm>
            <a:off x="551815" y="1124585"/>
            <a:ext cx="8131175" cy="491490"/>
          </a:xfrm>
          <a:prstGeom prst="rect">
            <a:avLst/>
          </a:prstGeom>
          <a:solidFill>
            <a:srgbClr val="3C548E"/>
          </a:solidFill>
        </p:spPr>
        <p:txBody>
          <a:bodyPr wrap="square" rtlCol="0" anchor="t">
            <a:spAutoFit/>
          </a:bodyPr>
          <a:lstStyle/>
          <a:p>
            <a:pPr algn="l" defTabSz="266700">
              <a:lnSpc>
                <a:spcPct val="100000"/>
              </a:lnSpc>
              <a:spcAft>
                <a:spcPct val="0"/>
              </a:spcAft>
            </a:pPr>
            <a:r>
              <a:rPr lang="zh-CN" sz="2600" b="1">
                <a:solidFill>
                  <a:srgbClr val="FFFF00"/>
                </a:solidFill>
                <a:latin typeface="楷体" charset="0"/>
                <a:ea typeface="楷体" charset="0"/>
                <a:sym typeface="+mn-ea"/>
              </a:rPr>
              <a:t>法治的力量？（法治的重要性、建设法治中国的原因）</a:t>
            </a:r>
            <a:endParaRPr lang="zh-CN" sz="2600" b="1">
              <a:solidFill>
                <a:srgbClr val="FFFF00"/>
              </a:solidFill>
              <a:latin typeface="楷体" charset="0"/>
              <a:ea typeface="楷体" charset="0"/>
              <a:sym typeface="+mn-ea"/>
            </a:endParaRPr>
          </a:p>
        </p:txBody>
      </p:sp>
      <p:sp>
        <p:nvSpPr>
          <p:cNvPr id="5" name="文本框 4" title=""/>
          <p:cNvSpPr txBox="1"/>
          <p:nvPr>
            <p:custDataLst>
              <p:tags r:id="rId11"/>
            </p:custDataLst>
          </p:nvPr>
        </p:nvSpPr>
        <p:spPr>
          <a:xfrm>
            <a:off x="467995" y="1668145"/>
            <a:ext cx="11106785" cy="4831080"/>
          </a:xfrm>
          <a:prstGeom prst="rect">
            <a:avLst/>
          </a:prstGeom>
        </p:spPr>
        <p:txBody>
          <a:bodyPr wrap="square">
            <a:spAutoFit/>
          </a:bodyPr>
          <a:lstStyle/>
          <a:p>
            <a:pPr indent="457200" algn="l" defTabSz="266700">
              <a:lnSpc>
                <a:spcPct val="100000"/>
              </a:lnSpc>
              <a:buClrTx/>
              <a:buSzTx/>
              <a:buNone/>
            </a:pPr>
            <a:r>
              <a:rPr lang="zh-CN" sz="2200" b="1">
                <a:solidFill>
                  <a:srgbClr val="03504C"/>
                </a:solidFill>
                <a:latin typeface="楷体" charset="0"/>
                <a:ea typeface="楷体" charset="0"/>
              </a:rPr>
              <a:t>（</a:t>
            </a:r>
            <a:r>
              <a:rPr lang="en-US" altLang="zh-CN" sz="2200" b="1">
                <a:solidFill>
                  <a:srgbClr val="03504C"/>
                </a:solidFill>
                <a:latin typeface="楷体" charset="0"/>
                <a:ea typeface="楷体" charset="0"/>
              </a:rPr>
              <a:t>1</a:t>
            </a:r>
            <a:r>
              <a:rPr lang="zh-CN" sz="2200" b="1">
                <a:solidFill>
                  <a:srgbClr val="03504C"/>
                </a:solidFill>
                <a:latin typeface="楷体" charset="0"/>
                <a:ea typeface="楷体" charset="0"/>
              </a:rPr>
              <a:t>）对国家和社会</a:t>
            </a:r>
            <a:endParaRPr lang="zh-CN"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rPr>
              <a:t>①</a:t>
            </a:r>
            <a:r>
              <a:rPr lang="zh-CN" sz="2200" b="1">
                <a:solidFill>
                  <a:srgbClr val="03504C"/>
                </a:solidFill>
                <a:latin typeface="楷体" charset="0"/>
                <a:ea typeface="楷体" charset="0"/>
              </a:rPr>
              <a:t>法治是国家治理现代化的重要标志（七下）</a:t>
            </a:r>
            <a:endParaRPr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rPr>
              <a:t>②</a:t>
            </a:r>
            <a:r>
              <a:rPr lang="zh-CN" sz="2200" b="1">
                <a:solidFill>
                  <a:srgbClr val="03504C"/>
                </a:solidFill>
                <a:latin typeface="楷体" charset="0"/>
                <a:ea typeface="楷体" charset="0"/>
              </a:rPr>
              <a:t>法治是人类社会进入现代化的重要标志</a:t>
            </a:r>
            <a:endParaRPr lang="zh-CN"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rPr>
              <a:t>③</a:t>
            </a:r>
            <a:r>
              <a:rPr lang="zh-CN" sz="2200" b="1">
                <a:solidFill>
                  <a:srgbClr val="03504C"/>
                </a:solidFill>
                <a:latin typeface="楷体" charset="0"/>
                <a:ea typeface="楷体" charset="0"/>
              </a:rPr>
              <a:t>法治是现代化政治文明的核心，是发展市场经济、实现强国富民的基本保障，是解决社会矛盾、维护社会稳定、实现社会主义的有效方式。</a:t>
            </a:r>
            <a:endParaRPr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rPr>
              <a:t>④</a:t>
            </a:r>
            <a:r>
              <a:rPr lang="zh-CN" sz="2200" b="1">
                <a:solidFill>
                  <a:srgbClr val="03504C"/>
                </a:solidFill>
                <a:latin typeface="楷体" charset="0"/>
                <a:ea typeface="楷体" charset="0"/>
              </a:rPr>
              <a:t>走法治道路是实现中华民族伟大复兴的必然选择。</a:t>
            </a:r>
            <a:endParaRPr lang="zh-CN" sz="2200" b="1">
              <a:solidFill>
                <a:srgbClr val="03504C"/>
              </a:solidFill>
              <a:latin typeface="楷体" charset="0"/>
              <a:ea typeface="楷体" charset="0"/>
            </a:endParaRPr>
          </a:p>
          <a:p>
            <a:pPr indent="457200" algn="l" defTabSz="266700">
              <a:lnSpc>
                <a:spcPct val="100000"/>
              </a:lnSpc>
              <a:buClrTx/>
              <a:buSzTx/>
              <a:buNone/>
            </a:pPr>
            <a:r>
              <a:rPr lang="zh-CN" sz="2200" b="1">
                <a:solidFill>
                  <a:srgbClr val="03504C"/>
                </a:solidFill>
                <a:latin typeface="楷体" charset="0"/>
                <a:ea typeface="楷体" charset="0"/>
              </a:rPr>
              <a:t>（</a:t>
            </a:r>
            <a:r>
              <a:rPr lang="en-US" altLang="zh-CN" sz="2200" b="1">
                <a:solidFill>
                  <a:srgbClr val="03504C"/>
                </a:solidFill>
                <a:latin typeface="楷体" charset="0"/>
                <a:ea typeface="楷体" charset="0"/>
              </a:rPr>
              <a:t>2</a:t>
            </a:r>
            <a:r>
              <a:rPr lang="zh-CN" sz="2200" b="1">
                <a:solidFill>
                  <a:srgbClr val="03504C"/>
                </a:solidFill>
                <a:latin typeface="楷体" charset="0"/>
                <a:ea typeface="楷体" charset="0"/>
              </a:rPr>
              <a:t>）对公民</a:t>
            </a:r>
            <a:endParaRPr lang="zh-CN"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sym typeface="+mn-ea"/>
              </a:rPr>
              <a:t>①</a:t>
            </a:r>
            <a:r>
              <a:rPr lang="zh-CN" sz="2200" b="1">
                <a:solidFill>
                  <a:srgbClr val="03504C"/>
                </a:solidFill>
                <a:latin typeface="楷体" charset="0"/>
                <a:ea typeface="楷体" charset="0"/>
                <a:sym typeface="+mn-ea"/>
              </a:rPr>
              <a:t>法治是人们共同的生活愿景（七下）</a:t>
            </a:r>
            <a:endParaRPr lang="zh-CN" sz="2200" b="1">
              <a:solidFill>
                <a:srgbClr val="03504C"/>
              </a:solidFill>
              <a:latin typeface="楷体" charset="0"/>
              <a:ea typeface="楷体" charset="0"/>
              <a:sym typeface="+mn-ea"/>
            </a:endParaRPr>
          </a:p>
          <a:p>
            <a:pPr indent="457200" algn="l" defTabSz="266700">
              <a:lnSpc>
                <a:spcPct val="100000"/>
              </a:lnSpc>
              <a:buClrTx/>
              <a:buSzTx/>
              <a:buNone/>
            </a:pPr>
            <a:r>
              <a:rPr sz="2200" b="1">
                <a:solidFill>
                  <a:srgbClr val="03504C"/>
                </a:solidFill>
                <a:latin typeface="楷体" charset="0"/>
                <a:ea typeface="楷体" charset="0"/>
                <a:sym typeface="+mn-ea"/>
              </a:rPr>
              <a:t>②</a:t>
            </a:r>
            <a:r>
              <a:rPr lang="zh-CN" sz="2200" b="1">
                <a:solidFill>
                  <a:srgbClr val="03504C"/>
                </a:solidFill>
                <a:latin typeface="楷体" charset="0"/>
                <a:ea typeface="楷体" charset="0"/>
                <a:sym typeface="+mn-ea"/>
              </a:rPr>
              <a:t>法治能够为人们提供良好的生活秩序,让人们建立起基本、稳定、持续的生活预期,保障人们在社会各个领域依法享有广泛的权利和自由,使人们安全、有尊严地生活。（或法治保障人民安居乐业）</a:t>
            </a:r>
            <a:endParaRPr lang="zh-CN" sz="2200" b="1">
              <a:solidFill>
                <a:srgbClr val="03504C"/>
              </a:solidFill>
              <a:latin typeface="楷体" charset="0"/>
              <a:ea typeface="楷体" charset="0"/>
              <a:sym typeface="+mn-ea"/>
            </a:endParaRPr>
          </a:p>
          <a:p>
            <a:pPr indent="457200" algn="l" defTabSz="266700">
              <a:lnSpc>
                <a:spcPct val="100000"/>
              </a:lnSpc>
              <a:buClrTx/>
              <a:buSzTx/>
              <a:buNone/>
            </a:pPr>
            <a:r>
              <a:rPr lang="zh-CN" sz="2200" b="1">
                <a:solidFill>
                  <a:srgbClr val="03504C"/>
                </a:solidFill>
                <a:latin typeface="楷体" charset="0"/>
                <a:ea typeface="楷体" charset="0"/>
                <a:sym typeface="+mn-ea"/>
              </a:rPr>
              <a:t>（</a:t>
            </a:r>
            <a:r>
              <a:rPr lang="en-US" altLang="zh-CN" sz="2200" b="1">
                <a:solidFill>
                  <a:srgbClr val="03504C"/>
                </a:solidFill>
                <a:latin typeface="楷体" charset="0"/>
                <a:ea typeface="楷体" charset="0"/>
                <a:sym typeface="+mn-ea"/>
              </a:rPr>
              <a:t>3</a:t>
            </a:r>
            <a:r>
              <a:rPr lang="zh-CN" sz="2200" b="1">
                <a:solidFill>
                  <a:srgbClr val="03504C"/>
                </a:solidFill>
                <a:latin typeface="楷体" charset="0"/>
                <a:ea typeface="楷体" charset="0"/>
                <a:sym typeface="+mn-ea"/>
              </a:rPr>
              <a:t>）法律是治国理政最大、最重要的规矩。推进国家治理体系和治理能力现代化，必须坚持依法治国，为党和国家事业发展提供根本性、全局性、长期性的制度保障。</a:t>
            </a:r>
            <a:endParaRPr lang="zh-CN" sz="2200" b="1">
              <a:solidFill>
                <a:srgbClr val="03504C"/>
              </a:solidFill>
              <a:latin typeface="楷体" charset="0"/>
              <a:ea typeface="楷体" charset="0"/>
              <a:sym typeface="+mn-ea"/>
            </a:endParaRPr>
          </a:p>
          <a:p>
            <a:pPr indent="457200" algn="l" defTabSz="266700">
              <a:lnSpc>
                <a:spcPct val="100000"/>
              </a:lnSpc>
              <a:buClrTx/>
              <a:buSzTx/>
              <a:buNone/>
            </a:pPr>
            <a:r>
              <a:rPr lang="zh-CN" sz="2200" b="1">
                <a:solidFill>
                  <a:srgbClr val="03504C"/>
                </a:solidFill>
                <a:latin typeface="楷体" charset="0"/>
                <a:ea typeface="楷体" charset="0"/>
                <a:sym typeface="+mn-ea"/>
              </a:rPr>
              <a:t>（</a:t>
            </a:r>
            <a:r>
              <a:rPr lang="en-US" altLang="zh-CN" sz="2200" b="1">
                <a:solidFill>
                  <a:srgbClr val="03504C"/>
                </a:solidFill>
                <a:latin typeface="楷体" charset="0"/>
                <a:ea typeface="楷体" charset="0"/>
                <a:sym typeface="+mn-ea"/>
              </a:rPr>
              <a:t>4</a:t>
            </a:r>
            <a:r>
              <a:rPr lang="zh-CN" sz="2200" b="1">
                <a:solidFill>
                  <a:srgbClr val="03504C"/>
                </a:solidFill>
                <a:latin typeface="楷体" charset="0"/>
                <a:ea typeface="楷体" charset="0"/>
                <a:sym typeface="+mn-ea"/>
              </a:rPr>
              <a:t>）法律是治国之重器。</a:t>
            </a:r>
            <a:endParaRPr lang="zh-CN" sz="2200" b="1">
              <a:solidFill>
                <a:srgbClr val="03504C"/>
              </a:solidFill>
              <a:latin typeface="楷体" charset="0"/>
              <a:ea typeface="楷体" charset="0"/>
              <a:sym typeface="+mn-ea"/>
            </a:endParaRPr>
          </a:p>
        </p:txBody>
      </p:sp>
      <p:sp>
        <p:nvSpPr>
          <p:cNvPr id="3" name="矩形 2" title=""/>
          <p:cNvSpPr/>
          <p:nvPr>
            <p:custDataLst>
              <p:tags r:id="rId12"/>
            </p:custDataLst>
          </p:nvPr>
        </p:nvSpPr>
        <p:spPr>
          <a:xfrm>
            <a:off x="4368165" y="6111240"/>
            <a:ext cx="1125855" cy="326390"/>
          </a:xfrm>
          <a:prstGeom prst="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400" b="1">
                <a:latin typeface="楷体" charset="0"/>
                <a:ea typeface="楷体" charset="0"/>
              </a:rPr>
              <a:t>拓展</a:t>
            </a:r>
            <a:endParaRPr lang="zh-CN" altLang="en-US" sz="2400" b="1">
              <a:latin typeface="楷体" charset="0"/>
              <a:ea typeface="楷体" charset="0"/>
            </a:endParaRPr>
          </a:p>
        </p:txBody>
      </p:sp>
      <p:sp>
        <p:nvSpPr>
          <p:cNvPr id="7" name="矩形 6" title=""/>
          <p:cNvSpPr/>
          <p:nvPr>
            <p:custDataLst>
              <p:tags r:id="rId13"/>
            </p:custDataLst>
          </p:nvPr>
        </p:nvSpPr>
        <p:spPr>
          <a:xfrm>
            <a:off x="10848975" y="5733415"/>
            <a:ext cx="976630" cy="326390"/>
          </a:xfrm>
          <a:prstGeom prst="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400" b="1">
                <a:latin typeface="楷体" charset="0"/>
                <a:ea typeface="楷体" charset="0"/>
              </a:rPr>
              <a:t>拓展</a:t>
            </a:r>
            <a:endParaRPr lang="zh-CN" altLang="en-US" sz="2400" b="1">
              <a:latin typeface="楷体" charset="0"/>
              <a:ea typeface="楷体" charset="0"/>
            </a:endParaRPr>
          </a:p>
        </p:txBody>
      </p:sp>
      <p:sp>
        <p:nvSpPr>
          <p:cNvPr id="15" name="五角星 14" title=""/>
          <p:cNvSpPr/>
          <p:nvPr>
            <p:custDataLst>
              <p:tags r:id="rId14"/>
            </p:custDataLst>
          </p:nvPr>
        </p:nvSpPr>
        <p:spPr>
          <a:xfrm>
            <a:off x="8904605" y="1101090"/>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6"/>
    </p:custData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法治中国</a:t>
              </a:r>
              <a:endParaRPr lang="zh-CN" altLang="en-US" sz="2800" b="1">
                <a:solidFill>
                  <a:schemeClr val="bg1"/>
                </a:solidFill>
                <a:latin typeface="楷体" charset="0"/>
                <a:ea typeface="楷体" charset="0"/>
                <a:cs typeface="楷体" charset="0"/>
                <a:sym typeface="+mn-lt"/>
              </a:endParaRPr>
            </a:p>
          </p:txBody>
        </p:sp>
      </p:grpSp>
      <p:sp>
        <p:nvSpPr>
          <p:cNvPr id="2" name="文本框 1" title=""/>
          <p:cNvSpPr txBox="1"/>
          <p:nvPr>
            <p:custDataLst>
              <p:tags r:id="rId10"/>
            </p:custDataLst>
          </p:nvPr>
        </p:nvSpPr>
        <p:spPr>
          <a:xfrm>
            <a:off x="911860" y="1367790"/>
            <a:ext cx="4803140" cy="645160"/>
          </a:xfrm>
          <a:prstGeom prst="rect">
            <a:avLst/>
          </a:prstGeom>
          <a:solidFill>
            <a:srgbClr val="3C548E"/>
          </a:solidFill>
        </p:spPr>
        <p:txBody>
          <a:bodyPr wrap="square" rtlCol="0" anchor="t">
            <a:spAutoFit/>
          </a:bodyPr>
          <a:lstStyle/>
          <a:p>
            <a:pPr algn="dist" defTabSz="266700">
              <a:lnSpc>
                <a:spcPct val="100000"/>
              </a:lnSpc>
              <a:spcAft>
                <a:spcPct val="0"/>
              </a:spcAft>
            </a:pPr>
            <a:r>
              <a:rPr lang="zh-CN" sz="3600" b="1">
                <a:solidFill>
                  <a:srgbClr val="FFFF00"/>
                </a:solidFill>
                <a:latin typeface="楷体" charset="0"/>
                <a:ea typeface="楷体" charset="0"/>
                <a:sym typeface="+mn-ea"/>
              </a:rPr>
              <a:t>法治的要求是什么?</a:t>
            </a:r>
            <a:endParaRPr lang="zh-CN" sz="3600" b="1">
              <a:solidFill>
                <a:srgbClr val="FFFF00"/>
              </a:solidFill>
              <a:latin typeface="楷体" charset="0"/>
              <a:ea typeface="楷体" charset="0"/>
              <a:sym typeface="+mn-ea"/>
            </a:endParaRPr>
          </a:p>
        </p:txBody>
      </p:sp>
      <p:sp>
        <p:nvSpPr>
          <p:cNvPr id="5" name="文本框 4" title=""/>
          <p:cNvSpPr txBox="1"/>
          <p:nvPr>
            <p:custDataLst>
              <p:tags r:id="rId11"/>
            </p:custDataLst>
          </p:nvPr>
        </p:nvSpPr>
        <p:spPr>
          <a:xfrm>
            <a:off x="479425" y="2060575"/>
            <a:ext cx="11106785" cy="4225925"/>
          </a:xfrm>
          <a:prstGeom prst="rect">
            <a:avLst/>
          </a:prstGeom>
        </p:spPr>
        <p:txBody>
          <a:bodyPr wrap="square">
            <a:spAutoFit/>
          </a:bodyPr>
          <a:lstStyle/>
          <a:p>
            <a:pPr indent="457200" algn="l" defTabSz="266700">
              <a:lnSpc>
                <a:spcPct val="120000"/>
              </a:lnSpc>
              <a:buClrTx/>
              <a:buSzTx/>
              <a:buNone/>
            </a:pPr>
            <a:r>
              <a:rPr lang="zh-CN" sz="2800" b="1">
                <a:solidFill>
                  <a:srgbClr val="03504C"/>
                </a:solidFill>
                <a:latin typeface="楷体" charset="0"/>
                <a:ea typeface="楷体" charset="0"/>
              </a:rPr>
              <a:t>（</a:t>
            </a:r>
            <a:r>
              <a:rPr lang="en-US" altLang="zh-CN" sz="2800" b="1">
                <a:solidFill>
                  <a:srgbClr val="03504C"/>
                </a:solidFill>
                <a:latin typeface="楷体" charset="0"/>
                <a:ea typeface="楷体" charset="0"/>
              </a:rPr>
              <a:t>1</a:t>
            </a:r>
            <a:r>
              <a:rPr lang="zh-CN" sz="2800" b="1">
                <a:solidFill>
                  <a:srgbClr val="03504C"/>
                </a:solidFill>
                <a:latin typeface="楷体" charset="0"/>
                <a:ea typeface="楷体" charset="0"/>
              </a:rPr>
              <a:t>）对国家</a:t>
            </a:r>
            <a:endParaRPr lang="zh-CN" sz="2800" b="1">
              <a:solidFill>
                <a:srgbClr val="03504C"/>
              </a:solidFill>
              <a:latin typeface="楷体" charset="0"/>
              <a:ea typeface="楷体" charset="0"/>
            </a:endParaRPr>
          </a:p>
          <a:p>
            <a:pPr indent="457200" algn="l" defTabSz="266700">
              <a:lnSpc>
                <a:spcPct val="120000"/>
              </a:lnSpc>
              <a:buClrTx/>
              <a:buSzTx/>
              <a:buNone/>
            </a:pPr>
            <a:r>
              <a:rPr sz="2800" b="1">
                <a:solidFill>
                  <a:srgbClr val="03504C"/>
                </a:solidFill>
                <a:latin typeface="楷体" charset="0"/>
                <a:ea typeface="楷体" charset="0"/>
                <a:sym typeface="+mn-ea"/>
              </a:rPr>
              <a:t>①</a:t>
            </a:r>
            <a:r>
              <a:rPr lang="zh-CN" sz="2800" b="1">
                <a:solidFill>
                  <a:srgbClr val="03504C"/>
                </a:solidFill>
                <a:latin typeface="楷体" charset="0"/>
                <a:ea typeface="楷体" charset="0"/>
              </a:rPr>
              <a:t>法治要求实行</a:t>
            </a:r>
            <a:r>
              <a:rPr lang="zh-CN" sz="2800" b="1">
                <a:solidFill>
                  <a:srgbClr val="FF0000"/>
                </a:solidFill>
                <a:latin typeface="楷体" charset="0"/>
                <a:ea typeface="楷体" charset="0"/>
              </a:rPr>
              <a:t>良法之治</a:t>
            </a:r>
            <a:r>
              <a:rPr lang="zh-CN" sz="2800" b="1">
                <a:solidFill>
                  <a:srgbClr val="03504C"/>
                </a:solidFill>
                <a:latin typeface="楷体" charset="0"/>
                <a:ea typeface="楷体" charset="0"/>
              </a:rPr>
              <a:t>。良法反映最广大人民群众的意志和利益,反映社会发展的规律,维护公民的基本权利，符合公平正义要求，促进人与社会的共同发展。</a:t>
            </a:r>
            <a:endParaRPr lang="zh-CN" sz="2800" b="1">
              <a:solidFill>
                <a:srgbClr val="03504C"/>
              </a:solidFill>
              <a:latin typeface="楷体" charset="0"/>
              <a:ea typeface="楷体" charset="0"/>
            </a:endParaRPr>
          </a:p>
          <a:p>
            <a:pPr indent="457200" algn="l" defTabSz="266700">
              <a:lnSpc>
                <a:spcPct val="120000"/>
              </a:lnSpc>
              <a:buClrTx/>
              <a:buSzTx/>
              <a:buNone/>
            </a:pPr>
            <a:r>
              <a:rPr sz="2800" b="1">
                <a:solidFill>
                  <a:srgbClr val="03504C"/>
                </a:solidFill>
                <a:latin typeface="楷体" charset="0"/>
                <a:ea typeface="楷体" charset="0"/>
                <a:sym typeface="+mn-ea"/>
              </a:rPr>
              <a:t>②</a:t>
            </a:r>
            <a:r>
              <a:rPr lang="zh-CN" sz="2800" b="1">
                <a:solidFill>
                  <a:srgbClr val="03504C"/>
                </a:solidFill>
                <a:latin typeface="楷体" charset="0"/>
                <a:ea typeface="楷体" charset="0"/>
              </a:rPr>
              <a:t>有法律制度不等于就有法治，法治还要求</a:t>
            </a:r>
            <a:r>
              <a:rPr lang="zh-CN" sz="2800" b="1">
                <a:solidFill>
                  <a:srgbClr val="FF0000"/>
                </a:solidFill>
                <a:latin typeface="楷体" charset="0"/>
                <a:ea typeface="楷体" charset="0"/>
              </a:rPr>
              <a:t>实行善治</a:t>
            </a:r>
            <a:r>
              <a:rPr lang="zh-CN" sz="2800" b="1">
                <a:solidFill>
                  <a:srgbClr val="03504C"/>
                </a:solidFill>
                <a:latin typeface="楷体" charset="0"/>
                <a:ea typeface="楷体" charset="0"/>
              </a:rPr>
              <a:t>。法治建立在民主的基础上,通过赋予公民更多的参与公共活动的机会和权利，实现公共利益的最大化。</a:t>
            </a:r>
            <a:endParaRPr lang="zh-CN" sz="2800" b="1">
              <a:solidFill>
                <a:srgbClr val="03504C"/>
              </a:solidFill>
              <a:latin typeface="楷体" charset="0"/>
              <a:ea typeface="楷体" charset="0"/>
            </a:endParaRPr>
          </a:p>
          <a:p>
            <a:pPr indent="457200" algn="l" defTabSz="266700">
              <a:lnSpc>
                <a:spcPct val="120000"/>
              </a:lnSpc>
              <a:buClrTx/>
              <a:buSzTx/>
              <a:buNone/>
            </a:pPr>
            <a:r>
              <a:rPr lang="zh-CN" sz="2800" b="1">
                <a:solidFill>
                  <a:srgbClr val="03504C"/>
                </a:solidFill>
                <a:latin typeface="楷体" charset="0"/>
                <a:ea typeface="楷体" charset="0"/>
              </a:rPr>
              <a:t>（</a:t>
            </a:r>
            <a:r>
              <a:rPr lang="en-US" altLang="zh-CN" sz="2800" b="1">
                <a:solidFill>
                  <a:srgbClr val="03504C"/>
                </a:solidFill>
                <a:latin typeface="楷体" charset="0"/>
                <a:ea typeface="楷体" charset="0"/>
              </a:rPr>
              <a:t>2</a:t>
            </a:r>
            <a:r>
              <a:rPr lang="zh-CN" sz="2800" b="1">
                <a:solidFill>
                  <a:srgbClr val="03504C"/>
                </a:solidFill>
                <a:latin typeface="楷体" charset="0"/>
                <a:ea typeface="楷体" charset="0"/>
              </a:rPr>
              <a:t>）对公民：树立法治意识。</a:t>
            </a:r>
            <a:endParaRPr lang="zh-CN" sz="2800" b="1">
              <a:solidFill>
                <a:srgbClr val="03504C"/>
              </a:solidFill>
              <a:latin typeface="楷体" charset="0"/>
              <a:ea typeface="楷体" charset="0"/>
              <a:sym typeface="+mn-ea"/>
            </a:endParaRPr>
          </a:p>
        </p:txBody>
      </p:sp>
      <p:sp>
        <p:nvSpPr>
          <p:cNvPr id="15" name="五角星 14" title=""/>
          <p:cNvSpPr/>
          <p:nvPr>
            <p:custDataLst>
              <p:tags r:id="rId12"/>
            </p:custDataLst>
          </p:nvPr>
        </p:nvSpPr>
        <p:spPr>
          <a:xfrm>
            <a:off x="5967730" y="1484630"/>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4"/>
    </p:custData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20"/>
          <a:stretch>
            <a:fillRect/>
          </a:stretch>
        </a:blipFill>
        <a:effectLst/>
      </p:bgPr>
    </p:bg>
    <p:spTree>
      <p:nvGrpSpPr>
        <p:cNvPr id="1" name=""/>
        <p:cNvGrpSpPr/>
        <p:nvPr>
          <p:custDataLst>
            <p:tags r:id="rId2"/>
          </p:custDataLst>
        </p:nvPr>
      </p:nvGrpSpPr>
      <p:grpSpPr>
        <a:xfrm>
          <a:off x="0" y="0"/>
          <a:ext cx="0" cy="0"/>
        </a:xfrm>
      </p:grpSpPr>
      <p:sp>
        <p:nvSpPr>
          <p:cNvPr id="50" name="矩形 49" title=""/>
          <p:cNvSpPr/>
          <p:nvPr>
            <p:custDataLst>
              <p:tags r:id="rId3"/>
            </p:custDataLst>
          </p:nvPr>
        </p:nvSpPr>
        <p:spPr>
          <a:xfrm>
            <a:off x="0" y="635"/>
            <a:ext cx="12192635" cy="6857365"/>
          </a:xfrm>
          <a:prstGeom prst="rect">
            <a:avLst/>
          </a:prstGeom>
          <a:solidFill>
            <a:schemeClr val="tx1">
              <a:lumMod val="95000"/>
              <a:lumOff val="5000"/>
              <a:alpha val="57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3" name="矩形 2" title=""/>
          <p:cNvSpPr/>
          <p:nvPr>
            <p:custDataLst>
              <p:tags r:id="rId4"/>
            </p:custDataLst>
          </p:nvPr>
        </p:nvSpPr>
        <p:spPr>
          <a:xfrm>
            <a:off x="426085" y="563245"/>
            <a:ext cx="11496675" cy="5964555"/>
          </a:xfrm>
          <a:prstGeom prst="rect">
            <a:avLst/>
          </a:prstGeom>
          <a:noFill/>
          <a:ln w="25400">
            <a:solidFill>
              <a:schemeClr val="tx2">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30" name="圆角矩形 29" title=""/>
          <p:cNvSpPr/>
          <p:nvPr>
            <p:custDataLst>
              <p:tags r:id="rId5"/>
            </p:custDataLst>
          </p:nvPr>
        </p:nvSpPr>
        <p:spPr>
          <a:xfrm>
            <a:off x="3359785" y="389890"/>
            <a:ext cx="5471160" cy="608965"/>
          </a:xfrm>
          <a:prstGeom prst="roundRect">
            <a:avLst/>
          </a:prstGeom>
          <a:solidFill>
            <a:srgbClr val="2B5763"/>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dist"/>
            <a:r>
              <a:rPr lang="zh-CN" altLang="en-US" sz="2800" b="1">
                <a:solidFill>
                  <a:srgbClr val="FFFF00"/>
                </a:solidFill>
                <a:latin typeface="华文楷体" panose="02010600040101010101" charset="-122"/>
                <a:ea typeface="华文楷体" panose="02010600040101010101" charset="-122"/>
                <a:cs typeface="华文楷体" panose="02010600040101010101" charset="-122"/>
              </a:rPr>
              <a:t>全面推进依法治国总目标</a:t>
            </a:r>
            <a:endParaRPr lang="zh-CN" altLang="en-US" sz="2800" b="1">
              <a:solidFill>
                <a:srgbClr val="FFFF00"/>
              </a:solidFill>
              <a:latin typeface="华文楷体" panose="02010600040101010101" charset="-122"/>
              <a:ea typeface="华文楷体" panose="02010600040101010101" charset="-122"/>
              <a:cs typeface="华文楷体" panose="02010600040101010101" charset="-122"/>
            </a:endParaRPr>
          </a:p>
        </p:txBody>
      </p:sp>
      <p:sp>
        <p:nvSpPr>
          <p:cNvPr id="35" name="圆角矩形 34" title=""/>
          <p:cNvSpPr/>
          <p:nvPr>
            <p:custDataLst>
              <p:tags r:id="rId6"/>
            </p:custDataLst>
          </p:nvPr>
        </p:nvSpPr>
        <p:spPr>
          <a:xfrm>
            <a:off x="1127760" y="1515745"/>
            <a:ext cx="9970770" cy="676275"/>
          </a:xfrm>
          <a:prstGeom prst="roundRect">
            <a:avLst/>
          </a:prstGeom>
          <a:solidFill>
            <a:srgbClr val="BB3A1D"/>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dist"/>
            <a:r>
              <a:rPr lang="zh-CN" altLang="en-US" sz="2800" b="1">
                <a:solidFill>
                  <a:srgbClr val="FFFF00"/>
                </a:solidFill>
                <a:latin typeface="华文楷体" panose="02010600040101010101" charset="-122"/>
                <a:ea typeface="华文楷体" panose="02010600040101010101" charset="-122"/>
              </a:rPr>
              <a:t>建设中国特色社会主义法治体系，建设社会主义法治国家</a:t>
            </a:r>
            <a:endParaRPr lang="zh-CN" altLang="en-US" sz="2800" b="1">
              <a:solidFill>
                <a:srgbClr val="FFFF00"/>
              </a:solidFill>
              <a:latin typeface="华文楷体" panose="02010600040101010101" charset="-122"/>
              <a:ea typeface="华文楷体" panose="02010600040101010101" charset="-122"/>
            </a:endParaRPr>
          </a:p>
        </p:txBody>
      </p:sp>
      <p:sp>
        <p:nvSpPr>
          <p:cNvPr id="36" name="矩形 35" title=""/>
          <p:cNvSpPr/>
          <p:nvPr>
            <p:custDataLst>
              <p:tags r:id="rId7"/>
            </p:custDataLst>
          </p:nvPr>
        </p:nvSpPr>
        <p:spPr>
          <a:xfrm>
            <a:off x="1055370" y="2687320"/>
            <a:ext cx="3184525" cy="2273935"/>
          </a:xfrm>
          <a:prstGeom prst="rect">
            <a:avLst/>
          </a:prstGeom>
          <a:noFill/>
          <a:ln w="50800">
            <a:solidFill>
              <a:schemeClr val="tx2">
                <a:lumMod val="20000"/>
                <a:lumOff val="8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spcAft>
                <a:spcPct val="0"/>
              </a:spcAft>
            </a:pPr>
            <a:r>
              <a:rPr lang="zh-CN" altLang="en-US" sz="2000" b="1">
                <a:solidFill>
                  <a:srgbClr val="FFFF00"/>
                </a:solidFill>
                <a:latin typeface="华文楷体" panose="02010600040101010101" charset="-122"/>
                <a:ea typeface="华文楷体" panose="02010600040101010101" charset="-122"/>
              </a:rPr>
              <a:t>完备的法律规范体系</a:t>
            </a:r>
            <a:endParaRPr lang="zh-CN" altLang="en-US" sz="2000" b="1">
              <a:solidFill>
                <a:srgbClr val="FFFF00"/>
              </a:solidFill>
              <a:latin typeface="华文楷体" panose="02010600040101010101" charset="-122"/>
              <a:ea typeface="华文楷体" panose="02010600040101010101" charset="-122"/>
            </a:endParaRPr>
          </a:p>
          <a:p>
            <a:pPr algn="ctr">
              <a:lnSpc>
                <a:spcPct val="150000"/>
              </a:lnSpc>
              <a:spcBef>
                <a:spcPct val="0"/>
              </a:spcBef>
              <a:spcAft>
                <a:spcPct val="0"/>
              </a:spcAft>
            </a:pPr>
            <a:r>
              <a:rPr lang="zh-CN" altLang="en-US" sz="2000" b="1">
                <a:solidFill>
                  <a:srgbClr val="FFFF00"/>
                </a:solidFill>
                <a:latin typeface="华文楷体" panose="02010600040101010101" charset="-122"/>
                <a:ea typeface="华文楷体" panose="02010600040101010101" charset="-122"/>
              </a:rPr>
              <a:t>高效的法治实施体系</a:t>
            </a:r>
            <a:endParaRPr lang="zh-CN" altLang="en-US" sz="2000" b="1">
              <a:solidFill>
                <a:srgbClr val="FFFF00"/>
              </a:solidFill>
              <a:latin typeface="华文楷体" panose="02010600040101010101" charset="-122"/>
              <a:ea typeface="华文楷体" panose="02010600040101010101" charset="-122"/>
            </a:endParaRPr>
          </a:p>
          <a:p>
            <a:pPr algn="ctr">
              <a:lnSpc>
                <a:spcPct val="150000"/>
              </a:lnSpc>
              <a:spcBef>
                <a:spcPct val="0"/>
              </a:spcBef>
              <a:spcAft>
                <a:spcPct val="0"/>
              </a:spcAft>
            </a:pPr>
            <a:r>
              <a:rPr lang="zh-CN" altLang="en-US" sz="2000" b="1">
                <a:solidFill>
                  <a:srgbClr val="FFFF00"/>
                </a:solidFill>
                <a:latin typeface="华文楷体" panose="02010600040101010101" charset="-122"/>
                <a:ea typeface="华文楷体" panose="02010600040101010101" charset="-122"/>
              </a:rPr>
              <a:t>严密的法治监督体系</a:t>
            </a:r>
            <a:endParaRPr lang="zh-CN" altLang="en-US" sz="2000" b="1">
              <a:solidFill>
                <a:srgbClr val="FFFF00"/>
              </a:solidFill>
              <a:latin typeface="华文楷体" panose="02010600040101010101" charset="-122"/>
              <a:ea typeface="华文楷体" panose="02010600040101010101" charset="-122"/>
            </a:endParaRPr>
          </a:p>
          <a:p>
            <a:pPr algn="ctr">
              <a:lnSpc>
                <a:spcPct val="150000"/>
              </a:lnSpc>
              <a:spcBef>
                <a:spcPct val="0"/>
              </a:spcBef>
              <a:spcAft>
                <a:spcPct val="0"/>
              </a:spcAft>
            </a:pPr>
            <a:r>
              <a:rPr lang="zh-CN" altLang="en-US" sz="2000" b="1">
                <a:solidFill>
                  <a:srgbClr val="FFFF00"/>
                </a:solidFill>
                <a:latin typeface="华文楷体" panose="02010600040101010101" charset="-122"/>
                <a:ea typeface="华文楷体" panose="02010600040101010101" charset="-122"/>
              </a:rPr>
              <a:t>有力的法治保障体系</a:t>
            </a:r>
            <a:endParaRPr lang="zh-CN" altLang="en-US" sz="2000" b="1">
              <a:solidFill>
                <a:srgbClr val="FFFF00"/>
              </a:solidFill>
              <a:latin typeface="华文楷体" panose="02010600040101010101" charset="-122"/>
              <a:ea typeface="华文楷体" panose="02010600040101010101" charset="-122"/>
            </a:endParaRPr>
          </a:p>
          <a:p>
            <a:pPr algn="ctr">
              <a:lnSpc>
                <a:spcPct val="150000"/>
              </a:lnSpc>
              <a:spcBef>
                <a:spcPct val="0"/>
              </a:spcBef>
              <a:spcAft>
                <a:spcPct val="0"/>
              </a:spcAft>
            </a:pPr>
            <a:r>
              <a:rPr lang="zh-CN" altLang="en-US" sz="2000" b="1">
                <a:solidFill>
                  <a:srgbClr val="FFFF00"/>
                </a:solidFill>
                <a:latin typeface="华文楷体" panose="02010600040101010101" charset="-122"/>
                <a:ea typeface="华文楷体" panose="02010600040101010101" charset="-122"/>
              </a:rPr>
              <a:t>完善的党内法规体系</a:t>
            </a:r>
            <a:endParaRPr lang="zh-CN" altLang="en-US" sz="2000" b="1">
              <a:solidFill>
                <a:srgbClr val="FFFF00"/>
              </a:solidFill>
              <a:latin typeface="华文楷体" panose="02010600040101010101" charset="-122"/>
              <a:ea typeface="华文楷体" panose="02010600040101010101" charset="-122"/>
            </a:endParaRPr>
          </a:p>
        </p:txBody>
      </p:sp>
      <p:sp>
        <p:nvSpPr>
          <p:cNvPr id="37" name="矩形 36" title=""/>
          <p:cNvSpPr/>
          <p:nvPr>
            <p:custDataLst>
              <p:tags r:id="rId8"/>
            </p:custDataLst>
          </p:nvPr>
        </p:nvSpPr>
        <p:spPr>
          <a:xfrm>
            <a:off x="4503420" y="2688590"/>
            <a:ext cx="3184525" cy="2273935"/>
          </a:xfrm>
          <a:prstGeom prst="rect">
            <a:avLst/>
          </a:prstGeom>
          <a:noFill/>
          <a:ln w="50800">
            <a:solidFill>
              <a:schemeClr val="tx2">
                <a:lumMod val="20000"/>
                <a:lumOff val="8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50000"/>
              </a:lnSpc>
              <a:spcBef>
                <a:spcPct val="0"/>
              </a:spcBef>
              <a:spcAft>
                <a:spcPct val="0"/>
              </a:spcAft>
            </a:pPr>
            <a:r>
              <a:rPr lang="zh-CN" altLang="en-US" sz="2400" b="1">
                <a:solidFill>
                  <a:srgbClr val="FFFF00"/>
                </a:solidFill>
                <a:latin typeface="华文楷体" panose="02010600040101010101" charset="-122"/>
                <a:ea typeface="华文楷体" panose="02010600040101010101" charset="-122"/>
              </a:rPr>
              <a:t>依法治国</a:t>
            </a:r>
            <a:endParaRPr lang="zh-CN" altLang="en-US" sz="2400" b="1">
              <a:solidFill>
                <a:srgbClr val="FFFF00"/>
              </a:solidFill>
              <a:latin typeface="华文楷体" panose="02010600040101010101" charset="-122"/>
              <a:ea typeface="华文楷体" panose="02010600040101010101" charset="-122"/>
            </a:endParaRPr>
          </a:p>
          <a:p>
            <a:pPr algn="ctr" fontAlgn="base">
              <a:lnSpc>
                <a:spcPct val="150000"/>
              </a:lnSpc>
              <a:spcBef>
                <a:spcPct val="0"/>
              </a:spcBef>
              <a:spcAft>
                <a:spcPct val="0"/>
              </a:spcAft>
            </a:pPr>
            <a:r>
              <a:rPr lang="zh-CN" altLang="en-US" sz="2400" b="1">
                <a:solidFill>
                  <a:srgbClr val="FFFF00"/>
                </a:solidFill>
                <a:latin typeface="华文楷体" panose="02010600040101010101" charset="-122"/>
                <a:ea typeface="华文楷体" panose="02010600040101010101" charset="-122"/>
              </a:rPr>
              <a:t>依法执政</a:t>
            </a:r>
            <a:endParaRPr lang="zh-CN" altLang="en-US" sz="2400" b="1">
              <a:solidFill>
                <a:srgbClr val="FFFF00"/>
              </a:solidFill>
              <a:latin typeface="华文楷体" panose="02010600040101010101" charset="-122"/>
              <a:ea typeface="华文楷体" panose="02010600040101010101" charset="-122"/>
            </a:endParaRPr>
          </a:p>
          <a:p>
            <a:pPr algn="ctr" fontAlgn="base">
              <a:lnSpc>
                <a:spcPct val="150000"/>
              </a:lnSpc>
              <a:spcBef>
                <a:spcPct val="0"/>
              </a:spcBef>
              <a:spcAft>
                <a:spcPct val="0"/>
              </a:spcAft>
            </a:pPr>
            <a:r>
              <a:rPr lang="zh-CN" altLang="en-US" sz="2400" b="1">
                <a:solidFill>
                  <a:srgbClr val="FFFF00"/>
                </a:solidFill>
                <a:latin typeface="华文楷体" panose="02010600040101010101" charset="-122"/>
                <a:ea typeface="华文楷体" panose="02010600040101010101" charset="-122"/>
              </a:rPr>
              <a:t>依法行政</a:t>
            </a:r>
            <a:endParaRPr lang="zh-CN" altLang="en-US" sz="2400" b="1">
              <a:solidFill>
                <a:srgbClr val="FFFF00"/>
              </a:solidFill>
              <a:latin typeface="华文楷体" panose="02010600040101010101" charset="-122"/>
              <a:ea typeface="华文楷体" panose="02010600040101010101" charset="-122"/>
            </a:endParaRPr>
          </a:p>
          <a:p>
            <a:pPr algn="ctr">
              <a:lnSpc>
                <a:spcPct val="150000"/>
              </a:lnSpc>
              <a:spcBef>
                <a:spcPct val="0"/>
              </a:spcBef>
              <a:spcAft>
                <a:spcPct val="0"/>
              </a:spcAft>
            </a:pPr>
            <a:r>
              <a:rPr lang="zh-CN" altLang="en-US" sz="2400" b="1">
                <a:solidFill>
                  <a:srgbClr val="FFFF00"/>
                </a:solidFill>
                <a:latin typeface="华文楷体" panose="02010600040101010101" charset="-122"/>
                <a:ea typeface="华文楷体" panose="02010600040101010101" charset="-122"/>
              </a:rPr>
              <a:t>共同推进</a:t>
            </a:r>
            <a:endParaRPr lang="zh-CN" altLang="en-US" sz="2400" b="1">
              <a:solidFill>
                <a:srgbClr val="FFFF00"/>
              </a:solidFill>
              <a:latin typeface="华文楷体" panose="02010600040101010101" charset="-122"/>
              <a:ea typeface="华文楷体" panose="02010600040101010101" charset="-122"/>
            </a:endParaRPr>
          </a:p>
        </p:txBody>
      </p:sp>
      <p:sp>
        <p:nvSpPr>
          <p:cNvPr id="44" name="矩形 43" title=""/>
          <p:cNvSpPr/>
          <p:nvPr>
            <p:custDataLst>
              <p:tags r:id="rId9"/>
            </p:custDataLst>
          </p:nvPr>
        </p:nvSpPr>
        <p:spPr>
          <a:xfrm>
            <a:off x="8040370" y="2708910"/>
            <a:ext cx="3184525" cy="2273935"/>
          </a:xfrm>
          <a:prstGeom prst="rect">
            <a:avLst/>
          </a:prstGeom>
          <a:noFill/>
          <a:ln w="50800">
            <a:solidFill>
              <a:schemeClr val="tx2">
                <a:lumMod val="20000"/>
                <a:lumOff val="8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50000"/>
              </a:lnSpc>
              <a:spcBef>
                <a:spcPct val="0"/>
              </a:spcBef>
              <a:spcAft>
                <a:spcPct val="0"/>
              </a:spcAft>
            </a:pPr>
            <a:r>
              <a:rPr lang="zh-CN" altLang="en-US" sz="2400" b="1">
                <a:solidFill>
                  <a:srgbClr val="FFFF00"/>
                </a:solidFill>
                <a:latin typeface="华文楷体" panose="02010600040101010101" charset="-122"/>
                <a:ea typeface="华文楷体" panose="02010600040101010101" charset="-122"/>
              </a:rPr>
              <a:t>法治国家</a:t>
            </a:r>
            <a:endParaRPr lang="zh-CN" altLang="en-US" sz="2400" b="1">
              <a:solidFill>
                <a:srgbClr val="FFFF00"/>
              </a:solidFill>
              <a:latin typeface="华文楷体" panose="02010600040101010101" charset="-122"/>
              <a:ea typeface="华文楷体" panose="02010600040101010101" charset="-122"/>
            </a:endParaRPr>
          </a:p>
          <a:p>
            <a:pPr algn="ctr" fontAlgn="base">
              <a:lnSpc>
                <a:spcPct val="150000"/>
              </a:lnSpc>
              <a:spcBef>
                <a:spcPct val="0"/>
              </a:spcBef>
              <a:spcAft>
                <a:spcPct val="0"/>
              </a:spcAft>
            </a:pPr>
            <a:r>
              <a:rPr lang="zh-CN" altLang="en-US" sz="2400" b="1">
                <a:solidFill>
                  <a:srgbClr val="FFFF00"/>
                </a:solidFill>
                <a:latin typeface="华文楷体" panose="02010600040101010101" charset="-122"/>
                <a:ea typeface="华文楷体" panose="02010600040101010101" charset="-122"/>
              </a:rPr>
              <a:t>法治政府</a:t>
            </a:r>
            <a:endParaRPr lang="zh-CN" altLang="en-US" sz="2400" b="1">
              <a:solidFill>
                <a:srgbClr val="FFFF00"/>
              </a:solidFill>
              <a:latin typeface="华文楷体" panose="02010600040101010101" charset="-122"/>
              <a:ea typeface="华文楷体" panose="02010600040101010101" charset="-122"/>
            </a:endParaRPr>
          </a:p>
          <a:p>
            <a:pPr algn="ctr" fontAlgn="base">
              <a:lnSpc>
                <a:spcPct val="150000"/>
              </a:lnSpc>
              <a:spcBef>
                <a:spcPct val="0"/>
              </a:spcBef>
              <a:spcAft>
                <a:spcPct val="0"/>
              </a:spcAft>
            </a:pPr>
            <a:r>
              <a:rPr lang="zh-CN" altLang="en-US" sz="2400" b="1">
                <a:solidFill>
                  <a:srgbClr val="FFFF00"/>
                </a:solidFill>
                <a:latin typeface="华文楷体" panose="02010600040101010101" charset="-122"/>
                <a:ea typeface="华文楷体" panose="02010600040101010101" charset="-122"/>
              </a:rPr>
              <a:t>法治社会</a:t>
            </a:r>
            <a:endParaRPr lang="zh-CN" altLang="en-US" sz="2400" b="1">
              <a:solidFill>
                <a:srgbClr val="FFFF00"/>
              </a:solidFill>
              <a:latin typeface="华文楷体" panose="02010600040101010101" charset="-122"/>
              <a:ea typeface="华文楷体" panose="02010600040101010101" charset="-122"/>
            </a:endParaRPr>
          </a:p>
          <a:p>
            <a:pPr algn="ctr" fontAlgn="base">
              <a:lnSpc>
                <a:spcPct val="150000"/>
              </a:lnSpc>
              <a:spcBef>
                <a:spcPct val="0"/>
              </a:spcBef>
              <a:spcAft>
                <a:spcPct val="0"/>
              </a:spcAft>
            </a:pPr>
            <a:r>
              <a:rPr lang="zh-CN" altLang="en-US" sz="2400" b="1">
                <a:solidFill>
                  <a:srgbClr val="FFFF00"/>
                </a:solidFill>
                <a:latin typeface="华文楷体" panose="02010600040101010101" charset="-122"/>
                <a:ea typeface="华文楷体" panose="02010600040101010101" charset="-122"/>
              </a:rPr>
              <a:t>一体推进</a:t>
            </a:r>
            <a:endParaRPr lang="zh-CN" altLang="en-US" sz="2400" b="1">
              <a:solidFill>
                <a:srgbClr val="FFFF00"/>
              </a:solidFill>
              <a:latin typeface="华文楷体" panose="02010600040101010101" charset="-122"/>
              <a:ea typeface="华文楷体" panose="02010600040101010101" charset="-122"/>
            </a:endParaRPr>
          </a:p>
        </p:txBody>
      </p:sp>
      <p:sp>
        <p:nvSpPr>
          <p:cNvPr id="45" name="下箭头 12" title=""/>
          <p:cNvSpPr/>
          <p:nvPr>
            <p:custDataLst>
              <p:tags r:id="rId10"/>
            </p:custDataLst>
          </p:nvPr>
        </p:nvSpPr>
        <p:spPr>
          <a:xfrm>
            <a:off x="5952807" y="1124425"/>
            <a:ext cx="221615" cy="304165"/>
          </a:xfrm>
          <a:prstGeom prst="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6" name="下箭头 14" title=""/>
          <p:cNvSpPr/>
          <p:nvPr>
            <p:custDataLst>
              <p:tags r:id="rId11"/>
            </p:custDataLst>
          </p:nvPr>
        </p:nvSpPr>
        <p:spPr>
          <a:xfrm>
            <a:off x="2570480" y="2247265"/>
            <a:ext cx="195580" cy="351790"/>
          </a:xfrm>
          <a:prstGeom prst="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7" name="下箭头 14" title=""/>
          <p:cNvSpPr/>
          <p:nvPr>
            <p:custDataLst>
              <p:tags r:id="rId12"/>
            </p:custDataLst>
          </p:nvPr>
        </p:nvSpPr>
        <p:spPr>
          <a:xfrm>
            <a:off x="6013450" y="2249170"/>
            <a:ext cx="195580" cy="351790"/>
          </a:xfrm>
          <a:prstGeom prst="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8" name="下箭头 14" title=""/>
          <p:cNvSpPr/>
          <p:nvPr>
            <p:custDataLst>
              <p:tags r:id="rId13"/>
            </p:custDataLst>
          </p:nvPr>
        </p:nvSpPr>
        <p:spPr>
          <a:xfrm>
            <a:off x="9587230" y="2290445"/>
            <a:ext cx="222250" cy="351790"/>
          </a:xfrm>
          <a:prstGeom prst="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9" name="圆角矩形 11" title=""/>
          <p:cNvSpPr/>
          <p:nvPr>
            <p:custDataLst>
              <p:tags r:id="rId14"/>
            </p:custDataLst>
          </p:nvPr>
        </p:nvSpPr>
        <p:spPr>
          <a:xfrm>
            <a:off x="1487805" y="5157470"/>
            <a:ext cx="9162415" cy="1222375"/>
          </a:xfrm>
          <a:prstGeom prst="roundRect">
            <a:avLst>
              <a:gd name="adj" fmla="val 22308"/>
            </a:avLst>
          </a:prstGeom>
          <a:noFill/>
          <a:ln w="28575" cmpd="sng">
            <a:solidFill>
              <a:schemeClr val="tx2">
                <a:lumMod val="20000"/>
                <a:lumOff val="80000"/>
              </a:schemeClr>
            </a:solidFill>
            <a:prstDash val="solid"/>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a:solidFill>
                  <a:srgbClr val="FFFF00"/>
                </a:solidFill>
                <a:latin typeface="华文楷体" panose="02010600040101010101" charset="-122"/>
                <a:ea typeface="华文楷体" panose="02010600040101010101" charset="-122"/>
              </a:rPr>
              <a:t>实现科学立法、严格执法、公正司法、全民守法</a:t>
            </a:r>
            <a:r>
              <a:rPr lang="zh-CN" altLang="en-US" sz="2400" b="1">
                <a:solidFill>
                  <a:srgbClr val="FFFF00"/>
                </a:solidFill>
                <a:latin typeface="华文楷体" panose="02010600040101010101" charset="-122"/>
                <a:ea typeface="华文楷体" panose="02010600040101010101" charset="-122"/>
                <a:sym typeface="+mn-ea"/>
              </a:rPr>
              <a:t>，</a:t>
            </a:r>
            <a:endParaRPr lang="zh-CN" altLang="en-US" sz="2400" b="1">
              <a:solidFill>
                <a:srgbClr val="FFFF00"/>
              </a:solidFill>
              <a:latin typeface="华文楷体" panose="02010600040101010101" charset="-122"/>
              <a:ea typeface="华文楷体" panose="02010600040101010101" charset="-122"/>
              <a:sym typeface="+mn-ea"/>
            </a:endParaRPr>
          </a:p>
          <a:p>
            <a:pPr algn="ctr">
              <a:lnSpc>
                <a:spcPct val="150000"/>
              </a:lnSpc>
            </a:pPr>
            <a:r>
              <a:rPr lang="zh-CN" altLang="en-US" sz="2400" b="1">
                <a:solidFill>
                  <a:srgbClr val="FFFF00"/>
                </a:solidFill>
                <a:latin typeface="华文楷体" panose="02010600040101010101" charset="-122"/>
                <a:ea typeface="华文楷体" panose="02010600040101010101" charset="-122"/>
              </a:rPr>
              <a:t>促进国家治理体系和治理能力现代化</a:t>
            </a:r>
            <a:endParaRPr lang="zh-CN" altLang="en-US" sz="2400" b="1">
              <a:solidFill>
                <a:srgbClr val="FFFF00"/>
              </a:solidFill>
              <a:latin typeface="华文楷体" panose="02010600040101010101" charset="-122"/>
              <a:ea typeface="华文楷体" panose="02010600040101010101" charset="-122"/>
            </a:endParaRPr>
          </a:p>
        </p:txBody>
      </p:sp>
      <p:sp>
        <p:nvSpPr>
          <p:cNvPr id="51" name="椭圆 50" title=""/>
          <p:cNvSpPr/>
          <p:nvPr>
            <p:custDataLst>
              <p:tags r:id="rId15"/>
            </p:custDataLst>
          </p:nvPr>
        </p:nvSpPr>
        <p:spPr>
          <a:xfrm>
            <a:off x="250818" y="391178"/>
            <a:ext cx="391872" cy="393546"/>
          </a:xfrm>
          <a:prstGeom prst="ellipse">
            <a:avLst/>
          </a:prstGeom>
          <a:solidFill>
            <a:srgbClr val="F7F1E8"/>
          </a:solid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52" name="椭圆 51" title=""/>
          <p:cNvSpPr/>
          <p:nvPr>
            <p:custDataLst>
              <p:tags r:id="rId16"/>
            </p:custDataLst>
          </p:nvPr>
        </p:nvSpPr>
        <p:spPr>
          <a:xfrm>
            <a:off x="251509" y="6237448"/>
            <a:ext cx="391872" cy="393546"/>
          </a:xfrm>
          <a:prstGeom prst="ellipse">
            <a:avLst/>
          </a:prstGeom>
          <a:solidFill>
            <a:srgbClr val="F7F1E8"/>
          </a:solid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53" name="椭圆 52" title=""/>
          <p:cNvSpPr/>
          <p:nvPr>
            <p:custDataLst>
              <p:tags r:id="rId17"/>
            </p:custDataLst>
          </p:nvPr>
        </p:nvSpPr>
        <p:spPr>
          <a:xfrm rot="13800000">
            <a:off x="11718747" y="6318471"/>
            <a:ext cx="393546" cy="391872"/>
          </a:xfrm>
          <a:prstGeom prst="ellipse">
            <a:avLst/>
          </a:prstGeom>
          <a:solidFill>
            <a:srgbClr val="F7F1E8"/>
          </a:solid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7" name="椭圆 6" title=""/>
          <p:cNvSpPr/>
          <p:nvPr>
            <p:custDataLst>
              <p:tags r:id="rId18"/>
            </p:custDataLst>
          </p:nvPr>
        </p:nvSpPr>
        <p:spPr>
          <a:xfrm>
            <a:off x="11677836" y="404513"/>
            <a:ext cx="391872" cy="393546"/>
          </a:xfrm>
          <a:prstGeom prst="ellipse">
            <a:avLst/>
          </a:prstGeom>
          <a:solidFill>
            <a:srgbClr val="F7F1E8"/>
          </a:solid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13" name="五角星 12" title=""/>
          <p:cNvSpPr/>
          <p:nvPr>
            <p:custDataLst>
              <p:tags r:id="rId19"/>
            </p:custDataLst>
          </p:nvPr>
        </p:nvSpPr>
        <p:spPr>
          <a:xfrm>
            <a:off x="8904605" y="404495"/>
            <a:ext cx="432435" cy="432435"/>
          </a:xfrm>
          <a:prstGeom prst="star5">
            <a:avLst/>
          </a:prstGeom>
          <a:solidFill>
            <a:srgbClr val="FFFF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2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inVertical)">
                                      <p:cBhvr>
                                        <p:cTn id="7" dur="500"/>
                                        <p:tgtEl>
                                          <p:spTgt spid="4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linds(horizontal)">
                                      <p:cBhvr>
                                        <p:cTn id="17" dur="500"/>
                                        <p:tgtEl>
                                          <p:spTgt spid="4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blinds(horizontal)">
                                      <p:cBhvr>
                                        <p:cTn id="20" dur="500"/>
                                        <p:tgtEl>
                                          <p:spTgt spid="36"/>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blinds(horizontal)">
                                      <p:cBhvr>
                                        <p:cTn id="25" dur="500"/>
                                        <p:tgtEl>
                                          <p:spTgt spid="4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blinds(horizontal)">
                                      <p:cBhvr>
                                        <p:cTn id="28" dur="500"/>
                                        <p:tgtEl>
                                          <p:spTgt spid="37"/>
                                        </p:tgtEl>
                                      </p:cBhvr>
                                    </p:animEffect>
                                  </p:childTnLst>
                                </p:cTn>
                              </p:par>
                            </p:childTnLst>
                          </p:cTn>
                        </p:par>
                      </p:childTnLst>
                    </p:cTn>
                  </p:par>
                  <p:par>
                    <p:cTn id="29" fill="hold" nodeType="clickPar">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blinds(horizontal)">
                                      <p:cBhvr>
                                        <p:cTn id="33" dur="500"/>
                                        <p:tgtEl>
                                          <p:spTgt spid="4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blinds(horizontal)">
                                      <p:cBhvr>
                                        <p:cTn id="36" dur="500"/>
                                        <p:tgtEl>
                                          <p:spTgt spid="44"/>
                                        </p:tgtEl>
                                      </p:cBhvr>
                                    </p:animEffect>
                                  </p:childTnLst>
                                </p:cTn>
                              </p:par>
                            </p:childTnLst>
                          </p:cTn>
                        </p:par>
                      </p:childTnLst>
                    </p:cTn>
                  </p:par>
                  <p:par>
                    <p:cTn id="37" fill="hold" nodeType="clickPar">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blinds(horizontal)">
                                      <p:cBhvr>
                                        <p:cTn id="4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44" grpId="0" animBg="1"/>
      <p:bldP spid="46" grpId="0" animBg="1"/>
      <p:bldP spid="47" grpId="0" animBg="1"/>
      <p:bldP spid="48" grpId="0" animBg="1"/>
      <p:bldP spid="49" grpId="0" animBg="1"/>
      <p:bldP spid="45" grpId="0" animBg="1"/>
      <p:bldP spid="35" grpId="0" animBg="1"/>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7" name="矩形 6"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6" name="矩形 5"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aphicFrame>
        <p:nvGraphicFramePr>
          <p:cNvPr id="2" name="表格 1" title=""/>
          <p:cNvGraphicFramePr>
            <a:graphicFrameLocks noGrp="1"/>
          </p:cNvGraphicFramePr>
          <p:nvPr>
            <p:custDataLst>
              <p:tags r:id="rId6"/>
            </p:custDataLst>
          </p:nvPr>
        </p:nvGraphicFramePr>
        <p:xfrm>
          <a:off x="639445" y="1196340"/>
          <a:ext cx="10861675" cy="5081270"/>
        </p:xfrm>
        <a:graphic>
          <a:graphicData uri="http://schemas.openxmlformats.org/drawingml/2006/table">
            <a:tbl>
              <a:tblPr firstRow="1" bandRow="1">
                <a:tableStyleId>{5C22544A-7EE6-4342-B048-85BDC9FD1C3A}</a:tableStyleId>
              </a:tblPr>
              <a:tblGrid>
                <a:gridCol w="1493520"/>
                <a:gridCol w="879475"/>
                <a:gridCol w="4531360"/>
                <a:gridCol w="3957320"/>
              </a:tblGrid>
              <a:tr h="963295">
                <a:tc>
                  <a:txBody>
                    <a:bodyPr vert="horz" wrap="square"/>
                    <a:lstStyle/>
                    <a:p>
                      <a:pPr algn="ctr">
                        <a:buNone/>
                      </a:pPr>
                      <a:r>
                        <a:rPr lang="zh-CN" altLang="en-US" sz="2400" b="1">
                          <a:latin typeface="楷体" charset="0"/>
                          <a:ea typeface="楷体" charset="0"/>
                        </a:rPr>
                        <a:t>新方针</a:t>
                      </a:r>
                      <a:endParaRPr lang="zh-CN" altLang="en-US" sz="2400" b="1">
                        <a:latin typeface="楷体" charset="0"/>
                        <a:ea typeface="楷体" charset="0"/>
                      </a:endParaRPr>
                    </a:p>
                  </a:txBody>
                  <a:tcPr anchor="ctr"/>
                </a:tc>
                <a:tc>
                  <a:txBody>
                    <a:bodyPr vert="horz" wrap="square"/>
                    <a:lstStyle/>
                    <a:p>
                      <a:pPr algn="ctr">
                        <a:buNone/>
                      </a:pPr>
                      <a:r>
                        <a:rPr lang="zh-CN" altLang="en-US" sz="2400" b="1">
                          <a:latin typeface="楷体" charset="0"/>
                          <a:ea typeface="楷体" charset="0"/>
                        </a:rPr>
                        <a:t>地位</a:t>
                      </a:r>
                      <a:endParaRPr lang="zh-CN" altLang="en-US" sz="2400" b="1">
                        <a:latin typeface="楷体" charset="0"/>
                        <a:ea typeface="楷体" charset="0"/>
                      </a:endParaRPr>
                    </a:p>
                  </a:txBody>
                  <a:tcPr anchor="ctr"/>
                </a:tc>
                <a:tc>
                  <a:txBody>
                    <a:bodyPr vert="horz" wrap="square"/>
                    <a:lstStyle/>
                    <a:p>
                      <a:pPr algn="ctr">
                        <a:buNone/>
                      </a:pPr>
                      <a:r>
                        <a:rPr lang="zh-CN" altLang="en-US" sz="2400" b="1">
                          <a:latin typeface="楷体" charset="0"/>
                          <a:ea typeface="楷体" charset="0"/>
                        </a:rPr>
                        <a:t>内容</a:t>
                      </a:r>
                      <a:endParaRPr lang="zh-CN" altLang="en-US" sz="2400" b="1">
                        <a:latin typeface="楷体" charset="0"/>
                        <a:ea typeface="楷体" charset="0"/>
                      </a:endParaRPr>
                    </a:p>
                  </a:txBody>
                  <a:tcPr anchor="ctr"/>
                </a:tc>
                <a:tc>
                  <a:txBody>
                    <a:bodyPr vert="horz" wrap="square"/>
                    <a:lstStyle/>
                    <a:p>
                      <a:pPr algn="ctr">
                        <a:buNone/>
                      </a:pPr>
                      <a:r>
                        <a:rPr lang="zh-CN" altLang="en-US" sz="2400" b="1">
                          <a:latin typeface="楷体" charset="0"/>
                          <a:ea typeface="楷体" charset="0"/>
                        </a:rPr>
                        <a:t>示例</a:t>
                      </a:r>
                      <a:endParaRPr lang="zh-CN" altLang="en-US" sz="2400" b="1">
                        <a:latin typeface="楷体" charset="0"/>
                        <a:ea typeface="楷体" charset="0"/>
                      </a:endParaRPr>
                    </a:p>
                  </a:txBody>
                  <a:tcPr anchor="ctr"/>
                </a:tc>
              </a:tr>
              <a:tr h="1228090">
                <a:tc>
                  <a:txBody>
                    <a:bodyPr vert="horz" wrap="square"/>
                    <a:lstStyle/>
                    <a:p>
                      <a:pPr algn="ctr">
                        <a:buNone/>
                      </a:pPr>
                      <a:r>
                        <a:rPr lang="zh-CN" altLang="en-US" sz="2000" b="1">
                          <a:latin typeface="楷体" charset="0"/>
                          <a:ea typeface="楷体" charset="0"/>
                        </a:rPr>
                        <a:t>科学立法</a:t>
                      </a:r>
                      <a:endParaRPr lang="zh-CN" altLang="en-US" sz="2000" b="1">
                        <a:latin typeface="楷体" charset="0"/>
                        <a:ea typeface="楷体" charset="0"/>
                      </a:endParaRPr>
                    </a:p>
                  </a:txBody>
                  <a:tcPr anchor="ctr"/>
                </a:tc>
                <a:tc>
                  <a:txBody>
                    <a:bodyPr vert="horz" wrap="square"/>
                    <a:lstStyle/>
                    <a:p>
                      <a:pPr algn="ctr">
                        <a:buNone/>
                      </a:pPr>
                      <a:r>
                        <a:rPr lang="zh-CN" altLang="en-US" sz="2000" b="1">
                          <a:latin typeface="楷体" charset="0"/>
                          <a:ea typeface="楷体" charset="0"/>
                        </a:rPr>
                        <a:t>前提</a:t>
                      </a:r>
                      <a:endParaRPr lang="zh-CN" altLang="en-US" sz="2000" b="1">
                        <a:latin typeface="楷体" charset="0"/>
                        <a:ea typeface="楷体" charset="0"/>
                      </a:endParaRPr>
                    </a:p>
                  </a:txBody>
                  <a:tcPr anchor="ctr"/>
                </a:tc>
                <a:tc>
                  <a:txBody>
                    <a:bodyPr vert="horz" wrap="square"/>
                    <a:lstStyle/>
                    <a:p>
                      <a:pPr algn="l">
                        <a:buNone/>
                      </a:pPr>
                      <a:r>
                        <a:rPr lang="zh-CN" altLang="en-US" b="1">
                          <a:latin typeface="楷体" charset="0"/>
                          <a:ea typeface="楷体" charset="0"/>
                          <a:cs typeface="楷体" charset="0"/>
                        </a:rPr>
                        <a:t>要求持续立法,有许多重点领域还需加强立法;要求所立之法必须具备科学性、正义性、规律性和可行性</a:t>
                      </a:r>
                      <a:endParaRPr lang="zh-CN" altLang="en-US" b="1">
                        <a:latin typeface="楷体" charset="0"/>
                        <a:ea typeface="楷体" charset="0"/>
                        <a:cs typeface="楷体" charset="0"/>
                      </a:endParaRPr>
                    </a:p>
                  </a:txBody>
                  <a:tcPr anchor="ctr"/>
                </a:tc>
                <a:tc>
                  <a:txBody>
                    <a:bodyPr vert="horz" wrap="square"/>
                    <a:lstStyle/>
                    <a:p>
                      <a:pPr algn="l">
                        <a:buNone/>
                      </a:pPr>
                      <a:r>
                        <a:rPr lang="zh-CN" altLang="en-US" b="1">
                          <a:latin typeface="楷体" charset="0"/>
                          <a:ea typeface="楷体" charset="0"/>
                          <a:cs typeface="楷体" charset="0"/>
                        </a:rPr>
                        <a:t>立法机关科学立法,例如《中华人民共和国刑法修正案(十一)》在编纂过程中,多次公开征求意见;修订《中华人民共和国反食品浪费法》</a:t>
                      </a:r>
                      <a:endParaRPr lang="zh-CN" altLang="en-US" b="1">
                        <a:latin typeface="楷体" charset="0"/>
                        <a:ea typeface="楷体" charset="0"/>
                        <a:cs typeface="楷体" charset="0"/>
                      </a:endParaRPr>
                    </a:p>
                  </a:txBody>
                  <a:tcPr anchor="ctr"/>
                </a:tc>
              </a:tr>
              <a:tr h="963295">
                <a:tc>
                  <a:txBody>
                    <a:bodyPr vert="horz" wrap="square"/>
                    <a:lstStyle/>
                    <a:p>
                      <a:pPr algn="ctr">
                        <a:buNone/>
                      </a:pPr>
                      <a:r>
                        <a:rPr lang="zh-CN" altLang="en-US" sz="2000" b="1">
                          <a:latin typeface="楷体" charset="0"/>
                          <a:ea typeface="楷体" charset="0"/>
                        </a:rPr>
                        <a:t>严格执法</a:t>
                      </a:r>
                      <a:endParaRPr lang="zh-CN" altLang="en-US" sz="2000" b="1">
                        <a:latin typeface="楷体" charset="0"/>
                        <a:ea typeface="楷体" charset="0"/>
                      </a:endParaRPr>
                    </a:p>
                  </a:txBody>
                  <a:tcPr anchor="ctr"/>
                </a:tc>
                <a:tc>
                  <a:txBody>
                    <a:bodyPr vert="horz" wrap="square"/>
                    <a:lstStyle/>
                    <a:p>
                      <a:pPr algn="ctr">
                        <a:buNone/>
                      </a:pPr>
                      <a:r>
                        <a:rPr lang="zh-CN" altLang="en-US" sz="2000" b="1">
                          <a:latin typeface="楷体" charset="0"/>
                          <a:ea typeface="楷体" charset="0"/>
                        </a:rPr>
                        <a:t>关键</a:t>
                      </a:r>
                      <a:endParaRPr lang="zh-CN" altLang="en-US" sz="2000" b="1">
                        <a:latin typeface="楷体" charset="0"/>
                        <a:ea typeface="楷体" charset="0"/>
                      </a:endParaRPr>
                    </a:p>
                  </a:txBody>
                  <a:tcPr anchor="ctr"/>
                </a:tc>
                <a:tc>
                  <a:txBody>
                    <a:bodyPr vert="horz" wrap="square"/>
                    <a:lstStyle/>
                    <a:p>
                      <a:pPr algn="l">
                        <a:buNone/>
                      </a:pPr>
                      <a:r>
                        <a:rPr lang="zh-CN" altLang="en-US" b="1">
                          <a:latin typeface="楷体" charset="0"/>
                          <a:ea typeface="楷体" charset="0"/>
                          <a:cs typeface="楷体" charset="0"/>
                        </a:rPr>
                        <a:t>要加强对执法活动的监督,坚决排除对执法活动的非法干预,坚决惩治腐败现象,做到有权必有责、用权受监督、违法必追究</a:t>
                      </a:r>
                      <a:endParaRPr lang="zh-CN" altLang="en-US" b="1">
                        <a:latin typeface="楷体" charset="0"/>
                        <a:ea typeface="楷体" charset="0"/>
                        <a:cs typeface="楷体" charset="0"/>
                      </a:endParaRPr>
                    </a:p>
                  </a:txBody>
                  <a:tcPr anchor="ctr"/>
                </a:tc>
                <a:tc>
                  <a:txBody>
                    <a:bodyPr vert="horz" wrap="square"/>
                    <a:lstStyle/>
                    <a:p>
                      <a:pPr algn="l">
                        <a:buNone/>
                      </a:pPr>
                      <a:r>
                        <a:rPr lang="zh-CN" altLang="en-US" b="1">
                          <a:latin typeface="楷体" charset="0"/>
                          <a:ea typeface="楷体" charset="0"/>
                          <a:cs typeface="楷体" charset="0"/>
                        </a:rPr>
                        <a:t>行政机关严格执法,例如开展扫黑除恶专项行动、开展打击毒品犯罪专项行动等</a:t>
                      </a:r>
                      <a:endParaRPr lang="zh-CN" altLang="en-US" b="1">
                        <a:latin typeface="楷体" charset="0"/>
                        <a:ea typeface="楷体" charset="0"/>
                        <a:cs typeface="楷体" charset="0"/>
                      </a:endParaRPr>
                    </a:p>
                  </a:txBody>
                  <a:tcPr anchor="ctr"/>
                </a:tc>
              </a:tr>
              <a:tr h="963295">
                <a:tc>
                  <a:txBody>
                    <a:bodyPr vert="horz" wrap="square"/>
                    <a:lstStyle/>
                    <a:p>
                      <a:pPr algn="ctr">
                        <a:buNone/>
                      </a:pPr>
                      <a:r>
                        <a:rPr lang="zh-CN" altLang="en-US" sz="2000" b="1">
                          <a:latin typeface="楷体" charset="0"/>
                          <a:ea typeface="楷体" charset="0"/>
                        </a:rPr>
                        <a:t>公正司法</a:t>
                      </a:r>
                      <a:endParaRPr lang="zh-CN" altLang="en-US" sz="2000" b="1">
                        <a:latin typeface="楷体" charset="0"/>
                        <a:ea typeface="楷体" charset="0"/>
                      </a:endParaRPr>
                    </a:p>
                  </a:txBody>
                  <a:tcPr anchor="ctr"/>
                </a:tc>
                <a:tc>
                  <a:txBody>
                    <a:bodyPr vert="horz" wrap="square"/>
                    <a:lstStyle/>
                    <a:p>
                      <a:pPr algn="ctr">
                        <a:buNone/>
                      </a:pPr>
                      <a:r>
                        <a:rPr lang="zh-CN" altLang="en-US" sz="2000" b="1">
                          <a:latin typeface="楷体" charset="0"/>
                          <a:ea typeface="楷体" charset="0"/>
                        </a:rPr>
                        <a:t>防线</a:t>
                      </a:r>
                      <a:endParaRPr lang="zh-CN" altLang="en-US" sz="2000" b="1">
                        <a:latin typeface="楷体" charset="0"/>
                        <a:ea typeface="楷体" charset="0"/>
                      </a:endParaRPr>
                    </a:p>
                  </a:txBody>
                  <a:tcPr anchor="ctr"/>
                </a:tc>
                <a:tc>
                  <a:txBody>
                    <a:bodyPr vert="horz" wrap="square"/>
                    <a:lstStyle/>
                    <a:p>
                      <a:pPr algn="l">
                        <a:buNone/>
                      </a:pPr>
                      <a:r>
                        <a:rPr lang="zh-CN" altLang="en-US" b="1">
                          <a:latin typeface="楷体" charset="0"/>
                          <a:ea typeface="楷体" charset="0"/>
                          <a:cs typeface="楷体" charset="0"/>
                        </a:rPr>
                        <a:t>要确保司法机关依法独立公正行使审判权、检察权,不断提高司法公信力,努力让人民群众在每一个司法案件中都感受到公平正义</a:t>
                      </a:r>
                      <a:endParaRPr lang="zh-CN" altLang="en-US" b="1">
                        <a:latin typeface="楷体" charset="0"/>
                        <a:ea typeface="楷体" charset="0"/>
                        <a:cs typeface="楷体" charset="0"/>
                      </a:endParaRPr>
                    </a:p>
                  </a:txBody>
                  <a:tcPr anchor="ctr"/>
                </a:tc>
                <a:tc>
                  <a:txBody>
                    <a:bodyPr vert="horz" wrap="square"/>
                    <a:lstStyle/>
                    <a:p>
                      <a:pPr algn="l">
                        <a:buNone/>
                      </a:pPr>
                      <a:r>
                        <a:rPr lang="zh-CN" altLang="en-US" b="1">
                          <a:latin typeface="楷体" charset="0"/>
                          <a:ea typeface="楷体" charset="0"/>
                          <a:cs typeface="楷体" charset="0"/>
                        </a:rPr>
                        <a:t>司法机关公正司法,例如最高人民法院依法纠正重大冤错案件</a:t>
                      </a:r>
                      <a:endParaRPr lang="zh-CN" altLang="en-US" b="1">
                        <a:latin typeface="楷体" charset="0"/>
                        <a:ea typeface="楷体" charset="0"/>
                        <a:cs typeface="楷体" charset="0"/>
                      </a:endParaRPr>
                    </a:p>
                  </a:txBody>
                  <a:tcPr anchor="ctr"/>
                </a:tc>
              </a:tr>
              <a:tr h="963295">
                <a:tc>
                  <a:txBody>
                    <a:bodyPr vert="horz" wrap="square"/>
                    <a:lstStyle/>
                    <a:p>
                      <a:pPr algn="ctr">
                        <a:buNone/>
                      </a:pPr>
                      <a:r>
                        <a:rPr lang="zh-CN" altLang="en-US" sz="2000" b="1">
                          <a:latin typeface="楷体" charset="0"/>
                          <a:ea typeface="楷体" charset="0"/>
                        </a:rPr>
                        <a:t>全民守法</a:t>
                      </a:r>
                      <a:endParaRPr lang="zh-CN" altLang="en-US" sz="2000" b="1">
                        <a:latin typeface="楷体" charset="0"/>
                        <a:ea typeface="楷体" charset="0"/>
                      </a:endParaRPr>
                    </a:p>
                  </a:txBody>
                  <a:tcPr anchor="ctr"/>
                </a:tc>
                <a:tc>
                  <a:txBody>
                    <a:bodyPr vert="horz" wrap="square"/>
                    <a:lstStyle/>
                    <a:p>
                      <a:pPr algn="ctr">
                        <a:buNone/>
                      </a:pPr>
                      <a:r>
                        <a:rPr lang="zh-CN" altLang="en-US" sz="2000" b="1">
                          <a:latin typeface="楷体" charset="0"/>
                          <a:ea typeface="楷体" charset="0"/>
                        </a:rPr>
                        <a:t>基础</a:t>
                      </a:r>
                      <a:endParaRPr lang="zh-CN" altLang="en-US" sz="2000" b="1">
                        <a:latin typeface="楷体" charset="0"/>
                        <a:ea typeface="楷体" charset="0"/>
                      </a:endParaRPr>
                    </a:p>
                  </a:txBody>
                  <a:tcPr anchor="ctr"/>
                </a:tc>
                <a:tc>
                  <a:txBody>
                    <a:bodyPr vert="horz" wrap="square"/>
                    <a:lstStyle/>
                    <a:p>
                      <a:pPr algn="l">
                        <a:buNone/>
                      </a:pPr>
                      <a:r>
                        <a:rPr lang="zh-CN" altLang="en-US" b="1">
                          <a:latin typeface="楷体" charset="0"/>
                          <a:ea typeface="楷体" charset="0"/>
                          <a:cs typeface="楷体" charset="0"/>
                        </a:rPr>
                        <a:t>要增强公民的守法意识,引导公民既依法维护合法权益,又自觉履行法定义务,做到享有权利和履行义务相统一</a:t>
                      </a:r>
                      <a:endParaRPr lang="zh-CN" altLang="en-US" b="1">
                        <a:latin typeface="楷体" charset="0"/>
                        <a:ea typeface="楷体" charset="0"/>
                        <a:cs typeface="楷体" charset="0"/>
                      </a:endParaRPr>
                    </a:p>
                  </a:txBody>
                  <a:tcPr anchor="ctr"/>
                </a:tc>
                <a:tc>
                  <a:txBody>
                    <a:bodyPr vert="horz" wrap="square"/>
                    <a:lstStyle/>
                    <a:p>
                      <a:pPr algn="l">
                        <a:buNone/>
                      </a:pPr>
                      <a:r>
                        <a:rPr lang="zh-CN" altLang="en-US" b="1">
                          <a:latin typeface="楷体" charset="0"/>
                          <a:ea typeface="楷体" charset="0"/>
                          <a:cs typeface="楷体" charset="0"/>
                        </a:rPr>
                        <a:t>公民尊法学法守法用法,企业依法经营,例如依法纳税、遵守合同、遵守宪法和法律等</a:t>
                      </a:r>
                      <a:endParaRPr lang="zh-CN" altLang="en-US" b="1">
                        <a:latin typeface="楷体" charset="0"/>
                        <a:ea typeface="楷体" charset="0"/>
                        <a:cs typeface="楷体" charset="0"/>
                      </a:endParaRPr>
                    </a:p>
                  </a:txBody>
                  <a:tcPr anchor="ctr"/>
                </a:tc>
              </a:tr>
            </a:tbl>
          </a:graphicData>
        </a:graphic>
      </p:graphicFrame>
      <p:grpSp>
        <p:nvGrpSpPr>
          <p:cNvPr id="9" name="组合 8" title=""/>
          <p:cNvGrpSpPr/>
          <p:nvPr>
            <p:custDataLst>
              <p:tags r:id="rId7"/>
            </p:custDataLst>
          </p:nvPr>
        </p:nvGrpSpPr>
        <p:grpSpPr>
          <a:xfrm>
            <a:off x="3041159" y="260350"/>
            <a:ext cx="6080616" cy="840740"/>
            <a:chOff x="52" y="70"/>
            <a:chExt cx="11481" cy="1474"/>
          </a:xfrm>
        </p:grpSpPr>
        <p:pic>
          <p:nvPicPr>
            <p:cNvPr id="11" name="图片 10" descr="fEqs6Ujxu"/>
            <p:cNvPicPr>
              <a:picLocks noChangeAspect="1"/>
            </p:cNvPicPr>
            <p:nvPr>
              <p:custDataLst>
                <p:tags r:id="rId9"/>
              </p:custDataLst>
            </p:nvPr>
          </p:nvPicPr>
          <p:blipFill>
            <a:blip r:embed="rId8"/>
            <a:srcRect l="12093" t="82511" r="13298" b="6891"/>
            <a:stretch>
              <a:fillRect/>
            </a:stretch>
          </p:blipFill>
          <p:spPr>
            <a:xfrm>
              <a:off x="52" y="70"/>
              <a:ext cx="11481" cy="1474"/>
            </a:xfrm>
            <a:prstGeom prst="rect">
              <a:avLst/>
            </a:prstGeom>
          </p:spPr>
        </p:pic>
        <p:sp>
          <p:nvSpPr>
            <p:cNvPr id="12" name="文本框 11"/>
            <p:cNvSpPr txBox="1"/>
            <p:nvPr>
              <p:custDataLst>
                <p:tags r:id="rId10"/>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法治中国</a:t>
              </a:r>
              <a:endParaRPr lang="zh-CN" altLang="en-US" sz="2800" b="1">
                <a:solidFill>
                  <a:schemeClr val="bg1"/>
                </a:solidFill>
                <a:latin typeface="楷体" charset="0"/>
                <a:ea typeface="楷体" charset="0"/>
                <a:cs typeface="楷体" charset="0"/>
                <a:sym typeface="+mn-lt"/>
              </a:endParaRPr>
            </a:p>
          </p:txBody>
        </p:sp>
      </p:grpSp>
      <p:sp>
        <p:nvSpPr>
          <p:cNvPr id="8" name="矩形 7" title=""/>
          <p:cNvSpPr/>
          <p:nvPr>
            <p:custDataLst>
              <p:tags r:id="rId11"/>
            </p:custDataLst>
          </p:nvPr>
        </p:nvSpPr>
        <p:spPr>
          <a:xfrm>
            <a:off x="118110" y="1700530"/>
            <a:ext cx="438150" cy="396049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400" b="1">
                <a:solidFill>
                  <a:srgbClr val="FFFF00"/>
                </a:solidFill>
                <a:latin typeface="楷体" charset="0"/>
                <a:ea typeface="楷体" charset="0"/>
              </a:rPr>
              <a:t>区分厉行法治的新要求</a:t>
            </a:r>
            <a:endParaRPr lang="zh-CN" altLang="en-US" sz="2400" b="1">
              <a:solidFill>
                <a:srgbClr val="FFFF00"/>
              </a:solidFill>
              <a:latin typeface="楷体" charset="0"/>
              <a:ea typeface="楷体" charset="0"/>
            </a:endParaRPr>
          </a:p>
        </p:txBody>
      </p:sp>
      <p:sp>
        <p:nvSpPr>
          <p:cNvPr id="15" name="五角星 14" title=""/>
          <p:cNvSpPr/>
          <p:nvPr>
            <p:custDataLst>
              <p:tags r:id="rId12"/>
            </p:custDataLst>
          </p:nvPr>
        </p:nvSpPr>
        <p:spPr>
          <a:xfrm>
            <a:off x="407670" y="620395"/>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4"/>
    </p:custData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7" name="矩形 6"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6" name="矩形 5"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13" name="组合 12" title=""/>
          <p:cNvGrpSpPr/>
          <p:nvPr>
            <p:custDataLst>
              <p:tags r:id="rId6"/>
            </p:custDataLst>
          </p:nvPr>
        </p:nvGrpSpPr>
        <p:grpSpPr>
          <a:xfrm>
            <a:off x="3041159" y="260350"/>
            <a:ext cx="6080616" cy="840740"/>
            <a:chOff x="52" y="70"/>
            <a:chExt cx="11481" cy="1474"/>
          </a:xfrm>
        </p:grpSpPr>
        <p:pic>
          <p:nvPicPr>
            <p:cNvPr id="14" name="图片 13"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5" name="文本框 14"/>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法治中国</a:t>
              </a:r>
              <a:endParaRPr lang="zh-CN" altLang="en-US" sz="2800" b="1">
                <a:solidFill>
                  <a:schemeClr val="bg1"/>
                </a:solidFill>
                <a:latin typeface="楷体" charset="0"/>
                <a:ea typeface="楷体" charset="0"/>
                <a:cs typeface="楷体" charset="0"/>
                <a:sym typeface="+mn-lt"/>
              </a:endParaRPr>
            </a:p>
          </p:txBody>
        </p:sp>
      </p:grpSp>
      <p:sp>
        <p:nvSpPr>
          <p:cNvPr id="2" name="文本框 1" title=""/>
          <p:cNvSpPr txBox="1"/>
          <p:nvPr>
            <p:custDataLst>
              <p:tags r:id="rId10"/>
            </p:custDataLst>
          </p:nvPr>
        </p:nvSpPr>
        <p:spPr>
          <a:xfrm>
            <a:off x="824865" y="1164590"/>
            <a:ext cx="5254625" cy="521970"/>
          </a:xfrm>
          <a:prstGeom prst="rect">
            <a:avLst/>
          </a:prstGeom>
          <a:solidFill>
            <a:srgbClr val="3C548E"/>
          </a:solidFill>
        </p:spPr>
        <p:txBody>
          <a:bodyPr wrap="square" rtlCol="0" anchor="t">
            <a:spAutoFit/>
          </a:bodyPr>
          <a:lstStyle/>
          <a:p>
            <a:pPr algn="dist" defTabSz="266700">
              <a:lnSpc>
                <a:spcPct val="100000"/>
              </a:lnSpc>
              <a:spcAft>
                <a:spcPct val="0"/>
              </a:spcAft>
            </a:pPr>
            <a:r>
              <a:rPr lang="zh-CN" sz="2800" b="1">
                <a:solidFill>
                  <a:srgbClr val="FFFF00"/>
                </a:solidFill>
                <a:latin typeface="楷体" charset="0"/>
                <a:ea typeface="楷体" charset="0"/>
                <a:sym typeface="+mn-ea"/>
              </a:rPr>
              <a:t>建设法治中国有哪些要求?</a:t>
            </a:r>
            <a:endParaRPr lang="zh-CN" sz="2800" b="1">
              <a:solidFill>
                <a:srgbClr val="FFFF00"/>
              </a:solidFill>
              <a:latin typeface="楷体" charset="0"/>
              <a:ea typeface="楷体" charset="0"/>
              <a:sym typeface="+mn-ea"/>
            </a:endParaRPr>
          </a:p>
        </p:txBody>
      </p:sp>
      <p:sp>
        <p:nvSpPr>
          <p:cNvPr id="4" name="文本框 3" title=""/>
          <p:cNvSpPr txBox="1"/>
          <p:nvPr>
            <p:custDataLst>
              <p:tags r:id="rId11"/>
            </p:custDataLst>
          </p:nvPr>
        </p:nvSpPr>
        <p:spPr>
          <a:xfrm>
            <a:off x="551815" y="1700530"/>
            <a:ext cx="10805795" cy="2306320"/>
          </a:xfrm>
          <a:prstGeom prst="rect">
            <a:avLst/>
          </a:prstGeom>
        </p:spPr>
        <p:txBody>
          <a:bodyPr wrap="square">
            <a:spAutoFit/>
          </a:bodyPr>
          <a:lstStyle/>
          <a:p>
            <a:pPr indent="457200" algn="just" defTabSz="266700">
              <a:lnSpc>
                <a:spcPct val="120000"/>
              </a:lnSpc>
              <a:spcAft>
                <a:spcPct val="0"/>
              </a:spcAft>
            </a:pPr>
            <a:r>
              <a:rPr sz="2400" b="1">
                <a:solidFill>
                  <a:srgbClr val="03504C"/>
                </a:solidFill>
                <a:latin typeface="楷体" charset="0"/>
                <a:ea typeface="楷体" charset="0"/>
                <a:sym typeface="+mn-ea"/>
              </a:rPr>
              <a:t>①</a:t>
            </a:r>
            <a:r>
              <a:rPr lang="zh-CN" altLang="en-US" sz="2400" b="1">
                <a:solidFill>
                  <a:srgbClr val="03504C"/>
                </a:solidFill>
                <a:latin typeface="楷体" charset="0"/>
                <a:ea typeface="楷体" charset="0"/>
                <a:cs typeface="楷体" charset="0"/>
              </a:rPr>
              <a:t>建设法治中国，要努力使每一项立法都得到人民群众的</a:t>
            </a:r>
            <a:r>
              <a:rPr lang="zh-CN" altLang="en-US" sz="2400" b="1" u="sng">
                <a:solidFill>
                  <a:srgbClr val="FF0000"/>
                </a:solidFill>
                <a:latin typeface="楷体" charset="0"/>
                <a:ea typeface="楷体" charset="0"/>
                <a:cs typeface="楷体" charset="0"/>
              </a:rPr>
              <a:t>普遍拥护</a:t>
            </a:r>
            <a:r>
              <a:rPr lang="zh-CN" altLang="en-US" sz="2400" b="1">
                <a:solidFill>
                  <a:srgbClr val="03504C"/>
                </a:solidFill>
                <a:latin typeface="楷体" charset="0"/>
                <a:ea typeface="楷体" charset="0"/>
                <a:cs typeface="楷体" charset="0"/>
              </a:rPr>
              <a:t>，使每一部法律法规都得到</a:t>
            </a:r>
            <a:r>
              <a:rPr lang="zh-CN" altLang="en-US" sz="2400" b="1" u="sng">
                <a:solidFill>
                  <a:srgbClr val="FF0000"/>
                </a:solidFill>
                <a:latin typeface="楷体" charset="0"/>
                <a:ea typeface="楷体" charset="0"/>
                <a:cs typeface="楷体" charset="0"/>
              </a:rPr>
              <a:t>严格执行</a:t>
            </a:r>
            <a:r>
              <a:rPr lang="zh-CN" altLang="en-US" sz="2400" b="1">
                <a:solidFill>
                  <a:srgbClr val="03504C"/>
                </a:solidFill>
                <a:latin typeface="楷体" charset="0"/>
                <a:ea typeface="楷体" charset="0"/>
                <a:cs typeface="楷体" charset="0"/>
              </a:rPr>
              <a:t>，使每一个司法案件都体现</a:t>
            </a:r>
            <a:r>
              <a:rPr lang="zh-CN" altLang="en-US" sz="2400" b="1" u="sng">
                <a:solidFill>
                  <a:srgbClr val="FF0000"/>
                </a:solidFill>
                <a:latin typeface="楷体" charset="0"/>
                <a:ea typeface="楷体" charset="0"/>
                <a:cs typeface="楷体" charset="0"/>
              </a:rPr>
              <a:t>公平正义</a:t>
            </a:r>
            <a:r>
              <a:rPr lang="zh-CN" altLang="en-US" sz="2400" b="1">
                <a:solidFill>
                  <a:srgbClr val="03504C"/>
                </a:solidFill>
                <a:latin typeface="楷体" charset="0"/>
                <a:ea typeface="楷体" charset="0"/>
                <a:cs typeface="楷体" charset="0"/>
              </a:rPr>
              <a:t>，使每一位公民都成为法治的</a:t>
            </a:r>
            <a:r>
              <a:rPr lang="zh-CN" altLang="en-US" sz="2400" b="1" u="sng">
                <a:solidFill>
                  <a:srgbClr val="FF0000"/>
                </a:solidFill>
                <a:latin typeface="楷体" charset="0"/>
                <a:ea typeface="楷体" charset="0"/>
                <a:cs typeface="楷体" charset="0"/>
              </a:rPr>
              <a:t>忠实崇尚者、自觉遵守者和坚定捍卫者</a:t>
            </a:r>
            <a:r>
              <a:rPr lang="zh-CN" altLang="en-US" sz="2400" b="1">
                <a:solidFill>
                  <a:srgbClr val="03504C"/>
                </a:solidFill>
                <a:latin typeface="楷体" charset="0"/>
                <a:ea typeface="楷体" charset="0"/>
                <a:cs typeface="楷体" charset="0"/>
              </a:rPr>
              <a:t>。</a:t>
            </a:r>
            <a:endParaRPr lang="zh-CN" altLang="en-US" sz="2400" b="1">
              <a:solidFill>
                <a:srgbClr val="03504C"/>
              </a:solidFill>
              <a:latin typeface="楷体" charset="0"/>
              <a:ea typeface="楷体" charset="0"/>
              <a:cs typeface="楷体" charset="0"/>
            </a:endParaRPr>
          </a:p>
          <a:p>
            <a:pPr indent="457200" algn="just" defTabSz="266700">
              <a:lnSpc>
                <a:spcPct val="120000"/>
              </a:lnSpc>
              <a:spcAft>
                <a:spcPct val="0"/>
              </a:spcAft>
            </a:pPr>
            <a:r>
              <a:rPr sz="2400" b="1">
                <a:solidFill>
                  <a:srgbClr val="03504C"/>
                </a:solidFill>
                <a:latin typeface="楷体" charset="0"/>
                <a:ea typeface="楷体" charset="0"/>
                <a:sym typeface="+mn-ea"/>
              </a:rPr>
              <a:t>②</a:t>
            </a:r>
            <a:r>
              <a:rPr lang="zh-CN" altLang="en-US" sz="2400" b="1">
                <a:solidFill>
                  <a:srgbClr val="03504C"/>
                </a:solidFill>
                <a:latin typeface="楷体" charset="0"/>
                <a:ea typeface="楷体" charset="0"/>
                <a:cs typeface="楷体" charset="0"/>
              </a:rPr>
              <a:t>坚定不移走中国特色社会主义法治道路，必须坚持</a:t>
            </a:r>
            <a:r>
              <a:rPr lang="zh-CN" altLang="en-US" sz="2400" b="1" u="sng">
                <a:solidFill>
                  <a:srgbClr val="FF0000"/>
                </a:solidFill>
                <a:latin typeface="楷体" charset="0"/>
                <a:ea typeface="楷体" charset="0"/>
                <a:cs typeface="楷体" charset="0"/>
              </a:rPr>
              <a:t>党的领导、人民当家作主、依法治国有机统一。</a:t>
            </a:r>
            <a:endParaRPr lang="zh-CN" altLang="en-US" sz="2400" b="1" u="sng">
              <a:solidFill>
                <a:srgbClr val="FF0000"/>
              </a:solidFill>
              <a:latin typeface="楷体" charset="0"/>
              <a:ea typeface="楷体" charset="0"/>
              <a:cs typeface="楷体" charset="0"/>
            </a:endParaRPr>
          </a:p>
        </p:txBody>
      </p:sp>
      <p:sp>
        <p:nvSpPr>
          <p:cNvPr id="9" name="文本框 8" title=""/>
          <p:cNvSpPr txBox="1"/>
          <p:nvPr>
            <p:custDataLst>
              <p:tags r:id="rId12"/>
            </p:custDataLst>
          </p:nvPr>
        </p:nvSpPr>
        <p:spPr>
          <a:xfrm>
            <a:off x="983615" y="4606290"/>
            <a:ext cx="10161905" cy="1863725"/>
          </a:xfrm>
          <a:prstGeom prst="rect">
            <a:avLst/>
          </a:prstGeom>
        </p:spPr>
        <p:txBody>
          <a:bodyPr wrap="square">
            <a:spAutoFit/>
          </a:bodyPr>
          <a:lstStyle/>
          <a:p>
            <a:pPr algn="just" defTabSz="266700">
              <a:lnSpc>
                <a:spcPct val="120000"/>
              </a:lnSpc>
              <a:spcAft>
                <a:spcPct val="0"/>
              </a:spcAft>
            </a:pPr>
            <a:r>
              <a:rPr lang="en-US" altLang="zh-CN" sz="2400" b="1">
                <a:solidFill>
                  <a:srgbClr val="03504C"/>
                </a:solidFill>
                <a:latin typeface="楷体" charset="0"/>
                <a:ea typeface="楷体" charset="0"/>
                <a:cs typeface="楷体" charset="0"/>
              </a:rPr>
              <a:t>(1)</a:t>
            </a:r>
            <a:r>
              <a:rPr lang="zh-CN" altLang="en-US" sz="2400" b="1">
                <a:solidFill>
                  <a:srgbClr val="03504C"/>
                </a:solidFill>
                <a:latin typeface="楷体" charset="0"/>
                <a:ea typeface="楷体" charset="0"/>
                <a:cs typeface="楷体" charset="0"/>
              </a:rPr>
              <a:t>来源：在我国，政府的权力来源于</a:t>
            </a:r>
            <a:r>
              <a:rPr lang="zh-CN" altLang="en-US" sz="2400" b="1" u="sng">
                <a:solidFill>
                  <a:srgbClr val="FF0000"/>
                </a:solidFill>
                <a:latin typeface="楷体" charset="0"/>
                <a:ea typeface="楷体" charset="0"/>
                <a:cs typeface="楷体" charset="0"/>
              </a:rPr>
              <a:t>人民</a:t>
            </a:r>
            <a:r>
              <a:rPr lang="zh-CN" altLang="en-US" sz="2400" b="1">
                <a:solidFill>
                  <a:srgbClr val="03504C"/>
                </a:solidFill>
                <a:latin typeface="楷体" charset="0"/>
                <a:ea typeface="楷体" charset="0"/>
                <a:cs typeface="楷体" charset="0"/>
              </a:rPr>
              <a:t>。</a:t>
            </a:r>
            <a:endParaRPr lang="zh-CN" altLang="en-US" sz="2400" b="1">
              <a:solidFill>
                <a:srgbClr val="03504C"/>
              </a:solidFill>
              <a:latin typeface="楷体" charset="0"/>
              <a:ea typeface="楷体" charset="0"/>
              <a:cs typeface="楷体" charset="0"/>
            </a:endParaRPr>
          </a:p>
          <a:p>
            <a:pPr algn="just" defTabSz="266700">
              <a:lnSpc>
                <a:spcPct val="120000"/>
              </a:lnSpc>
              <a:spcAft>
                <a:spcPct val="0"/>
              </a:spcAft>
            </a:pPr>
            <a:r>
              <a:rPr lang="en-US" altLang="zh-CN" sz="2400" b="1">
                <a:solidFill>
                  <a:srgbClr val="03504C"/>
                </a:solidFill>
                <a:latin typeface="楷体" charset="0"/>
                <a:ea typeface="楷体" charset="0"/>
                <a:cs typeface="楷体" charset="0"/>
              </a:rPr>
              <a:t>(2)</a:t>
            </a:r>
            <a:r>
              <a:rPr lang="zh-CN" altLang="en-US" sz="2400" b="1">
                <a:solidFill>
                  <a:srgbClr val="03504C"/>
                </a:solidFill>
                <a:latin typeface="楷体" charset="0"/>
                <a:ea typeface="楷体" charset="0"/>
                <a:cs typeface="楷体" charset="0"/>
              </a:rPr>
              <a:t>宗旨：政府的宗旨是为</a:t>
            </a:r>
            <a:r>
              <a:rPr lang="zh-CN" altLang="en-US" sz="2400" b="1" u="sng">
                <a:solidFill>
                  <a:srgbClr val="FF0000"/>
                </a:solidFill>
                <a:uFill>
                  <a:solidFill>
                    <a:srgbClr val="000000"/>
                  </a:solidFill>
                </a:uFill>
                <a:latin typeface="楷体" charset="0"/>
                <a:ea typeface="楷体" charset="0"/>
                <a:cs typeface="楷体" charset="0"/>
              </a:rPr>
              <a:t>人民服务</a:t>
            </a:r>
            <a:r>
              <a:rPr lang="zh-CN" altLang="en-US" sz="2400" b="1">
                <a:solidFill>
                  <a:srgbClr val="03504C"/>
                </a:solidFill>
                <a:latin typeface="楷体" charset="0"/>
                <a:ea typeface="楷体" charset="0"/>
                <a:cs typeface="楷体" charset="0"/>
              </a:rPr>
              <a:t>。</a:t>
            </a:r>
            <a:endParaRPr lang="zh-CN" altLang="en-US" sz="2400" b="1">
              <a:solidFill>
                <a:srgbClr val="03504C"/>
              </a:solidFill>
              <a:latin typeface="楷体" charset="0"/>
              <a:ea typeface="楷体" charset="0"/>
              <a:cs typeface="楷体" charset="0"/>
            </a:endParaRPr>
          </a:p>
          <a:p>
            <a:pPr algn="just" defTabSz="266700">
              <a:lnSpc>
                <a:spcPct val="120000"/>
              </a:lnSpc>
              <a:spcAft>
                <a:spcPct val="0"/>
              </a:spcAft>
            </a:pPr>
            <a:r>
              <a:rPr lang="en-US" altLang="zh-CN" sz="2400" b="1">
                <a:solidFill>
                  <a:srgbClr val="03504C"/>
                </a:solidFill>
                <a:latin typeface="楷体" charset="0"/>
                <a:ea typeface="楷体" charset="0"/>
                <a:cs typeface="楷体" charset="0"/>
              </a:rPr>
              <a:t>(3)</a:t>
            </a:r>
            <a:r>
              <a:rPr lang="zh-CN" altLang="en-US" sz="2400" b="1">
                <a:solidFill>
                  <a:srgbClr val="03504C"/>
                </a:solidFill>
                <a:latin typeface="楷体" charset="0"/>
                <a:ea typeface="楷体" charset="0"/>
                <a:cs typeface="楷体" charset="0"/>
              </a:rPr>
              <a:t>工作要求：</a:t>
            </a:r>
            <a:r>
              <a:rPr lang="zh-CN" altLang="en-US" sz="2400" b="1" u="sng">
                <a:solidFill>
                  <a:srgbClr val="FF0000"/>
                </a:solidFill>
                <a:uFill>
                  <a:solidFill>
                    <a:srgbClr val="000000"/>
                  </a:solidFill>
                </a:uFill>
                <a:latin typeface="楷体" charset="0"/>
                <a:ea typeface="楷体" charset="0"/>
                <a:cs typeface="楷体" charset="0"/>
              </a:rPr>
              <a:t>对人民负责，受人民监督，为人民谋利益；政府要按照法治原则运作，政府的各项权力都应该在法治轨道上运行，努力建设法治政府</a:t>
            </a:r>
            <a:r>
              <a:rPr lang="zh-CN" altLang="en-US" sz="2400" b="1" u="sng">
                <a:solidFill>
                  <a:srgbClr val="FF0000"/>
                </a:solidFill>
                <a:latin typeface="楷体" charset="0"/>
                <a:ea typeface="楷体" charset="0"/>
                <a:cs typeface="楷体" charset="0"/>
              </a:rPr>
              <a:t>。</a:t>
            </a:r>
            <a:endParaRPr lang="zh-CN" altLang="en-US" sz="2400" b="1" u="sng">
              <a:solidFill>
                <a:srgbClr val="FF0000"/>
              </a:solidFill>
              <a:latin typeface="楷体" charset="0"/>
              <a:ea typeface="楷体" charset="0"/>
              <a:cs typeface="楷体" charset="0"/>
            </a:endParaRPr>
          </a:p>
        </p:txBody>
      </p:sp>
      <p:sp>
        <p:nvSpPr>
          <p:cNvPr id="10" name="文本框 9" title=""/>
          <p:cNvSpPr txBox="1"/>
          <p:nvPr>
            <p:custDataLst>
              <p:tags r:id="rId13"/>
            </p:custDataLst>
          </p:nvPr>
        </p:nvSpPr>
        <p:spPr>
          <a:xfrm>
            <a:off x="767715" y="4070350"/>
            <a:ext cx="10114915" cy="521970"/>
          </a:xfrm>
          <a:prstGeom prst="rect">
            <a:avLst/>
          </a:prstGeom>
          <a:solidFill>
            <a:srgbClr val="3C548E"/>
          </a:solidFill>
        </p:spPr>
        <p:txBody>
          <a:bodyPr wrap="square" rtlCol="0" anchor="t">
            <a:spAutoFit/>
          </a:bodyPr>
          <a:lstStyle/>
          <a:p>
            <a:pPr algn="dist" defTabSz="266700">
              <a:lnSpc>
                <a:spcPct val="100000"/>
              </a:lnSpc>
              <a:spcAft>
                <a:spcPct val="0"/>
              </a:spcAft>
            </a:pPr>
            <a:r>
              <a:rPr lang="zh-CN" sz="2800" b="1">
                <a:solidFill>
                  <a:srgbClr val="FFFF00"/>
                </a:solidFill>
                <a:latin typeface="楷体" charset="0"/>
                <a:ea typeface="楷体" charset="0"/>
                <a:sym typeface="+mn-ea"/>
              </a:rPr>
              <a:t>政府的权力来源、宗旨、作用及工作要求（政府和人民的关系）</a:t>
            </a:r>
            <a:endParaRPr lang="zh-CN" sz="2800" b="1">
              <a:solidFill>
                <a:srgbClr val="FFFF00"/>
              </a:solidFill>
              <a:latin typeface="楷体" charset="0"/>
              <a:ea typeface="楷体" charset="0"/>
              <a:sym typeface="+mn-ea"/>
            </a:endParaRPr>
          </a:p>
        </p:txBody>
      </p:sp>
      <p:sp>
        <p:nvSpPr>
          <p:cNvPr id="11" name="五角星 10" title=""/>
          <p:cNvSpPr/>
          <p:nvPr>
            <p:custDataLst>
              <p:tags r:id="rId14"/>
            </p:custDataLst>
          </p:nvPr>
        </p:nvSpPr>
        <p:spPr>
          <a:xfrm>
            <a:off x="10882630" y="4076700"/>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6"/>
    </p:custData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7" name="矩形 6"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6" name="矩形 5"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13" name="组合 12" title=""/>
          <p:cNvGrpSpPr/>
          <p:nvPr>
            <p:custDataLst>
              <p:tags r:id="rId6"/>
            </p:custDataLst>
          </p:nvPr>
        </p:nvGrpSpPr>
        <p:grpSpPr>
          <a:xfrm>
            <a:off x="3041159" y="260350"/>
            <a:ext cx="6080616" cy="840740"/>
            <a:chOff x="52" y="70"/>
            <a:chExt cx="11481" cy="1474"/>
          </a:xfrm>
        </p:grpSpPr>
        <p:pic>
          <p:nvPicPr>
            <p:cNvPr id="14" name="图片 13"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5" name="文本框 14"/>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法治中国</a:t>
              </a:r>
              <a:endParaRPr lang="zh-CN" altLang="en-US" sz="2800" b="1">
                <a:solidFill>
                  <a:schemeClr val="bg1"/>
                </a:solidFill>
                <a:latin typeface="楷体" charset="0"/>
                <a:ea typeface="楷体" charset="0"/>
                <a:cs typeface="楷体" charset="0"/>
                <a:sym typeface="+mn-lt"/>
              </a:endParaRPr>
            </a:p>
          </p:txBody>
        </p:sp>
      </p:grpSp>
      <p:sp>
        <p:nvSpPr>
          <p:cNvPr id="2" name="文本框 1" title=""/>
          <p:cNvSpPr txBox="1"/>
          <p:nvPr>
            <p:custDataLst>
              <p:tags r:id="rId10"/>
            </p:custDataLst>
          </p:nvPr>
        </p:nvSpPr>
        <p:spPr>
          <a:xfrm>
            <a:off x="824865" y="1164590"/>
            <a:ext cx="8228965" cy="521970"/>
          </a:xfrm>
          <a:prstGeom prst="rect">
            <a:avLst/>
          </a:prstGeom>
          <a:solidFill>
            <a:srgbClr val="3C548E"/>
          </a:solidFill>
        </p:spPr>
        <p:txBody>
          <a:bodyPr wrap="square" rtlCol="0" anchor="t">
            <a:spAutoFit/>
          </a:bodyPr>
          <a:lstStyle/>
          <a:p>
            <a:pPr algn="dist" defTabSz="266700">
              <a:lnSpc>
                <a:spcPct val="100000"/>
              </a:lnSpc>
              <a:spcAft>
                <a:spcPct val="0"/>
              </a:spcAft>
            </a:pPr>
            <a:r>
              <a:rPr lang="zh-CN" sz="2800" b="1">
                <a:solidFill>
                  <a:srgbClr val="FFFF00"/>
                </a:solidFill>
                <a:latin typeface="楷体" charset="0"/>
                <a:ea typeface="楷体" charset="0"/>
                <a:sym typeface="+mn-ea"/>
              </a:rPr>
              <a:t>依法行政的重要性（地位）、要求及核心</a:t>
            </a:r>
            <a:endParaRPr lang="zh-CN" sz="2800" b="1">
              <a:solidFill>
                <a:srgbClr val="FFFF00"/>
              </a:solidFill>
              <a:latin typeface="楷体" charset="0"/>
              <a:ea typeface="楷体" charset="0"/>
              <a:sym typeface="+mn-ea"/>
            </a:endParaRPr>
          </a:p>
        </p:txBody>
      </p:sp>
      <p:sp>
        <p:nvSpPr>
          <p:cNvPr id="4" name="文本框 3" title=""/>
          <p:cNvSpPr txBox="1"/>
          <p:nvPr>
            <p:custDataLst>
              <p:tags r:id="rId11"/>
            </p:custDataLst>
          </p:nvPr>
        </p:nvSpPr>
        <p:spPr>
          <a:xfrm>
            <a:off x="551815" y="1700530"/>
            <a:ext cx="10805795" cy="1568450"/>
          </a:xfrm>
          <a:prstGeom prst="rect">
            <a:avLst/>
          </a:prstGeom>
        </p:spPr>
        <p:txBody>
          <a:bodyPr wrap="square">
            <a:spAutoFit/>
          </a:bodyPr>
          <a:lstStyle/>
          <a:p>
            <a:pPr indent="457200" algn="just" defTabSz="266700">
              <a:lnSpc>
                <a:spcPct val="120000"/>
              </a:lnSpc>
              <a:spcAft>
                <a:spcPct val="0"/>
              </a:spcAft>
            </a:pPr>
            <a:r>
              <a:rPr lang="zh-CN" sz="2000" b="1">
                <a:solidFill>
                  <a:srgbClr val="03504C"/>
                </a:solidFill>
                <a:latin typeface="楷体" charset="0"/>
                <a:ea typeface="楷体" charset="0"/>
                <a:sym typeface="+mn-ea"/>
              </a:rPr>
              <a:t>（</a:t>
            </a:r>
            <a:r>
              <a:rPr lang="en-US" altLang="zh-CN" sz="2000" b="1">
                <a:solidFill>
                  <a:srgbClr val="03504C"/>
                </a:solidFill>
                <a:latin typeface="楷体" charset="0"/>
                <a:ea typeface="楷体" charset="0"/>
                <a:sym typeface="+mn-ea"/>
              </a:rPr>
              <a:t>1</a:t>
            </a:r>
            <a:r>
              <a:rPr lang="zh-CN" sz="2000" b="1">
                <a:solidFill>
                  <a:srgbClr val="03504C"/>
                </a:solidFill>
                <a:latin typeface="楷体" charset="0"/>
                <a:ea typeface="楷体" charset="0"/>
                <a:sym typeface="+mn-ea"/>
              </a:rPr>
              <a:t>）</a:t>
            </a:r>
            <a:r>
              <a:rPr lang="zh-CN" altLang="en-US" sz="2000" b="1">
                <a:solidFill>
                  <a:srgbClr val="03504C"/>
                </a:solidFill>
                <a:latin typeface="楷体" charset="0"/>
                <a:ea typeface="楷体" charset="0"/>
                <a:sym typeface="+mn-ea"/>
              </a:rPr>
              <a:t>重要性（地位）：是现代法治政府行使权力普遍奉行的</a:t>
            </a:r>
            <a:r>
              <a:rPr lang="zh-CN" altLang="en-US" sz="2000" b="1" u="sng">
                <a:solidFill>
                  <a:srgbClr val="FF0000"/>
                </a:solidFill>
                <a:latin typeface="楷体" charset="0"/>
                <a:ea typeface="楷体" charset="0"/>
                <a:sym typeface="+mn-ea"/>
              </a:rPr>
              <a:t>基本准则</a:t>
            </a:r>
            <a:r>
              <a:rPr lang="zh-CN" altLang="en-US" sz="2000" b="1">
                <a:solidFill>
                  <a:srgbClr val="03504C"/>
                </a:solidFill>
                <a:latin typeface="楷体" charset="0"/>
                <a:ea typeface="楷体" charset="0"/>
                <a:sym typeface="+mn-ea"/>
              </a:rPr>
              <a:t>。</a:t>
            </a:r>
            <a:endParaRPr lang="zh-CN" altLang="en-US" sz="2000" b="1">
              <a:solidFill>
                <a:srgbClr val="03504C"/>
              </a:solidFill>
              <a:latin typeface="楷体" charset="0"/>
              <a:ea typeface="楷体" charset="0"/>
              <a:sym typeface="+mn-ea"/>
            </a:endParaRPr>
          </a:p>
          <a:p>
            <a:pPr indent="457200" algn="just" defTabSz="266700">
              <a:lnSpc>
                <a:spcPct val="120000"/>
              </a:lnSpc>
              <a:spcAft>
                <a:spcPct val="0"/>
              </a:spcAft>
            </a:pPr>
            <a:r>
              <a:rPr lang="zh-CN" altLang="en-US" sz="2000" b="1">
                <a:solidFill>
                  <a:srgbClr val="03504C"/>
                </a:solidFill>
                <a:latin typeface="楷体" charset="0"/>
                <a:ea typeface="楷体" charset="0"/>
                <a:sym typeface="+mn-ea"/>
              </a:rPr>
              <a:t>（</a:t>
            </a:r>
            <a:r>
              <a:rPr lang="en-US" altLang="zh-CN" sz="2000" b="1">
                <a:solidFill>
                  <a:srgbClr val="03504C"/>
                </a:solidFill>
                <a:latin typeface="楷体" charset="0"/>
                <a:ea typeface="楷体" charset="0"/>
                <a:sym typeface="+mn-ea"/>
              </a:rPr>
              <a:t>2</a:t>
            </a:r>
            <a:r>
              <a:rPr lang="zh-CN" altLang="en-US" sz="2000" b="1">
                <a:solidFill>
                  <a:srgbClr val="03504C"/>
                </a:solidFill>
                <a:latin typeface="楷体" charset="0"/>
                <a:ea typeface="楷体" charset="0"/>
                <a:sym typeface="+mn-ea"/>
              </a:rPr>
              <a:t>）要求：政府及其工作人员在行使行政权力、管理公共事务时必须由宪法和法律授权,并且依据宪法和法律的规定正确行使权力。</a:t>
            </a:r>
            <a:endParaRPr lang="zh-CN" altLang="en-US" sz="2000" b="1">
              <a:solidFill>
                <a:srgbClr val="03504C"/>
              </a:solidFill>
              <a:latin typeface="楷体" charset="0"/>
              <a:ea typeface="楷体" charset="0"/>
              <a:sym typeface="+mn-ea"/>
            </a:endParaRPr>
          </a:p>
          <a:p>
            <a:pPr indent="457200" algn="just" defTabSz="266700">
              <a:lnSpc>
                <a:spcPct val="120000"/>
              </a:lnSpc>
              <a:spcAft>
                <a:spcPct val="0"/>
              </a:spcAft>
            </a:pPr>
            <a:r>
              <a:rPr lang="zh-CN" altLang="en-US" sz="2000" b="1">
                <a:solidFill>
                  <a:srgbClr val="03504C"/>
                </a:solidFill>
                <a:latin typeface="楷体" charset="0"/>
                <a:ea typeface="楷体" charset="0"/>
                <a:sym typeface="+mn-ea"/>
              </a:rPr>
              <a:t>（</a:t>
            </a:r>
            <a:r>
              <a:rPr lang="en-US" altLang="zh-CN" sz="2000" b="1">
                <a:solidFill>
                  <a:srgbClr val="03504C"/>
                </a:solidFill>
                <a:latin typeface="楷体" charset="0"/>
                <a:ea typeface="楷体" charset="0"/>
                <a:sym typeface="+mn-ea"/>
              </a:rPr>
              <a:t>3</a:t>
            </a:r>
            <a:r>
              <a:rPr lang="zh-CN" altLang="en-US" sz="2000" b="1">
                <a:solidFill>
                  <a:srgbClr val="03504C"/>
                </a:solidFill>
                <a:latin typeface="楷体" charset="0"/>
                <a:ea typeface="楷体" charset="0"/>
                <a:sym typeface="+mn-ea"/>
              </a:rPr>
              <a:t>）核心：规范政府的</a:t>
            </a:r>
            <a:r>
              <a:rPr lang="zh-CN" altLang="en-US" sz="2000" b="1" u="sng">
                <a:solidFill>
                  <a:srgbClr val="FF0000"/>
                </a:solidFill>
                <a:latin typeface="楷体" charset="0"/>
                <a:ea typeface="楷体" charset="0"/>
                <a:sym typeface="+mn-ea"/>
              </a:rPr>
              <a:t>行政权</a:t>
            </a:r>
            <a:r>
              <a:rPr lang="zh-CN" altLang="en-US" sz="2000" b="1">
                <a:solidFill>
                  <a:srgbClr val="03504C"/>
                </a:solidFill>
                <a:latin typeface="楷体" charset="0"/>
                <a:ea typeface="楷体" charset="0"/>
                <a:sym typeface="+mn-ea"/>
              </a:rPr>
              <a:t>。</a:t>
            </a:r>
            <a:endParaRPr lang="zh-CN" altLang="en-US" sz="2000" b="1">
              <a:solidFill>
                <a:srgbClr val="03504C"/>
              </a:solidFill>
              <a:latin typeface="楷体" charset="0"/>
              <a:ea typeface="楷体" charset="0"/>
              <a:sym typeface="+mn-ea"/>
            </a:endParaRPr>
          </a:p>
        </p:txBody>
      </p:sp>
      <p:sp>
        <p:nvSpPr>
          <p:cNvPr id="9" name="文本框 8" title=""/>
          <p:cNvSpPr txBox="1"/>
          <p:nvPr>
            <p:custDataLst>
              <p:tags r:id="rId12"/>
            </p:custDataLst>
          </p:nvPr>
        </p:nvSpPr>
        <p:spPr>
          <a:xfrm>
            <a:off x="683895" y="3789045"/>
            <a:ext cx="10389870" cy="2846070"/>
          </a:xfrm>
          <a:prstGeom prst="rect">
            <a:avLst/>
          </a:prstGeom>
        </p:spPr>
        <p:txBody>
          <a:bodyPr wrap="square">
            <a:spAutoFit/>
          </a:bodyPr>
          <a:lstStyle/>
          <a:p>
            <a:pPr algn="just" defTabSz="266700">
              <a:lnSpc>
                <a:spcPct val="112000"/>
              </a:lnSpc>
              <a:spcAft>
                <a:spcPct val="0"/>
              </a:spcAft>
            </a:pPr>
            <a:r>
              <a:rPr lang="zh-CN" sz="2000" b="1">
                <a:solidFill>
                  <a:srgbClr val="7030A0"/>
                </a:solidFill>
                <a:latin typeface="楷体" charset="0"/>
                <a:ea typeface="楷体" charset="0"/>
                <a:cs typeface="楷体" charset="0"/>
              </a:rPr>
              <a:t>（</a:t>
            </a:r>
            <a:r>
              <a:rPr lang="en-US" altLang="zh-CN" sz="2000" b="1">
                <a:solidFill>
                  <a:srgbClr val="7030A0"/>
                </a:solidFill>
                <a:latin typeface="楷体" charset="0"/>
                <a:ea typeface="楷体" charset="0"/>
                <a:cs typeface="楷体" charset="0"/>
              </a:rPr>
              <a:t>1</a:t>
            </a:r>
            <a:r>
              <a:rPr lang="zh-CN" sz="2000" b="1">
                <a:solidFill>
                  <a:srgbClr val="7030A0"/>
                </a:solidFill>
                <a:latin typeface="楷体" charset="0"/>
                <a:ea typeface="楷体" charset="0"/>
                <a:cs typeface="楷体" charset="0"/>
              </a:rPr>
              <a:t>）</a:t>
            </a:r>
            <a:r>
              <a:rPr lang="zh-CN" sz="2000" b="1">
                <a:solidFill>
                  <a:schemeClr val="tx1"/>
                </a:solidFill>
                <a:latin typeface="楷体" charset="0"/>
                <a:ea typeface="楷体" charset="0"/>
                <a:cs typeface="楷体" charset="0"/>
              </a:rPr>
              <a:t>国家机关：</a:t>
            </a:r>
            <a:r>
              <a:rPr sz="2000" b="1">
                <a:solidFill>
                  <a:srgbClr val="7030A0"/>
                </a:solidFill>
                <a:latin typeface="楷体" charset="0"/>
                <a:ea typeface="楷体" charset="0"/>
                <a:cs typeface="楷体" charset="0"/>
              </a:rPr>
              <a:t>坚持厉行法治</a:t>
            </a:r>
            <a:r>
              <a:rPr lang="zh-CN" sz="2000" b="1">
                <a:solidFill>
                  <a:srgbClr val="7030A0"/>
                </a:solidFill>
                <a:latin typeface="楷体" charset="0"/>
                <a:ea typeface="楷体" charset="0"/>
                <a:cs typeface="楷体" charset="0"/>
              </a:rPr>
              <a:t>，</a:t>
            </a:r>
            <a:r>
              <a:rPr sz="2000" b="1">
                <a:solidFill>
                  <a:srgbClr val="7030A0"/>
                </a:solidFill>
                <a:latin typeface="楷体" charset="0"/>
                <a:ea typeface="楷体" charset="0"/>
                <a:cs typeface="楷体" charset="0"/>
              </a:rPr>
              <a:t>要推进</a:t>
            </a:r>
            <a:r>
              <a:rPr sz="2000" b="1" u="sng">
                <a:solidFill>
                  <a:srgbClr val="FF0000"/>
                </a:solidFill>
                <a:latin typeface="楷体" charset="0"/>
                <a:ea typeface="楷体" charset="0"/>
                <a:cs typeface="楷体" charset="0"/>
              </a:rPr>
              <a:t>科学立法、严格执法、公正司法、全民守法</a:t>
            </a:r>
            <a:r>
              <a:rPr sz="2000" b="1">
                <a:solidFill>
                  <a:srgbClr val="7030A0"/>
                </a:solidFill>
                <a:latin typeface="楷体" charset="0"/>
                <a:ea typeface="楷体" charset="0"/>
                <a:cs typeface="楷体" charset="0"/>
              </a:rPr>
              <a:t>。</a:t>
            </a:r>
            <a:endParaRPr sz="2000" b="1">
              <a:solidFill>
                <a:srgbClr val="7030A0"/>
              </a:solidFill>
              <a:latin typeface="楷体" charset="0"/>
              <a:ea typeface="楷体" charset="0"/>
              <a:cs typeface="楷体" charset="0"/>
            </a:endParaRPr>
          </a:p>
          <a:p>
            <a:pPr algn="just" defTabSz="266700">
              <a:lnSpc>
                <a:spcPct val="112000"/>
              </a:lnSpc>
              <a:spcAft>
                <a:spcPct val="0"/>
              </a:spcAft>
            </a:pPr>
            <a:r>
              <a:rPr lang="zh-CN" sz="2000" b="1">
                <a:solidFill>
                  <a:srgbClr val="7030A0"/>
                </a:solidFill>
                <a:latin typeface="楷体" charset="0"/>
                <a:ea typeface="楷体" charset="0"/>
                <a:cs typeface="楷体" charset="0"/>
                <a:sym typeface="+mn-ea"/>
              </a:rPr>
              <a:t>（</a:t>
            </a:r>
            <a:r>
              <a:rPr lang="en-US" altLang="zh-CN" sz="2000" b="1">
                <a:solidFill>
                  <a:srgbClr val="7030A0"/>
                </a:solidFill>
                <a:latin typeface="楷体" charset="0"/>
                <a:ea typeface="楷体" charset="0"/>
                <a:cs typeface="楷体" charset="0"/>
                <a:sym typeface="+mn-ea"/>
              </a:rPr>
              <a:t>2</a:t>
            </a:r>
            <a:r>
              <a:rPr lang="zh-CN" sz="2000" b="1">
                <a:solidFill>
                  <a:schemeClr val="tx1"/>
                </a:solidFill>
                <a:latin typeface="楷体" charset="0"/>
                <a:ea typeface="楷体" charset="0"/>
                <a:cs typeface="楷体" charset="0"/>
                <a:sym typeface="+mn-ea"/>
              </a:rPr>
              <a:t>）社会：</a:t>
            </a:r>
            <a:r>
              <a:rPr sz="2000" b="1">
                <a:solidFill>
                  <a:srgbClr val="7030A0"/>
                </a:solidFill>
                <a:latin typeface="楷体" charset="0"/>
                <a:ea typeface="楷体" charset="0"/>
                <a:cs typeface="楷体" charset="0"/>
                <a:sym typeface="+mn-ea"/>
              </a:rPr>
              <a:t>要加强</a:t>
            </a:r>
            <a:r>
              <a:rPr sz="2000" b="1" u="sng">
                <a:solidFill>
                  <a:srgbClr val="FF0000"/>
                </a:solidFill>
                <a:latin typeface="楷体" charset="0"/>
                <a:ea typeface="楷体" charset="0"/>
                <a:cs typeface="楷体" charset="0"/>
                <a:sym typeface="+mn-ea"/>
              </a:rPr>
              <a:t>法治宣传</a:t>
            </a:r>
            <a:r>
              <a:rPr lang="zh-CN" sz="2000" b="1">
                <a:solidFill>
                  <a:srgbClr val="7030A0"/>
                </a:solidFill>
                <a:latin typeface="楷体" charset="0"/>
                <a:ea typeface="楷体" charset="0"/>
                <a:cs typeface="楷体" charset="0"/>
                <a:sym typeface="+mn-ea"/>
              </a:rPr>
              <a:t>，</a:t>
            </a:r>
            <a:r>
              <a:rPr sz="2000" b="1">
                <a:solidFill>
                  <a:srgbClr val="7030A0"/>
                </a:solidFill>
                <a:latin typeface="楷体" charset="0"/>
                <a:ea typeface="楷体" charset="0"/>
                <a:cs typeface="楷体" charset="0"/>
                <a:sym typeface="+mn-ea"/>
              </a:rPr>
              <a:t>弘扬社会主义法治精神</a:t>
            </a:r>
            <a:r>
              <a:rPr lang="zh-CN" sz="2000" b="1">
                <a:solidFill>
                  <a:srgbClr val="7030A0"/>
                </a:solidFill>
                <a:latin typeface="楷体" charset="0"/>
                <a:ea typeface="楷体" charset="0"/>
                <a:cs typeface="楷体" charset="0"/>
                <a:sym typeface="+mn-ea"/>
              </a:rPr>
              <a:t>，</a:t>
            </a:r>
            <a:r>
              <a:rPr sz="2000" b="1">
                <a:solidFill>
                  <a:srgbClr val="7030A0"/>
                </a:solidFill>
                <a:latin typeface="楷体" charset="0"/>
                <a:ea typeface="楷体" charset="0"/>
                <a:cs typeface="楷体" charset="0"/>
                <a:sym typeface="+mn-ea"/>
              </a:rPr>
              <a:t>传承中华优秀传统法律文化</a:t>
            </a:r>
            <a:r>
              <a:rPr lang="zh-CN" sz="2000" b="1">
                <a:solidFill>
                  <a:srgbClr val="7030A0"/>
                </a:solidFill>
                <a:latin typeface="楷体" charset="0"/>
                <a:ea typeface="楷体" charset="0"/>
                <a:cs typeface="楷体" charset="0"/>
                <a:sym typeface="+mn-ea"/>
              </a:rPr>
              <a:t>，</a:t>
            </a:r>
            <a:r>
              <a:rPr sz="2000" b="1">
                <a:solidFill>
                  <a:srgbClr val="7030A0"/>
                </a:solidFill>
                <a:latin typeface="楷体" charset="0"/>
                <a:ea typeface="楷体" charset="0"/>
                <a:cs typeface="楷体" charset="0"/>
                <a:sym typeface="+mn-ea"/>
              </a:rPr>
              <a:t>共同营造良好的法治文化环境</a:t>
            </a:r>
            <a:r>
              <a:rPr lang="zh-CN" sz="2000" b="1">
                <a:solidFill>
                  <a:srgbClr val="7030A0"/>
                </a:solidFill>
                <a:latin typeface="楷体" charset="0"/>
                <a:ea typeface="楷体" charset="0"/>
                <a:cs typeface="楷体" charset="0"/>
                <a:sym typeface="+mn-ea"/>
              </a:rPr>
              <a:t>，</a:t>
            </a:r>
            <a:r>
              <a:rPr sz="2000" b="1">
                <a:solidFill>
                  <a:srgbClr val="7030A0"/>
                </a:solidFill>
                <a:latin typeface="楷体" charset="0"/>
                <a:ea typeface="楷体" charset="0"/>
                <a:cs typeface="楷体" charset="0"/>
                <a:sym typeface="+mn-ea"/>
              </a:rPr>
              <a:t>在全社会鲜明地树立起“守法光荣、违法可耻”的法治文化导向。</a:t>
            </a:r>
            <a:endParaRPr sz="2000" b="1">
              <a:solidFill>
                <a:srgbClr val="7030A0"/>
              </a:solidFill>
              <a:latin typeface="楷体" charset="0"/>
              <a:ea typeface="楷体" charset="0"/>
              <a:cs typeface="楷体" charset="0"/>
            </a:endParaRPr>
          </a:p>
          <a:p>
            <a:pPr algn="just" defTabSz="266700">
              <a:lnSpc>
                <a:spcPct val="112000"/>
              </a:lnSpc>
              <a:spcAft>
                <a:spcPct val="0"/>
              </a:spcAft>
            </a:pPr>
            <a:r>
              <a:rPr lang="zh-CN" sz="2000" b="1">
                <a:solidFill>
                  <a:srgbClr val="7030A0"/>
                </a:solidFill>
                <a:latin typeface="楷体" charset="0"/>
                <a:ea typeface="楷体" charset="0"/>
                <a:cs typeface="楷体" charset="0"/>
                <a:sym typeface="+mn-ea"/>
              </a:rPr>
              <a:t>（</a:t>
            </a:r>
            <a:r>
              <a:rPr lang="en-US" altLang="zh-CN" sz="2000" b="1">
                <a:solidFill>
                  <a:srgbClr val="7030A0"/>
                </a:solidFill>
                <a:latin typeface="楷体" charset="0"/>
                <a:ea typeface="楷体" charset="0"/>
                <a:cs typeface="楷体" charset="0"/>
                <a:sym typeface="+mn-ea"/>
              </a:rPr>
              <a:t>3</a:t>
            </a:r>
            <a:r>
              <a:rPr lang="zh-CN" sz="2000" b="1">
                <a:solidFill>
                  <a:srgbClr val="7030A0"/>
                </a:solidFill>
                <a:latin typeface="楷体" charset="0"/>
                <a:ea typeface="楷体" charset="0"/>
                <a:cs typeface="楷体" charset="0"/>
                <a:sym typeface="+mn-ea"/>
              </a:rPr>
              <a:t>）</a:t>
            </a:r>
            <a:r>
              <a:rPr sz="2000" b="1">
                <a:solidFill>
                  <a:schemeClr val="tx1"/>
                </a:solidFill>
                <a:latin typeface="楷体" charset="0"/>
                <a:ea typeface="楷体" charset="0"/>
                <a:cs typeface="楷体" charset="0"/>
                <a:sym typeface="+mn-ea"/>
              </a:rPr>
              <a:t>党和政府及其工作人员</a:t>
            </a:r>
            <a:r>
              <a:rPr lang="en-US" sz="2000" b="1">
                <a:solidFill>
                  <a:srgbClr val="7030A0"/>
                </a:solidFill>
                <a:latin typeface="楷体" charset="0"/>
                <a:ea typeface="楷体" charset="0"/>
                <a:cs typeface="楷体" charset="0"/>
                <a:sym typeface="+mn-ea"/>
              </a:rPr>
              <a:t>:</a:t>
            </a:r>
            <a:r>
              <a:rPr sz="2000" b="1">
                <a:solidFill>
                  <a:srgbClr val="7030A0"/>
                </a:solidFill>
                <a:latin typeface="楷体" charset="0"/>
                <a:ea typeface="楷体" charset="0"/>
                <a:cs typeface="楷体" charset="0"/>
                <a:sym typeface="+mn-ea"/>
              </a:rPr>
              <a:t>要带头尊法学法守法用法</a:t>
            </a:r>
            <a:r>
              <a:rPr lang="zh-CN" sz="2000" b="1">
                <a:solidFill>
                  <a:srgbClr val="7030A0"/>
                </a:solidFill>
                <a:latin typeface="楷体" charset="0"/>
                <a:ea typeface="楷体" charset="0"/>
                <a:cs typeface="楷体" charset="0"/>
                <a:sym typeface="+mn-ea"/>
              </a:rPr>
              <a:t>，</a:t>
            </a:r>
            <a:r>
              <a:rPr sz="2000" b="1">
                <a:solidFill>
                  <a:srgbClr val="7030A0"/>
                </a:solidFill>
                <a:latin typeface="楷体" charset="0"/>
                <a:ea typeface="楷体" charset="0"/>
                <a:cs typeface="楷体" charset="0"/>
                <a:sym typeface="+mn-ea"/>
              </a:rPr>
              <a:t>提高</a:t>
            </a:r>
            <a:r>
              <a:rPr sz="2000" b="1" u="sng">
                <a:solidFill>
                  <a:srgbClr val="FF0000"/>
                </a:solidFill>
                <a:latin typeface="楷体" charset="0"/>
                <a:ea typeface="楷体" charset="0"/>
                <a:cs typeface="楷体" charset="0"/>
                <a:sym typeface="+mn-ea"/>
              </a:rPr>
              <a:t>运用法治思维和法治方式</a:t>
            </a:r>
            <a:r>
              <a:rPr sz="2000" b="1">
                <a:solidFill>
                  <a:srgbClr val="7030A0"/>
                </a:solidFill>
                <a:latin typeface="楷体" charset="0"/>
                <a:ea typeface="楷体" charset="0"/>
                <a:cs typeface="楷体" charset="0"/>
                <a:sym typeface="+mn-ea"/>
              </a:rPr>
              <a:t>深化改革、推动发展、化解矛盾、维护稳定、应对风险的能力。</a:t>
            </a:r>
            <a:endParaRPr sz="2000" b="1">
              <a:solidFill>
                <a:srgbClr val="7030A0"/>
              </a:solidFill>
              <a:latin typeface="楷体" charset="0"/>
              <a:ea typeface="楷体" charset="0"/>
              <a:cs typeface="楷体" charset="0"/>
              <a:sym typeface="+mn-ea"/>
            </a:endParaRPr>
          </a:p>
          <a:p>
            <a:pPr algn="just" defTabSz="266700">
              <a:lnSpc>
                <a:spcPct val="112000"/>
              </a:lnSpc>
              <a:spcAft>
                <a:spcPct val="0"/>
              </a:spcAft>
            </a:pPr>
            <a:r>
              <a:rPr lang="zh-CN" sz="2000" b="1">
                <a:solidFill>
                  <a:srgbClr val="7030A0"/>
                </a:solidFill>
                <a:latin typeface="楷体" charset="0"/>
                <a:ea typeface="楷体" charset="0"/>
                <a:cs typeface="楷体" charset="0"/>
                <a:sym typeface="+mn-ea"/>
              </a:rPr>
              <a:t>（</a:t>
            </a:r>
            <a:r>
              <a:rPr lang="en-US" altLang="zh-CN" sz="2000" b="1">
                <a:solidFill>
                  <a:srgbClr val="7030A0"/>
                </a:solidFill>
                <a:latin typeface="楷体" charset="0"/>
                <a:ea typeface="楷体" charset="0"/>
                <a:cs typeface="楷体" charset="0"/>
                <a:sym typeface="+mn-ea"/>
              </a:rPr>
              <a:t>4</a:t>
            </a:r>
            <a:r>
              <a:rPr lang="zh-CN" sz="2000" b="1">
                <a:solidFill>
                  <a:srgbClr val="7030A0"/>
                </a:solidFill>
                <a:latin typeface="楷体" charset="0"/>
                <a:ea typeface="楷体" charset="0"/>
                <a:cs typeface="楷体" charset="0"/>
                <a:sym typeface="+mn-ea"/>
              </a:rPr>
              <a:t>）</a:t>
            </a:r>
            <a:r>
              <a:rPr lang="zh-CN" sz="2000" b="1">
                <a:solidFill>
                  <a:schemeClr val="tx1"/>
                </a:solidFill>
                <a:latin typeface="楷体" charset="0"/>
                <a:ea typeface="楷体" charset="0"/>
                <a:cs typeface="楷体" charset="0"/>
                <a:sym typeface="+mn-ea"/>
              </a:rPr>
              <a:t>公民</a:t>
            </a:r>
            <a:r>
              <a:rPr lang="zh-CN" sz="2000" b="1">
                <a:solidFill>
                  <a:srgbClr val="7030A0"/>
                </a:solidFill>
                <a:latin typeface="楷体" charset="0"/>
                <a:ea typeface="楷体" charset="0"/>
                <a:cs typeface="楷体" charset="0"/>
                <a:sym typeface="+mn-ea"/>
              </a:rPr>
              <a:t>：</a:t>
            </a:r>
            <a:r>
              <a:rPr sz="2000" b="1">
                <a:solidFill>
                  <a:srgbClr val="7030A0"/>
                </a:solidFill>
                <a:latin typeface="楷体" charset="0"/>
                <a:ea typeface="楷体" charset="0"/>
                <a:cs typeface="楷体" charset="0"/>
              </a:rPr>
              <a:t>现代社会的公民</a:t>
            </a:r>
            <a:r>
              <a:rPr lang="zh-CN" sz="2000" b="1">
                <a:solidFill>
                  <a:srgbClr val="7030A0"/>
                </a:solidFill>
                <a:latin typeface="楷体" charset="0"/>
                <a:ea typeface="楷体" charset="0"/>
                <a:cs typeface="楷体" charset="0"/>
              </a:rPr>
              <a:t>，</a:t>
            </a:r>
            <a:r>
              <a:rPr sz="2000" b="1">
                <a:solidFill>
                  <a:srgbClr val="7030A0"/>
                </a:solidFill>
                <a:latin typeface="楷体" charset="0"/>
                <a:ea typeface="楷体" charset="0"/>
                <a:cs typeface="楷体" charset="0"/>
              </a:rPr>
              <a:t>要增强</a:t>
            </a:r>
            <a:r>
              <a:rPr sz="2000" b="1" u="sng">
                <a:solidFill>
                  <a:srgbClr val="FF0000"/>
                </a:solidFill>
                <a:latin typeface="楷体" charset="0"/>
                <a:ea typeface="楷体" charset="0"/>
                <a:cs typeface="楷体" charset="0"/>
              </a:rPr>
              <a:t>尊法学法守法用法意识</a:t>
            </a:r>
            <a:r>
              <a:rPr lang="zh-CN" sz="2000" b="1" u="sng">
                <a:solidFill>
                  <a:srgbClr val="FF0000"/>
                </a:solidFill>
                <a:latin typeface="楷体" charset="0"/>
                <a:ea typeface="楷体" charset="0"/>
                <a:cs typeface="楷体" charset="0"/>
              </a:rPr>
              <a:t>，</a:t>
            </a:r>
            <a:r>
              <a:rPr sz="2000" b="1">
                <a:solidFill>
                  <a:srgbClr val="7030A0"/>
                </a:solidFill>
                <a:latin typeface="楷体" charset="0"/>
                <a:ea typeface="楷体" charset="0"/>
                <a:cs typeface="楷体" charset="0"/>
              </a:rPr>
              <a:t>弘扬</a:t>
            </a:r>
            <a:r>
              <a:rPr sz="2000" b="1" u="sng">
                <a:solidFill>
                  <a:srgbClr val="FF0000"/>
                </a:solidFill>
                <a:latin typeface="楷体" charset="0"/>
                <a:ea typeface="楷体" charset="0"/>
                <a:cs typeface="楷体" charset="0"/>
              </a:rPr>
              <a:t>法治精神</a:t>
            </a:r>
            <a:r>
              <a:rPr lang="zh-CN" sz="2000" b="1">
                <a:solidFill>
                  <a:srgbClr val="7030A0"/>
                </a:solidFill>
                <a:latin typeface="楷体" charset="0"/>
                <a:ea typeface="楷体" charset="0"/>
                <a:cs typeface="楷体" charset="0"/>
              </a:rPr>
              <a:t>，</a:t>
            </a:r>
            <a:r>
              <a:rPr sz="2000" b="1">
                <a:solidFill>
                  <a:srgbClr val="7030A0"/>
                </a:solidFill>
                <a:latin typeface="楷体" charset="0"/>
                <a:ea typeface="楷体" charset="0"/>
                <a:cs typeface="楷体" charset="0"/>
              </a:rPr>
              <a:t>强化</a:t>
            </a:r>
            <a:r>
              <a:rPr sz="2000" b="1" u="sng">
                <a:solidFill>
                  <a:srgbClr val="FF0000"/>
                </a:solidFill>
                <a:latin typeface="楷体" charset="0"/>
                <a:ea typeface="楷体" charset="0"/>
                <a:cs typeface="楷体" charset="0"/>
              </a:rPr>
              <a:t>规则意识</a:t>
            </a:r>
            <a:r>
              <a:rPr lang="zh-CN" sz="2000" b="1">
                <a:solidFill>
                  <a:srgbClr val="7030A0"/>
                </a:solidFill>
                <a:latin typeface="楷体" charset="0"/>
                <a:ea typeface="楷体" charset="0"/>
                <a:cs typeface="楷体" charset="0"/>
              </a:rPr>
              <a:t>，</a:t>
            </a:r>
            <a:r>
              <a:rPr sz="2000" b="1">
                <a:solidFill>
                  <a:srgbClr val="7030A0"/>
                </a:solidFill>
                <a:latin typeface="楷体" charset="0"/>
                <a:ea typeface="楷体" charset="0"/>
                <a:cs typeface="楷体" charset="0"/>
              </a:rPr>
              <a:t>树立正确的</a:t>
            </a:r>
            <a:r>
              <a:rPr sz="2000" b="1" u="sng">
                <a:solidFill>
                  <a:srgbClr val="FF0000"/>
                </a:solidFill>
                <a:latin typeface="楷体" charset="0"/>
                <a:ea typeface="楷体" charset="0"/>
                <a:cs typeface="楷体" charset="0"/>
              </a:rPr>
              <a:t>权利义务观念</a:t>
            </a:r>
            <a:r>
              <a:rPr sz="2000" b="1">
                <a:solidFill>
                  <a:srgbClr val="7030A0"/>
                </a:solidFill>
                <a:latin typeface="楷体" charset="0"/>
                <a:ea typeface="楷体" charset="0"/>
                <a:cs typeface="楷体" charset="0"/>
              </a:rPr>
              <a:t>。</a:t>
            </a:r>
            <a:endParaRPr sz="2000" b="1">
              <a:solidFill>
                <a:srgbClr val="7030A0"/>
              </a:solidFill>
              <a:latin typeface="楷体" charset="0"/>
              <a:ea typeface="楷体" charset="0"/>
              <a:cs typeface="楷体" charset="0"/>
            </a:endParaRPr>
          </a:p>
          <a:p>
            <a:pPr algn="just" defTabSz="266700">
              <a:lnSpc>
                <a:spcPct val="112000"/>
              </a:lnSpc>
              <a:spcAft>
                <a:spcPct val="0"/>
              </a:spcAft>
            </a:pPr>
            <a:endParaRPr sz="2000" b="1">
              <a:solidFill>
                <a:srgbClr val="7030A0"/>
              </a:solidFill>
              <a:latin typeface="楷体" charset="0"/>
              <a:ea typeface="楷体" charset="0"/>
              <a:cs typeface="楷体" charset="0"/>
            </a:endParaRPr>
          </a:p>
        </p:txBody>
      </p:sp>
      <p:sp>
        <p:nvSpPr>
          <p:cNvPr id="10" name="文本框 9" title=""/>
          <p:cNvSpPr txBox="1"/>
          <p:nvPr>
            <p:custDataLst>
              <p:tags r:id="rId13"/>
            </p:custDataLst>
          </p:nvPr>
        </p:nvSpPr>
        <p:spPr>
          <a:xfrm>
            <a:off x="767715" y="3227070"/>
            <a:ext cx="9044940" cy="489585"/>
          </a:xfrm>
          <a:prstGeom prst="rect">
            <a:avLst/>
          </a:prstGeom>
          <a:solidFill>
            <a:srgbClr val="3C548E"/>
          </a:solidFill>
        </p:spPr>
        <p:txBody>
          <a:bodyPr wrap="square" rtlCol="0" anchor="t">
            <a:noAutofit/>
          </a:bodyPr>
          <a:lstStyle/>
          <a:p>
            <a:pPr algn="dist" defTabSz="266700">
              <a:lnSpc>
                <a:spcPct val="100000"/>
              </a:lnSpc>
              <a:spcAft>
                <a:spcPct val="0"/>
              </a:spcAft>
            </a:pPr>
            <a:r>
              <a:rPr sz="2800" b="1">
                <a:solidFill>
                  <a:srgbClr val="FFFF00"/>
                </a:solidFill>
                <a:latin typeface="楷体" charset="0"/>
                <a:ea typeface="楷体" charset="0"/>
                <a:cs typeface="楷体" charset="0"/>
                <a:sym typeface="+mn-ea"/>
              </a:rPr>
              <a:t>怎样厉行法治?(厉行法治的要求)</a:t>
            </a:r>
            <a:endParaRPr lang="zh-CN" sz="2800" b="1">
              <a:solidFill>
                <a:srgbClr val="FFFF00"/>
              </a:solidFill>
              <a:latin typeface="楷体" charset="0"/>
              <a:ea typeface="楷体" charset="0"/>
              <a:cs typeface="楷体" charset="0"/>
              <a:sym typeface="+mn-ea"/>
            </a:endParaRPr>
          </a:p>
        </p:txBody>
      </p:sp>
      <p:sp>
        <p:nvSpPr>
          <p:cNvPr id="5" name="五角星 4" title=""/>
          <p:cNvSpPr/>
          <p:nvPr>
            <p:custDataLst>
              <p:tags r:id="rId14"/>
            </p:custDataLst>
          </p:nvPr>
        </p:nvSpPr>
        <p:spPr>
          <a:xfrm>
            <a:off x="9912350" y="3227070"/>
            <a:ext cx="432435" cy="432435"/>
          </a:xfrm>
          <a:prstGeom prst="star5">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6"/>
    </p:custData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9"/>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635"/>
            <a:ext cx="12192635" cy="6857365"/>
          </a:xfrm>
          <a:prstGeom prst="rect">
            <a:avLst/>
          </a:prstGeom>
          <a:solidFill>
            <a:schemeClr val="tx1">
              <a:lumMod val="95000"/>
              <a:lumOff val="5000"/>
              <a:alpha val="57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grpSp>
        <p:nvGrpSpPr>
          <p:cNvPr id="13" name="组合 12" title=""/>
          <p:cNvGrpSpPr/>
          <p:nvPr>
            <p:custDataLst>
              <p:tags r:id="rId4"/>
            </p:custDataLst>
          </p:nvPr>
        </p:nvGrpSpPr>
        <p:grpSpPr>
          <a:xfrm>
            <a:off x="250818" y="391178"/>
            <a:ext cx="11895090" cy="6062828"/>
            <a:chOff x="755" y="410"/>
            <a:chExt cx="17211" cy="8735"/>
          </a:xfrm>
        </p:grpSpPr>
        <p:sp>
          <p:nvSpPr>
            <p:cNvPr id="4" name="矩形 3"/>
            <p:cNvSpPr/>
            <p:nvPr>
              <p:custDataLst>
                <p:tags r:id="rId5"/>
              </p:custDataLst>
            </p:nvPr>
          </p:nvSpPr>
          <p:spPr>
            <a:xfrm>
              <a:off x="982" y="637"/>
              <a:ext cx="16709" cy="8310"/>
            </a:xfrm>
            <a:prstGeom prst="rect">
              <a:avLst/>
            </a:prstGeom>
            <a:no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23" name="椭圆 22"/>
            <p:cNvSpPr/>
            <p:nvPr>
              <p:custDataLst>
                <p:tags r:id="rId6"/>
              </p:custDataLst>
            </p:nvPr>
          </p:nvSpPr>
          <p:spPr>
            <a:xfrm>
              <a:off x="755" y="410"/>
              <a:ext cx="567" cy="567"/>
            </a:xfrm>
            <a:prstGeom prst="ellipse">
              <a:avLst/>
            </a:prstGeom>
            <a:solidFill>
              <a:srgbClr val="F7F1E8"/>
            </a:solid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25" name="椭圆 24"/>
            <p:cNvSpPr/>
            <p:nvPr>
              <p:custDataLst>
                <p:tags r:id="rId7"/>
              </p:custDataLst>
            </p:nvPr>
          </p:nvSpPr>
          <p:spPr>
            <a:xfrm>
              <a:off x="756" y="8575"/>
              <a:ext cx="567" cy="567"/>
            </a:xfrm>
            <a:prstGeom prst="ellipse">
              <a:avLst/>
            </a:prstGeom>
            <a:solidFill>
              <a:srgbClr val="F7F1E8"/>
            </a:solid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27" name="椭圆 26"/>
            <p:cNvSpPr/>
            <p:nvPr>
              <p:custDataLst>
                <p:tags r:id="rId8"/>
              </p:custDataLst>
            </p:nvPr>
          </p:nvSpPr>
          <p:spPr>
            <a:xfrm rot="13800000">
              <a:off x="17283" y="8578"/>
              <a:ext cx="567" cy="567"/>
            </a:xfrm>
            <a:prstGeom prst="ellipse">
              <a:avLst/>
            </a:prstGeom>
            <a:solidFill>
              <a:srgbClr val="F7F1E8"/>
            </a:solid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29" name="椭圆 28"/>
            <p:cNvSpPr/>
            <p:nvPr>
              <p:custDataLst>
                <p:tags r:id="rId9"/>
              </p:custDataLst>
            </p:nvPr>
          </p:nvSpPr>
          <p:spPr>
            <a:xfrm>
              <a:off x="17399" y="410"/>
              <a:ext cx="567" cy="567"/>
            </a:xfrm>
            <a:prstGeom prst="ellipse">
              <a:avLst/>
            </a:prstGeom>
            <a:solidFill>
              <a:srgbClr val="F7F1E8"/>
            </a:solidFill>
            <a:ln>
              <a:solidFill>
                <a:srgbClr val="F2973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grpSp>
      <p:grpSp>
        <p:nvGrpSpPr>
          <p:cNvPr id="9" name="组合 8" title=""/>
          <p:cNvGrpSpPr/>
          <p:nvPr>
            <p:custDataLst>
              <p:tags r:id="rId10"/>
            </p:custDataLst>
          </p:nvPr>
        </p:nvGrpSpPr>
        <p:grpSpPr>
          <a:xfrm>
            <a:off x="3133869" y="188595"/>
            <a:ext cx="6080616" cy="840740"/>
            <a:chOff x="52" y="70"/>
            <a:chExt cx="11481" cy="1474"/>
          </a:xfrm>
        </p:grpSpPr>
        <p:pic>
          <p:nvPicPr>
            <p:cNvPr id="2" name="图片 1" descr="fEqs6Ujxu"/>
            <p:cNvPicPr>
              <a:picLocks noChangeAspect="1"/>
            </p:cNvPicPr>
            <p:nvPr>
              <p:custDataLst>
                <p:tags r:id="rId12"/>
              </p:custDataLst>
            </p:nvPr>
          </p:nvPicPr>
          <p:blipFill>
            <a:blip r:embed="rId11"/>
            <a:srcRect l="12093" t="82511" r="13298" b="6891"/>
            <a:stretch>
              <a:fillRect/>
            </a:stretch>
          </p:blipFill>
          <p:spPr>
            <a:xfrm>
              <a:off x="52" y="70"/>
              <a:ext cx="11481" cy="1474"/>
            </a:xfrm>
            <a:prstGeom prst="rect">
              <a:avLst/>
            </a:prstGeom>
          </p:spPr>
        </p:pic>
        <p:sp>
          <p:nvSpPr>
            <p:cNvPr id="5" name="文本框 4"/>
            <p:cNvSpPr txBox="1"/>
            <p:nvPr>
              <p:custDataLst>
                <p:tags r:id="rId13"/>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法治中国</a:t>
              </a:r>
              <a:endParaRPr lang="zh-CN" altLang="en-US" sz="2800" b="1">
                <a:solidFill>
                  <a:schemeClr val="bg1"/>
                </a:solidFill>
                <a:latin typeface="楷体" charset="0"/>
                <a:ea typeface="楷体" charset="0"/>
                <a:cs typeface="楷体" charset="0"/>
                <a:sym typeface="+mn-lt"/>
              </a:endParaRPr>
            </a:p>
          </p:txBody>
        </p:sp>
      </p:grpSp>
      <p:sp>
        <p:nvSpPr>
          <p:cNvPr id="8" name="文本框 7" title=""/>
          <p:cNvSpPr txBox="1"/>
          <p:nvPr>
            <p:custDataLst>
              <p:tags r:id="rId14"/>
            </p:custDataLst>
          </p:nvPr>
        </p:nvSpPr>
        <p:spPr>
          <a:xfrm>
            <a:off x="824865" y="1164590"/>
            <a:ext cx="8228965" cy="521970"/>
          </a:xfrm>
          <a:prstGeom prst="rect">
            <a:avLst/>
          </a:prstGeom>
          <a:solidFill>
            <a:srgbClr val="3C548E"/>
          </a:solidFill>
        </p:spPr>
        <p:txBody>
          <a:bodyPr wrap="square" rtlCol="0" anchor="t">
            <a:spAutoFit/>
          </a:bodyPr>
          <a:lstStyle/>
          <a:p>
            <a:pPr algn="dist" defTabSz="266700">
              <a:lnSpc>
                <a:spcPct val="100000"/>
              </a:lnSpc>
              <a:spcAft>
                <a:spcPct val="0"/>
              </a:spcAft>
            </a:pPr>
            <a:r>
              <a:rPr lang="zh-CN" sz="2800" b="1">
                <a:solidFill>
                  <a:srgbClr val="FFFF00"/>
                </a:solidFill>
                <a:latin typeface="楷体" charset="0"/>
                <a:ea typeface="楷体" charset="0"/>
                <a:sym typeface="+mn-ea"/>
              </a:rPr>
              <a:t>如何正确认识法治与德治的关系?</a:t>
            </a:r>
            <a:endParaRPr lang="zh-CN" sz="2800" b="1">
              <a:solidFill>
                <a:srgbClr val="FFFF00"/>
              </a:solidFill>
              <a:latin typeface="楷体" charset="0"/>
              <a:ea typeface="楷体" charset="0"/>
              <a:sym typeface="+mn-ea"/>
            </a:endParaRPr>
          </a:p>
        </p:txBody>
      </p:sp>
      <p:sp>
        <p:nvSpPr>
          <p:cNvPr id="10" name="文本框 9" title=""/>
          <p:cNvSpPr txBox="1"/>
          <p:nvPr>
            <p:custDataLst>
              <p:tags r:id="rId15"/>
            </p:custDataLst>
          </p:nvPr>
        </p:nvSpPr>
        <p:spPr>
          <a:xfrm>
            <a:off x="623570" y="1844675"/>
            <a:ext cx="6842125" cy="3969385"/>
          </a:xfrm>
          <a:prstGeom prst="rect">
            <a:avLst/>
          </a:prstGeom>
        </p:spPr>
        <p:txBody>
          <a:bodyPr wrap="square">
            <a:spAutoFit/>
          </a:bodyPr>
          <a:lstStyle/>
          <a:p>
            <a:pPr indent="457200" algn="just" defTabSz="266700">
              <a:lnSpc>
                <a:spcPct val="150000"/>
              </a:lnSpc>
              <a:spcAft>
                <a:spcPct val="0"/>
              </a:spcAft>
            </a:pPr>
            <a:r>
              <a:rPr lang="en-US" altLang="zh-CN" sz="2400" b="1">
                <a:solidFill>
                  <a:srgbClr val="FFFF00"/>
                </a:solidFill>
                <a:latin typeface="楷体" charset="0"/>
                <a:ea typeface="楷体" charset="0"/>
                <a:cs typeface="楷体" charset="0"/>
              </a:rPr>
              <a:t>(1)</a:t>
            </a:r>
            <a:r>
              <a:rPr lang="zh-CN" altLang="en-US" sz="2400" b="1">
                <a:solidFill>
                  <a:srgbClr val="FFFF00"/>
                </a:solidFill>
                <a:latin typeface="楷体" charset="0"/>
                <a:ea typeface="楷体" charset="0"/>
                <a:cs typeface="楷体" charset="0"/>
              </a:rPr>
              <a:t>国家和社会治理需要法律和道德共同发挥作用，既重视发挥法律的</a:t>
            </a:r>
            <a:r>
              <a:rPr lang="zh-CN" altLang="en-US" sz="2400" b="1">
                <a:solidFill>
                  <a:schemeClr val="bg1"/>
                </a:solidFill>
                <a:latin typeface="楷体" charset="0"/>
                <a:ea typeface="楷体" charset="0"/>
                <a:cs typeface="楷体" charset="0"/>
              </a:rPr>
              <a:t>规范作用</a:t>
            </a:r>
            <a:r>
              <a:rPr lang="zh-CN" altLang="en-US" sz="2400" b="1">
                <a:solidFill>
                  <a:srgbClr val="FFFF00"/>
                </a:solidFill>
                <a:latin typeface="楷体" charset="0"/>
                <a:ea typeface="楷体" charset="0"/>
                <a:cs typeface="楷体" charset="0"/>
              </a:rPr>
              <a:t>，又重视发挥道德的</a:t>
            </a:r>
            <a:r>
              <a:rPr lang="zh-CN" altLang="en-US" sz="2400" b="1">
                <a:solidFill>
                  <a:schemeClr val="bg1"/>
                </a:solidFill>
                <a:latin typeface="楷体" charset="0"/>
                <a:ea typeface="楷体" charset="0"/>
                <a:cs typeface="楷体" charset="0"/>
              </a:rPr>
              <a:t>教化作用</a:t>
            </a:r>
            <a:r>
              <a:rPr lang="zh-CN" altLang="en-US" sz="2400" b="1">
                <a:solidFill>
                  <a:srgbClr val="FFFF00"/>
                </a:solidFill>
                <a:latin typeface="楷体" charset="0"/>
                <a:ea typeface="楷体" charset="0"/>
                <a:cs typeface="楷体" charset="0"/>
              </a:rPr>
              <a:t>。</a:t>
            </a:r>
            <a:endParaRPr lang="zh-CN" altLang="en-US" sz="2400" b="1">
              <a:solidFill>
                <a:srgbClr val="FFFF00"/>
              </a:solidFill>
              <a:latin typeface="楷体" charset="0"/>
              <a:ea typeface="楷体" charset="0"/>
              <a:cs typeface="楷体" charset="0"/>
            </a:endParaRPr>
          </a:p>
          <a:p>
            <a:pPr indent="457200" algn="just" defTabSz="266700">
              <a:lnSpc>
                <a:spcPct val="150000"/>
              </a:lnSpc>
              <a:spcAft>
                <a:spcPct val="0"/>
              </a:spcAft>
            </a:pPr>
            <a:r>
              <a:rPr lang="en-US" altLang="zh-CN" sz="2400" b="1">
                <a:solidFill>
                  <a:srgbClr val="FFFF00"/>
                </a:solidFill>
                <a:latin typeface="楷体" charset="0"/>
                <a:ea typeface="楷体" charset="0"/>
                <a:cs typeface="楷体" charset="0"/>
              </a:rPr>
              <a:t>(2)</a:t>
            </a:r>
            <a:r>
              <a:rPr lang="zh-CN" altLang="en-US" sz="2400" b="1">
                <a:solidFill>
                  <a:srgbClr val="FFFF00"/>
                </a:solidFill>
                <a:latin typeface="楷体" charset="0"/>
                <a:ea typeface="楷体" charset="0"/>
                <a:cs typeface="楷体" charset="0"/>
              </a:rPr>
              <a:t>以法治承载道德理念，强化法律对道德建设的促进作用；以道德滋养法治精神，强化道德对法治文化的支撑作用。</a:t>
            </a:r>
            <a:endParaRPr lang="zh-CN" altLang="en-US" sz="2400" b="1">
              <a:solidFill>
                <a:srgbClr val="FFFF00"/>
              </a:solidFill>
              <a:latin typeface="楷体" charset="0"/>
              <a:ea typeface="楷体" charset="0"/>
              <a:cs typeface="楷体" charset="0"/>
            </a:endParaRPr>
          </a:p>
          <a:p>
            <a:pPr indent="457200" algn="just" defTabSz="266700">
              <a:lnSpc>
                <a:spcPct val="150000"/>
              </a:lnSpc>
              <a:spcAft>
                <a:spcPct val="0"/>
              </a:spcAft>
            </a:pPr>
            <a:r>
              <a:rPr lang="en-US" altLang="zh-CN" sz="2400" b="1">
                <a:solidFill>
                  <a:srgbClr val="FFFF00"/>
                </a:solidFill>
                <a:latin typeface="楷体" charset="0"/>
                <a:ea typeface="楷体" charset="0"/>
                <a:cs typeface="楷体" charset="0"/>
              </a:rPr>
              <a:t>(3)</a:t>
            </a:r>
            <a:r>
              <a:rPr lang="zh-CN" altLang="en-US" sz="2400" b="1" u="wavy">
                <a:solidFill>
                  <a:srgbClr val="FFFF00"/>
                </a:solidFill>
                <a:uFill>
                  <a:solidFill>
                    <a:srgbClr val="000000"/>
                  </a:solidFill>
                </a:uFill>
                <a:latin typeface="楷体" charset="0"/>
                <a:ea typeface="楷体" charset="0"/>
                <a:cs typeface="楷体" charset="0"/>
              </a:rPr>
              <a:t>法律与道德</a:t>
            </a:r>
            <a:r>
              <a:rPr lang="zh-CN" altLang="en-US" sz="2400" b="1" u="wavy">
                <a:solidFill>
                  <a:schemeClr val="bg1"/>
                </a:solidFill>
                <a:uFill>
                  <a:solidFill>
                    <a:srgbClr val="000000"/>
                  </a:solidFill>
                </a:uFill>
                <a:latin typeface="楷体" charset="0"/>
                <a:ea typeface="楷体" charset="0"/>
                <a:cs typeface="楷体" charset="0"/>
              </a:rPr>
              <a:t>相辅相成</a:t>
            </a:r>
            <a:r>
              <a:rPr lang="zh-CN" altLang="en-US" sz="2400" b="1" u="wavy">
                <a:solidFill>
                  <a:srgbClr val="FFFF00"/>
                </a:solidFill>
                <a:uFill>
                  <a:solidFill>
                    <a:srgbClr val="000000"/>
                  </a:solidFill>
                </a:uFill>
                <a:latin typeface="楷体" charset="0"/>
                <a:ea typeface="楷体" charset="0"/>
                <a:cs typeface="楷体" charset="0"/>
              </a:rPr>
              <a:t>，法治与德治</a:t>
            </a:r>
            <a:r>
              <a:rPr lang="zh-CN" altLang="en-US" sz="2400" b="1" u="wavy">
                <a:solidFill>
                  <a:schemeClr val="bg1"/>
                </a:solidFill>
                <a:uFill>
                  <a:solidFill>
                    <a:srgbClr val="000000"/>
                  </a:solidFill>
                </a:uFill>
                <a:latin typeface="楷体" charset="0"/>
                <a:ea typeface="楷体" charset="0"/>
                <a:cs typeface="楷体" charset="0"/>
              </a:rPr>
              <a:t>相得益彰</a:t>
            </a:r>
            <a:r>
              <a:rPr lang="zh-CN" altLang="en-US" sz="2400" b="1">
                <a:solidFill>
                  <a:srgbClr val="FFFF00"/>
                </a:solidFill>
                <a:latin typeface="楷体" charset="0"/>
                <a:ea typeface="楷体" charset="0"/>
                <a:cs typeface="楷体" charset="0"/>
              </a:rPr>
              <a:t>。</a:t>
            </a:r>
            <a:endParaRPr lang="zh-CN" altLang="en-US" sz="2400" b="1">
              <a:solidFill>
                <a:srgbClr val="FFFF00"/>
              </a:solidFill>
              <a:latin typeface="楷体" charset="0"/>
              <a:ea typeface="楷体" charset="0"/>
              <a:cs typeface="楷体" charset="0"/>
            </a:endParaRPr>
          </a:p>
        </p:txBody>
      </p:sp>
      <p:sp>
        <p:nvSpPr>
          <p:cNvPr id="16" name="五角星 15" title=""/>
          <p:cNvSpPr/>
          <p:nvPr>
            <p:custDataLst>
              <p:tags r:id="rId16"/>
            </p:custDataLst>
          </p:nvPr>
        </p:nvSpPr>
        <p:spPr>
          <a:xfrm>
            <a:off x="9214485" y="1137285"/>
            <a:ext cx="432435" cy="432435"/>
          </a:xfrm>
          <a:prstGeom prst="star5">
            <a:avLst/>
          </a:prstGeom>
          <a:solidFill>
            <a:srgbClr val="FFFF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7" name="23DFHEB12-5.EPS" title=""/>
          <p:cNvPicPr/>
          <p:nvPr>
            <p:custDataLst>
              <p:tags r:id="rId18"/>
            </p:custDataLst>
          </p:nvPr>
        </p:nvPicPr>
        <p:blipFill>
          <a:blip r:embed="rId17"/>
          <a:stretch>
            <a:fillRect/>
          </a:stretch>
        </p:blipFill>
        <p:spPr>
          <a:xfrm>
            <a:off x="7752916" y="2708890"/>
            <a:ext cx="3739436" cy="2120003"/>
          </a:xfrm>
          <a:prstGeom prst="rect">
            <a:avLst/>
          </a:prstGeom>
        </p:spPr>
      </p:pic>
    </p:spTree>
    <p:custDataLst>
      <p:tags r:id="rId20"/>
    </p:custData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03504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602869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72274" y="11684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易混易错知识点</a:t>
              </a:r>
              <a:endParaRPr lang="zh-CN" sz="2800" b="1">
                <a:solidFill>
                  <a:schemeClr val="bg1"/>
                </a:solidFill>
                <a:latin typeface="楷体" charset="0"/>
                <a:ea typeface="楷体" charset="0"/>
                <a:cs typeface="楷体" charset="0"/>
                <a:sym typeface="+mn-ea"/>
              </a:endParaRPr>
            </a:p>
          </p:txBody>
        </p:sp>
      </p:grpSp>
      <p:sp>
        <p:nvSpPr>
          <p:cNvPr id="7" name="文本框 6" title=""/>
          <p:cNvSpPr txBox="1"/>
          <p:nvPr>
            <p:custDataLst>
              <p:tags r:id="rId10"/>
            </p:custDataLst>
          </p:nvPr>
        </p:nvSpPr>
        <p:spPr>
          <a:xfrm>
            <a:off x="623570" y="1124585"/>
            <a:ext cx="10875645" cy="5307965"/>
          </a:xfrm>
          <a:prstGeom prst="rect">
            <a:avLst/>
          </a:prstGeom>
          <a:noFill/>
        </p:spPr>
        <p:txBody>
          <a:bodyPr wrap="square" rtlCol="0" anchor="t">
            <a:spAutoFit/>
          </a:bodyPr>
          <a:lstStyle/>
          <a:p>
            <a:pPr algn="l" defTabSz="266700" fontAlgn="ctr">
              <a:lnSpc>
                <a:spcPct val="123000"/>
              </a:lnSpc>
              <a:spcAft>
                <a:spcPct val="0"/>
              </a:spcAft>
            </a:pPr>
            <a:r>
              <a:rPr sz="2300" b="1">
                <a:solidFill>
                  <a:srgbClr val="03504C"/>
                </a:solidFill>
                <a:latin typeface="楷体" charset="0"/>
                <a:ea typeface="楷体" charset="0"/>
                <a:cs typeface="楷体" charset="0"/>
                <a:sym typeface="+mn-ea"/>
              </a:rPr>
              <a:t>1.人民当家作主是社会主义民主政治的目的。(×)</a:t>
            </a:r>
            <a:br>
              <a:rPr sz="2300" b="1">
                <a:solidFill>
                  <a:srgbClr val="03504C"/>
                </a:solidFill>
                <a:latin typeface="楷体" charset="0"/>
                <a:ea typeface="楷体" charset="0"/>
                <a:cs typeface="楷体" charset="0"/>
                <a:sym typeface="+mn-ea"/>
              </a:rPr>
            </a:b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人民当家作主是社会主义民主政治的本质特征。 </a:t>
            </a:r>
            <a:br>
              <a:rPr sz="2300" b="1">
                <a:solidFill>
                  <a:srgbClr val="03504C"/>
                </a:solidFill>
                <a:latin typeface="楷体" charset="0"/>
                <a:ea typeface="楷体" charset="0"/>
                <a:cs typeface="楷体" charset="0"/>
                <a:sym typeface="+mn-ea"/>
              </a:rPr>
            </a:br>
            <a:r>
              <a:rPr sz="2300" b="1">
                <a:solidFill>
                  <a:srgbClr val="03504C"/>
                </a:solidFill>
                <a:latin typeface="楷体" charset="0"/>
                <a:ea typeface="楷体" charset="0"/>
                <a:cs typeface="楷体" charset="0"/>
                <a:sym typeface="+mn-ea"/>
              </a:rPr>
              <a:t>2.我国民主道路的选择取决于宪法规定。(×)</a:t>
            </a:r>
            <a:br>
              <a:rPr sz="2300" b="1">
                <a:solidFill>
                  <a:srgbClr val="03504C"/>
                </a:solidFill>
                <a:latin typeface="楷体" charset="0"/>
                <a:ea typeface="楷体" charset="0"/>
                <a:cs typeface="楷体" charset="0"/>
                <a:sym typeface="+mn-ea"/>
              </a:rPr>
            </a:b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我国民主道路的选择取决于我国的国情。 </a:t>
            </a:r>
            <a:br>
              <a:rPr sz="2300" b="1">
                <a:solidFill>
                  <a:srgbClr val="FF0000"/>
                </a:solidFill>
                <a:latin typeface="楷体" charset="0"/>
                <a:ea typeface="楷体" charset="0"/>
                <a:cs typeface="楷体" charset="0"/>
                <a:sym typeface="+mn-ea"/>
              </a:rPr>
            </a:br>
            <a:r>
              <a:rPr sz="2300" b="1">
                <a:solidFill>
                  <a:srgbClr val="03504C"/>
                </a:solidFill>
                <a:latin typeface="楷体" charset="0"/>
                <a:ea typeface="楷体" charset="0"/>
                <a:cs typeface="楷体" charset="0"/>
                <a:sym typeface="+mn-ea"/>
              </a:rPr>
              <a:t>3.民主监督是我国社会主义民主政治的特有形式和独特优势。(×)</a:t>
            </a:r>
            <a:br>
              <a:rPr sz="2300" b="1">
                <a:solidFill>
                  <a:srgbClr val="03504C"/>
                </a:solidFill>
                <a:latin typeface="楷体" charset="0"/>
                <a:ea typeface="楷体" charset="0"/>
                <a:cs typeface="楷体" charset="0"/>
                <a:sym typeface="+mn-ea"/>
              </a:rPr>
            </a:b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协商民主是我国社会主义民主政治的特有形式和独特优势。 </a:t>
            </a:r>
            <a:br>
              <a:rPr sz="2300" b="1">
                <a:solidFill>
                  <a:srgbClr val="FF0000"/>
                </a:solidFill>
                <a:latin typeface="楷体" charset="0"/>
                <a:ea typeface="楷体" charset="0"/>
                <a:cs typeface="楷体" charset="0"/>
                <a:sym typeface="+mn-ea"/>
              </a:rPr>
            </a:br>
            <a:r>
              <a:rPr sz="2300" b="1">
                <a:solidFill>
                  <a:srgbClr val="03504C"/>
                </a:solidFill>
                <a:latin typeface="楷体" charset="0"/>
                <a:ea typeface="楷体" charset="0"/>
                <a:cs typeface="楷体" charset="0"/>
                <a:sym typeface="+mn-ea"/>
              </a:rPr>
              <a:t>4.我国公民能够直接参与国家事务的管理。(×)</a:t>
            </a:r>
            <a:br>
              <a:rPr sz="2300" b="1">
                <a:solidFill>
                  <a:srgbClr val="03504C"/>
                </a:solidFill>
                <a:latin typeface="楷体" charset="0"/>
                <a:ea typeface="楷体" charset="0"/>
                <a:cs typeface="楷体" charset="0"/>
                <a:sym typeface="+mn-ea"/>
              </a:rPr>
            </a:b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在我国,公民间接管理国家事务。 </a:t>
            </a:r>
            <a:endParaRPr sz="2300" b="1">
              <a:solidFill>
                <a:srgbClr val="03504C"/>
              </a:solidFill>
              <a:latin typeface="楷体" charset="0"/>
              <a:ea typeface="楷体" charset="0"/>
              <a:cs typeface="楷体" charset="0"/>
              <a:sym typeface="+mn-ea"/>
            </a:endParaRPr>
          </a:p>
          <a:p>
            <a:pPr algn="l" defTabSz="266700" fontAlgn="ctr">
              <a:lnSpc>
                <a:spcPct val="123000"/>
              </a:lnSpc>
              <a:spcAft>
                <a:spcPct val="0"/>
              </a:spcAft>
            </a:pPr>
            <a:r>
              <a:rPr lang="en-US" sz="2300" b="1">
                <a:solidFill>
                  <a:srgbClr val="03504C"/>
                </a:solidFill>
                <a:latin typeface="楷体" charset="0"/>
                <a:ea typeface="楷体" charset="0"/>
                <a:cs typeface="楷体" charset="0"/>
                <a:sym typeface="+mn-ea"/>
              </a:rPr>
              <a:t>5</a:t>
            </a:r>
            <a:r>
              <a:rPr sz="2300" b="1">
                <a:solidFill>
                  <a:srgbClr val="03504C"/>
                </a:solidFill>
                <a:latin typeface="楷体" charset="0"/>
                <a:ea typeface="楷体" charset="0"/>
                <a:cs typeface="楷体" charset="0"/>
                <a:sym typeface="+mn-ea"/>
              </a:rPr>
              <a:t>.选举民主是我国社会主义民主政治的特有形式和独特优势。	(×)</a:t>
            </a:r>
            <a:endParaRPr sz="2300" b="1">
              <a:solidFill>
                <a:srgbClr val="03504C"/>
              </a:solidFill>
              <a:latin typeface="楷体" charset="0"/>
              <a:ea typeface="楷体" charset="0"/>
              <a:cs typeface="楷体" charset="0"/>
              <a:sym typeface="+mn-ea"/>
            </a:endParaRPr>
          </a:p>
          <a:p>
            <a:pPr algn="l" defTabSz="266700" fontAlgn="ctr">
              <a:lnSpc>
                <a:spcPct val="123000"/>
              </a:lnSpc>
              <a:spcAft>
                <a:spcPct val="0"/>
              </a:spcAft>
            </a:pP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协商民主是我国社会主义民主政治的特有形式和独特优势。</a:t>
            </a:r>
            <a:endParaRPr sz="2300" b="1">
              <a:solidFill>
                <a:srgbClr val="FF0000"/>
              </a:solidFill>
              <a:latin typeface="楷体" charset="0"/>
              <a:ea typeface="楷体" charset="0"/>
              <a:cs typeface="楷体" charset="0"/>
              <a:sym typeface="+mn-ea"/>
            </a:endParaRPr>
          </a:p>
          <a:p>
            <a:pPr algn="l" defTabSz="266700" fontAlgn="ctr">
              <a:lnSpc>
                <a:spcPct val="123000"/>
              </a:lnSpc>
              <a:spcAft>
                <a:spcPct val="0"/>
              </a:spcAft>
            </a:pPr>
            <a:r>
              <a:rPr lang="en-US" sz="2300" b="1">
                <a:solidFill>
                  <a:srgbClr val="03504C"/>
                </a:solidFill>
                <a:latin typeface="楷体" charset="0"/>
                <a:ea typeface="楷体" charset="0"/>
                <a:cs typeface="楷体" charset="0"/>
                <a:sym typeface="+mn-ea"/>
              </a:rPr>
              <a:t>6</a:t>
            </a:r>
            <a:r>
              <a:rPr sz="2300" b="1">
                <a:solidFill>
                  <a:srgbClr val="03504C"/>
                </a:solidFill>
                <a:latin typeface="楷体" charset="0"/>
                <a:ea typeface="楷体" charset="0"/>
                <a:cs typeface="楷体" charset="0"/>
                <a:sym typeface="+mn-ea"/>
              </a:rPr>
              <a:t>.网络的快速发展扩大了人民的民主权利,网络问政赋予了公民更多的政治权利。(×)</a:t>
            </a:r>
            <a:endParaRPr sz="2300" b="1">
              <a:solidFill>
                <a:srgbClr val="03504C"/>
              </a:solidFill>
              <a:latin typeface="楷体" charset="0"/>
              <a:ea typeface="楷体" charset="0"/>
              <a:cs typeface="楷体" charset="0"/>
              <a:sym typeface="+mn-ea"/>
            </a:endParaRPr>
          </a:p>
          <a:p>
            <a:pPr algn="l" defTabSz="266700" fontAlgn="ctr">
              <a:lnSpc>
                <a:spcPct val="123000"/>
              </a:lnSpc>
              <a:spcAft>
                <a:spcPct val="0"/>
              </a:spcAft>
            </a:pP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网络拓宽了民主渠道,丰富了民主形式</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公民的权利是由宪法和法律规定的。</a:t>
            </a:r>
            <a:endParaRPr sz="2300" b="1">
              <a:solidFill>
                <a:srgbClr val="FF0000"/>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03504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602869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72274" y="11684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易混易错知识点</a:t>
              </a:r>
              <a:endParaRPr lang="zh-CN" sz="2800" b="1">
                <a:solidFill>
                  <a:schemeClr val="bg1"/>
                </a:solidFill>
                <a:latin typeface="楷体" charset="0"/>
                <a:ea typeface="楷体" charset="0"/>
                <a:cs typeface="楷体" charset="0"/>
                <a:sym typeface="+mn-ea"/>
              </a:endParaRPr>
            </a:p>
          </p:txBody>
        </p:sp>
      </p:grpSp>
      <p:sp>
        <p:nvSpPr>
          <p:cNvPr id="7" name="文本框 6" title=""/>
          <p:cNvSpPr txBox="1"/>
          <p:nvPr>
            <p:custDataLst>
              <p:tags r:id="rId10"/>
            </p:custDataLst>
          </p:nvPr>
        </p:nvSpPr>
        <p:spPr>
          <a:xfrm>
            <a:off x="623570" y="1052830"/>
            <a:ext cx="10875645" cy="5676265"/>
          </a:xfrm>
          <a:prstGeom prst="rect">
            <a:avLst/>
          </a:prstGeom>
          <a:noFill/>
        </p:spPr>
        <p:txBody>
          <a:bodyPr wrap="square" rtlCol="0" anchor="t">
            <a:noAutofit/>
          </a:bodyPr>
          <a:lstStyle/>
          <a:p>
            <a:pPr algn="l" defTabSz="266700" fontAlgn="ctr">
              <a:lnSpc>
                <a:spcPct val="120000"/>
              </a:lnSpc>
              <a:spcAft>
                <a:spcPct val="0"/>
              </a:spcAft>
            </a:pPr>
            <a:r>
              <a:rPr lang="en-US" sz="2300" b="1">
                <a:solidFill>
                  <a:srgbClr val="03504C"/>
                </a:solidFill>
                <a:latin typeface="楷体" charset="0"/>
                <a:ea typeface="楷体" charset="0"/>
                <a:cs typeface="楷体" charset="0"/>
                <a:sym typeface="+mn-ea"/>
              </a:rPr>
              <a:t>7</a:t>
            </a:r>
            <a:r>
              <a:rPr sz="2300" b="1">
                <a:solidFill>
                  <a:srgbClr val="03504C"/>
                </a:solidFill>
                <a:latin typeface="楷体" charset="0"/>
                <a:ea typeface="楷体" charset="0"/>
                <a:cs typeface="楷体" charset="0"/>
                <a:sym typeface="+mn-ea"/>
              </a:rPr>
              <a:t>.只要我们实现科学立法</a:t>
            </a:r>
            <a:r>
              <a:rPr lang="zh-CN"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就可以建设法治中国。	(×)</a:t>
            </a:r>
            <a:endParaRPr sz="2300" b="1">
              <a:solidFill>
                <a:srgbClr val="03504C"/>
              </a:solidFill>
              <a:latin typeface="楷体" charset="0"/>
              <a:ea typeface="楷体" charset="0"/>
              <a:cs typeface="楷体" charset="0"/>
              <a:sym typeface="+mn-ea"/>
            </a:endParaRPr>
          </a:p>
          <a:p>
            <a:pPr algn="l" defTabSz="266700" fontAlgn="ctr">
              <a:lnSpc>
                <a:spcPct val="120000"/>
              </a:lnSpc>
              <a:spcAft>
                <a:spcPct val="0"/>
              </a:spcAft>
            </a:pP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建设法治中国</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需要实现科学立法、严格执法、公正司法和全民守法,促进国家治理体系和治理能力现代化。</a:t>
            </a:r>
            <a:endParaRPr sz="2300" b="1">
              <a:solidFill>
                <a:srgbClr val="FF0000"/>
              </a:solidFill>
              <a:latin typeface="楷体" charset="0"/>
              <a:ea typeface="楷体" charset="0"/>
              <a:cs typeface="楷体" charset="0"/>
              <a:sym typeface="+mn-ea"/>
            </a:endParaRPr>
          </a:p>
          <a:p>
            <a:pPr algn="l" defTabSz="266700" fontAlgn="ctr">
              <a:lnSpc>
                <a:spcPct val="120000"/>
              </a:lnSpc>
              <a:spcAft>
                <a:spcPct val="0"/>
              </a:spcAft>
            </a:pPr>
            <a:r>
              <a:rPr lang="en-US" sz="2300" b="1">
                <a:solidFill>
                  <a:srgbClr val="03504C"/>
                </a:solidFill>
                <a:latin typeface="楷体" charset="0"/>
                <a:ea typeface="楷体" charset="0"/>
                <a:cs typeface="楷体" charset="0"/>
                <a:sym typeface="+mn-ea"/>
              </a:rPr>
              <a:t>8</a:t>
            </a:r>
            <a:r>
              <a:rPr sz="2300" b="1">
                <a:solidFill>
                  <a:srgbClr val="03504C"/>
                </a:solidFill>
                <a:latin typeface="楷体" charset="0"/>
                <a:ea typeface="楷体" charset="0"/>
                <a:cs typeface="楷体" charset="0"/>
                <a:sym typeface="+mn-ea"/>
              </a:rPr>
              <a:t>.全面依法治国是国家的事</a:t>
            </a:r>
            <a:r>
              <a:rPr lang="zh-CN"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和青少年无关。	(×)</a:t>
            </a:r>
            <a:endParaRPr sz="2300" b="1">
              <a:solidFill>
                <a:srgbClr val="03504C"/>
              </a:solidFill>
              <a:latin typeface="楷体" charset="0"/>
              <a:ea typeface="楷体" charset="0"/>
              <a:cs typeface="楷体" charset="0"/>
              <a:sym typeface="+mn-ea"/>
            </a:endParaRPr>
          </a:p>
          <a:p>
            <a:pPr algn="l" defTabSz="266700" fontAlgn="ctr">
              <a:lnSpc>
                <a:spcPct val="120000"/>
              </a:lnSpc>
              <a:spcAft>
                <a:spcPct val="0"/>
              </a:spcAft>
            </a:pP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全面依法治国与我们每个人息息相关。</a:t>
            </a:r>
            <a:endParaRPr sz="2300" b="1">
              <a:solidFill>
                <a:srgbClr val="FF0000"/>
              </a:solidFill>
              <a:latin typeface="楷体" charset="0"/>
              <a:ea typeface="楷体" charset="0"/>
              <a:cs typeface="楷体" charset="0"/>
              <a:sym typeface="+mn-ea"/>
            </a:endParaRPr>
          </a:p>
          <a:p>
            <a:pPr algn="l" defTabSz="266700" fontAlgn="ctr">
              <a:lnSpc>
                <a:spcPct val="120000"/>
              </a:lnSpc>
              <a:spcAft>
                <a:spcPct val="0"/>
              </a:spcAft>
            </a:pPr>
            <a:r>
              <a:rPr lang="en-US" sz="2300" b="1">
                <a:solidFill>
                  <a:srgbClr val="03504C"/>
                </a:solidFill>
                <a:latin typeface="楷体" charset="0"/>
                <a:ea typeface="楷体" charset="0"/>
                <a:cs typeface="楷体" charset="0"/>
                <a:sym typeface="+mn-ea"/>
              </a:rPr>
              <a:t>9</a:t>
            </a:r>
            <a:r>
              <a:rPr sz="2300" b="1">
                <a:solidFill>
                  <a:srgbClr val="03504C"/>
                </a:solidFill>
                <a:latin typeface="楷体" charset="0"/>
                <a:ea typeface="楷体" charset="0"/>
                <a:cs typeface="楷体" charset="0"/>
                <a:sym typeface="+mn-ea"/>
              </a:rPr>
              <a:t>.有了法律制度就等于有了法治。法制等于法治。	(×)</a:t>
            </a:r>
            <a:endParaRPr sz="2300" b="1">
              <a:solidFill>
                <a:srgbClr val="03504C"/>
              </a:solidFill>
              <a:latin typeface="楷体" charset="0"/>
              <a:ea typeface="楷体" charset="0"/>
              <a:cs typeface="楷体" charset="0"/>
              <a:sym typeface="+mn-ea"/>
            </a:endParaRPr>
          </a:p>
          <a:p>
            <a:pPr algn="l" defTabSz="266700" fontAlgn="ctr">
              <a:lnSpc>
                <a:spcPct val="120000"/>
              </a:lnSpc>
              <a:spcAft>
                <a:spcPct val="0"/>
              </a:spcAft>
            </a:pP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法治除了要求实行良法之治,还要求实行善治。法制不等于法治。</a:t>
            </a:r>
            <a:endParaRPr sz="2300" b="1">
              <a:solidFill>
                <a:srgbClr val="03504C"/>
              </a:solidFill>
              <a:latin typeface="楷体" charset="0"/>
              <a:ea typeface="楷体" charset="0"/>
              <a:cs typeface="楷体" charset="0"/>
              <a:sym typeface="+mn-ea"/>
            </a:endParaRPr>
          </a:p>
          <a:p>
            <a:pPr algn="l" defTabSz="266700" fontAlgn="ctr">
              <a:lnSpc>
                <a:spcPct val="120000"/>
              </a:lnSpc>
              <a:spcAft>
                <a:spcPct val="0"/>
              </a:spcAft>
            </a:pPr>
            <a:r>
              <a:rPr sz="2300" b="1">
                <a:solidFill>
                  <a:srgbClr val="03504C"/>
                </a:solidFill>
                <a:latin typeface="楷体" charset="0"/>
                <a:ea typeface="楷体" charset="0"/>
                <a:cs typeface="楷体" charset="0"/>
                <a:sym typeface="+mn-ea"/>
              </a:rPr>
              <a:t>10.依法行政是中国特色社会主义的本质要求和重要保障。(×)</a:t>
            </a:r>
            <a:endParaRPr sz="2300" b="1">
              <a:solidFill>
                <a:srgbClr val="03504C"/>
              </a:solidFill>
              <a:latin typeface="楷体" charset="0"/>
              <a:ea typeface="楷体" charset="0"/>
              <a:cs typeface="楷体" charset="0"/>
            </a:endParaRPr>
          </a:p>
          <a:p>
            <a:pPr algn="l" defTabSz="266700" fontAlgn="ctr">
              <a:lnSpc>
                <a:spcPct val="120000"/>
              </a:lnSpc>
              <a:spcAft>
                <a:spcPct val="0"/>
              </a:spcAft>
            </a:pP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全面依法治国是中国特色社会主义的本质要求和重要保障。</a:t>
            </a:r>
            <a:endParaRPr sz="2300" b="1">
              <a:solidFill>
                <a:srgbClr val="FF0000"/>
              </a:solidFill>
              <a:latin typeface="楷体" charset="0"/>
              <a:ea typeface="楷体" charset="0"/>
              <a:cs typeface="楷体" charset="0"/>
            </a:endParaRPr>
          </a:p>
          <a:p>
            <a:pPr algn="l" defTabSz="266700" fontAlgn="ctr">
              <a:lnSpc>
                <a:spcPct val="120000"/>
              </a:lnSpc>
              <a:spcAft>
                <a:spcPct val="0"/>
              </a:spcAft>
            </a:pPr>
            <a:r>
              <a:rPr lang="en-US" sz="2300" b="1">
                <a:solidFill>
                  <a:srgbClr val="03504C"/>
                </a:solidFill>
                <a:latin typeface="楷体" charset="0"/>
                <a:ea typeface="楷体" charset="0"/>
                <a:cs typeface="楷体" charset="0"/>
                <a:sym typeface="+mn-ea"/>
              </a:rPr>
              <a:t>1</a:t>
            </a:r>
            <a:r>
              <a:rPr sz="2300" b="1">
                <a:solidFill>
                  <a:srgbClr val="03504C"/>
                </a:solidFill>
                <a:latin typeface="楷体" charset="0"/>
                <a:ea typeface="楷体" charset="0"/>
                <a:cs typeface="楷体" charset="0"/>
                <a:sym typeface="+mn-ea"/>
              </a:rPr>
              <a:t>2.依法行政的核心是全面依法治国。(×)</a:t>
            </a:r>
            <a:endParaRPr sz="2300" b="1">
              <a:solidFill>
                <a:srgbClr val="03504C"/>
              </a:solidFill>
              <a:latin typeface="楷体" charset="0"/>
              <a:ea typeface="楷体" charset="0"/>
              <a:cs typeface="楷体" charset="0"/>
            </a:endParaRPr>
          </a:p>
          <a:p>
            <a:pPr algn="l" defTabSz="266700" fontAlgn="ctr">
              <a:lnSpc>
                <a:spcPct val="120000"/>
              </a:lnSpc>
              <a:spcAft>
                <a:spcPct val="0"/>
              </a:spcAft>
            </a:pP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依法行政的核心是规范政府的行政权。 </a:t>
            </a:r>
            <a:endParaRPr sz="2300" b="1">
              <a:solidFill>
                <a:srgbClr val="FF0000"/>
              </a:solidFill>
              <a:latin typeface="楷体" charset="0"/>
              <a:ea typeface="楷体" charset="0"/>
              <a:cs typeface="楷体" charset="0"/>
            </a:endParaRPr>
          </a:p>
          <a:p>
            <a:pPr algn="l" defTabSz="266700" fontAlgn="ctr">
              <a:lnSpc>
                <a:spcPct val="120000"/>
              </a:lnSpc>
              <a:spcAft>
                <a:spcPct val="0"/>
              </a:spcAft>
            </a:pPr>
            <a:r>
              <a:rPr lang="en-US" sz="2300" b="1">
                <a:solidFill>
                  <a:srgbClr val="03504C"/>
                </a:solidFill>
                <a:latin typeface="楷体" charset="0"/>
                <a:ea typeface="楷体" charset="0"/>
                <a:cs typeface="楷体" charset="0"/>
                <a:sym typeface="+mn-ea"/>
              </a:rPr>
              <a:t>1</a:t>
            </a:r>
            <a:r>
              <a:rPr sz="2300" b="1">
                <a:solidFill>
                  <a:srgbClr val="03504C"/>
                </a:solidFill>
                <a:latin typeface="楷体" charset="0"/>
                <a:ea typeface="楷体" charset="0"/>
                <a:cs typeface="楷体" charset="0"/>
                <a:sym typeface="+mn-ea"/>
              </a:rPr>
              <a:t>3.中国共产党坚持依法行政</a:t>
            </a:r>
            <a:r>
              <a:rPr lang="zh-CN" sz="2300" b="1">
                <a:solidFill>
                  <a:srgbClr val="03504C"/>
                </a:solidFill>
                <a:latin typeface="楷体" charset="0"/>
                <a:ea typeface="楷体" charset="0"/>
                <a:cs typeface="楷体" charset="0"/>
                <a:sym typeface="+mn-ea"/>
              </a:rPr>
              <a:t>，</a:t>
            </a:r>
            <a:r>
              <a:rPr sz="2300" b="1">
                <a:solidFill>
                  <a:srgbClr val="03504C"/>
                </a:solidFill>
                <a:latin typeface="楷体" charset="0"/>
                <a:ea typeface="楷体" charset="0"/>
                <a:cs typeface="楷体" charset="0"/>
                <a:sym typeface="+mn-ea"/>
              </a:rPr>
              <a:t>政府坚持依法执政。(×)</a:t>
            </a:r>
            <a:endParaRPr sz="2300" b="1">
              <a:solidFill>
                <a:srgbClr val="03504C"/>
              </a:solidFill>
              <a:latin typeface="楷体" charset="0"/>
              <a:ea typeface="楷体" charset="0"/>
              <a:cs typeface="楷体" charset="0"/>
            </a:endParaRPr>
          </a:p>
          <a:p>
            <a:pPr algn="l" defTabSz="266700" fontAlgn="ctr">
              <a:lnSpc>
                <a:spcPct val="120000"/>
              </a:lnSpc>
              <a:spcAft>
                <a:spcPct val="0"/>
              </a:spcAft>
            </a:pP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改正</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中国共产党坚持依法执政</a:t>
            </a:r>
            <a:r>
              <a:rPr lang="zh-CN" sz="2300" b="1">
                <a:solidFill>
                  <a:srgbClr val="FF0000"/>
                </a:solidFill>
                <a:latin typeface="楷体" charset="0"/>
                <a:ea typeface="楷体" charset="0"/>
                <a:cs typeface="楷体" charset="0"/>
                <a:sym typeface="+mn-ea"/>
              </a:rPr>
              <a:t>，</a:t>
            </a:r>
            <a:r>
              <a:rPr sz="2300" b="1">
                <a:solidFill>
                  <a:srgbClr val="FF0000"/>
                </a:solidFill>
                <a:latin typeface="楷体" charset="0"/>
                <a:ea typeface="楷体" charset="0"/>
                <a:cs typeface="楷体" charset="0"/>
                <a:sym typeface="+mn-ea"/>
              </a:rPr>
              <a:t>政府坚持依法行政。</a:t>
            </a:r>
            <a:endParaRPr sz="2300" b="1">
              <a:solidFill>
                <a:srgbClr val="03504C"/>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635"/>
            <a:ext cx="12192000" cy="6856730"/>
          </a:xfrm>
          <a:prstGeom prst="rect">
            <a:avLst/>
          </a:prstGeom>
          <a:solidFill>
            <a:schemeClr val="bg1">
              <a:alpha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pic>
        <p:nvPicPr>
          <p:cNvPr id="4" name="图片 3" title=""/>
          <p:cNvPicPr/>
          <p:nvPr>
            <p:custDataLst>
              <p:tags r:id="rId5"/>
            </p:custDataLst>
          </p:nvPr>
        </p:nvPicPr>
        <p:blipFill>
          <a:blip r:embed="rId4"/>
          <a:srcRect l="7938" t="4586"/>
          <a:stretch>
            <a:fillRect/>
          </a:stretch>
        </p:blipFill>
        <p:spPr>
          <a:xfrm>
            <a:off x="-24765" y="1340485"/>
            <a:ext cx="5015230" cy="5614670"/>
          </a:xfrm>
          <a:prstGeom prst="rect">
            <a:avLst/>
          </a:prstGeom>
        </p:spPr>
      </p:pic>
      <p:sp>
        <p:nvSpPr>
          <p:cNvPr id="5" name="文本框 4" title=""/>
          <p:cNvSpPr txBox="1"/>
          <p:nvPr>
            <p:custDataLst>
              <p:tags r:id="rId6"/>
            </p:custDataLst>
          </p:nvPr>
        </p:nvSpPr>
        <p:spPr>
          <a:xfrm>
            <a:off x="3719830" y="548640"/>
            <a:ext cx="8274050" cy="1938020"/>
          </a:xfrm>
          <a:prstGeom prst="rect">
            <a:avLst/>
          </a:prstGeom>
        </p:spPr>
        <p:txBody>
          <a:bodyPr wrap="square">
            <a:spAutoFit/>
          </a:bodyPr>
          <a:lstStyle/>
          <a:p>
            <a:pPr indent="457200"/>
            <a:r>
              <a:rPr lang="zh-CN" altLang="en-US" sz="2400" b="1" i="0">
                <a:solidFill>
                  <a:srgbClr val="03504C"/>
                </a:solidFill>
                <a:latin typeface="楷体" charset="0"/>
                <a:ea typeface="楷体" charset="0"/>
                <a:cs typeface="楷体" charset="0"/>
              </a:rPr>
              <a:t>九年级道德与法治第二单元</a:t>
            </a:r>
            <a:r>
              <a:rPr lang="en-US" altLang="zh-CN" sz="2400" b="1" i="0">
                <a:solidFill>
                  <a:srgbClr val="03504C"/>
                </a:solidFill>
                <a:latin typeface="楷体" charset="0"/>
                <a:ea typeface="楷体" charset="0"/>
                <a:cs typeface="楷体" charset="0"/>
              </a:rPr>
              <a:t>《</a:t>
            </a:r>
            <a:r>
              <a:rPr lang="zh-CN" altLang="en-US" sz="2400" b="1" i="0">
                <a:solidFill>
                  <a:srgbClr val="03504C"/>
                </a:solidFill>
                <a:latin typeface="楷体" charset="0"/>
                <a:ea typeface="楷体" charset="0"/>
                <a:cs typeface="楷体" charset="0"/>
              </a:rPr>
              <a:t>民主与法治</a:t>
            </a:r>
            <a:r>
              <a:rPr lang="en-US" altLang="zh-CN" sz="2400" b="1" i="0">
                <a:solidFill>
                  <a:srgbClr val="03504C"/>
                </a:solidFill>
                <a:latin typeface="楷体" charset="0"/>
                <a:ea typeface="楷体" charset="0"/>
                <a:cs typeface="楷体" charset="0"/>
              </a:rPr>
              <a:t>》</a:t>
            </a:r>
            <a:r>
              <a:rPr lang="zh-CN" altLang="en-US" sz="2400" b="1" i="0">
                <a:solidFill>
                  <a:srgbClr val="03504C"/>
                </a:solidFill>
                <a:latin typeface="楷体" charset="0"/>
                <a:ea typeface="楷体" charset="0"/>
                <a:cs typeface="楷体" charset="0"/>
              </a:rPr>
              <a:t>的解题密钥在于紧扣</a:t>
            </a:r>
            <a:r>
              <a:rPr lang="zh-CN" altLang="en-US" sz="2400" b="1" i="0">
                <a:solidFill>
                  <a:srgbClr val="FF0000"/>
                </a:solidFill>
                <a:latin typeface="楷体" charset="0"/>
                <a:ea typeface="楷体" charset="0"/>
                <a:cs typeface="楷体" charset="0"/>
              </a:rPr>
              <a:t>民主和法治</a:t>
            </a:r>
            <a:r>
              <a:rPr lang="zh-CN" altLang="en-US" sz="2400" b="1" i="0">
                <a:solidFill>
                  <a:srgbClr val="03504C"/>
                </a:solidFill>
                <a:latin typeface="楷体" charset="0"/>
                <a:ea typeface="楷体" charset="0"/>
                <a:cs typeface="楷体" charset="0"/>
              </a:rPr>
              <a:t>两大核心主线，抓住 </a:t>
            </a:r>
            <a:r>
              <a:rPr lang="zh-CN" altLang="en-US" sz="2400" b="1" i="0">
                <a:solidFill>
                  <a:srgbClr val="FF0000"/>
                </a:solidFill>
                <a:latin typeface="楷体" charset="0"/>
                <a:ea typeface="楷体" charset="0"/>
                <a:cs typeface="楷体" charset="0"/>
              </a:rPr>
              <a:t>“是什么、为什么、怎么做” </a:t>
            </a:r>
            <a:r>
              <a:rPr lang="zh-CN" altLang="en-US" sz="2400" b="1" i="0">
                <a:solidFill>
                  <a:srgbClr val="03504C"/>
                </a:solidFill>
                <a:latin typeface="楷体" charset="0"/>
                <a:ea typeface="楷体" charset="0"/>
                <a:cs typeface="楷体" charset="0"/>
              </a:rPr>
              <a:t>的逻辑框架，结合材料关键词匹配核心知识点；不同题型则需针对性运用 “关键词定位法”“主体拆解法”“答题模板套用” 等技巧，精准踩中采分点。</a:t>
            </a:r>
            <a:endParaRPr lang="zh-CN" altLang="en-US" sz="2400" b="1" i="0">
              <a:solidFill>
                <a:srgbClr val="03504C"/>
              </a:solidFill>
              <a:latin typeface="楷体" charset="0"/>
              <a:ea typeface="楷体" charset="0"/>
              <a:cs typeface="楷体" charset="0"/>
            </a:endParaRPr>
          </a:p>
        </p:txBody>
      </p:sp>
      <p:grpSp>
        <p:nvGrpSpPr>
          <p:cNvPr id="9" name="组合 8" title=""/>
          <p:cNvGrpSpPr/>
          <p:nvPr>
            <p:custDataLst>
              <p:tags r:id="rId7"/>
            </p:custDataLst>
          </p:nvPr>
        </p:nvGrpSpPr>
        <p:grpSpPr>
          <a:xfrm>
            <a:off x="0" y="188595"/>
            <a:ext cx="3441700" cy="840740"/>
            <a:chOff x="52" y="70"/>
            <a:chExt cx="11481" cy="1474"/>
          </a:xfrm>
        </p:grpSpPr>
        <p:pic>
          <p:nvPicPr>
            <p:cNvPr id="11" name="图片 10" descr="fEqs6Ujxu"/>
            <p:cNvPicPr>
              <a:picLocks noChangeAspect="1"/>
            </p:cNvPicPr>
            <p:nvPr>
              <p:custDataLst>
                <p:tags r:id="rId9"/>
              </p:custDataLst>
            </p:nvPr>
          </p:nvPicPr>
          <p:blipFill>
            <a:blip r:embed="rId8"/>
            <a:srcRect l="12093" t="82511" r="13298" b="6891"/>
            <a:stretch>
              <a:fillRect/>
            </a:stretch>
          </p:blipFill>
          <p:spPr>
            <a:xfrm>
              <a:off x="52" y="70"/>
              <a:ext cx="11481" cy="1474"/>
            </a:xfrm>
            <a:prstGeom prst="rect">
              <a:avLst/>
            </a:prstGeom>
          </p:spPr>
        </p:pic>
        <p:sp>
          <p:nvSpPr>
            <p:cNvPr id="12" name="文本框 11"/>
            <p:cNvSpPr txBox="1"/>
            <p:nvPr>
              <p:custDataLst>
                <p:tags r:id="rId10"/>
              </p:custDataLst>
            </p:nvPr>
          </p:nvSpPr>
          <p:spPr>
            <a:xfrm>
              <a:off x="1585" y="297"/>
              <a:ext cx="8802" cy="904"/>
            </a:xfrm>
            <a:prstGeom prst="rect">
              <a:avLst/>
            </a:prstGeom>
            <a:noFill/>
          </p:spPr>
          <p:txBody>
            <a:bodyPr wrap="square" rtlCol="0">
              <a:noAutofit/>
            </a:bodyPr>
            <a:lstStyle/>
            <a:p>
              <a:pPr algn="dist">
                <a:lnSpc>
                  <a:spcPct val="100000"/>
                </a:lnSpc>
              </a:pPr>
              <a:r>
                <a:rPr lang="zh-CN" sz="3200" b="1">
                  <a:solidFill>
                    <a:schemeClr val="bg1"/>
                  </a:solidFill>
                  <a:latin typeface="楷体" charset="0"/>
                  <a:ea typeface="楷体" charset="0"/>
                  <a:cs typeface="楷体" charset="0"/>
                  <a:sym typeface="+mn-ea"/>
                </a:rPr>
                <a:t>方法技巧</a:t>
              </a:r>
              <a:endParaRPr lang="zh-CN" sz="3200" b="1">
                <a:solidFill>
                  <a:schemeClr val="bg1"/>
                </a:solidFill>
                <a:latin typeface="楷体" charset="0"/>
                <a:ea typeface="楷体" charset="0"/>
                <a:cs typeface="楷体" charset="0"/>
                <a:sym typeface="+mn-ea"/>
              </a:endParaRPr>
            </a:p>
          </p:txBody>
        </p:sp>
      </p:grpSp>
      <p:cxnSp>
        <p:nvCxnSpPr>
          <p:cNvPr id="6" name="直接连接符 5" title=""/>
          <p:cNvCxnSpPr/>
          <p:nvPr>
            <p:custDataLst>
              <p:tags r:id="rId11"/>
            </p:custDataLst>
          </p:nvPr>
        </p:nvCxnSpPr>
        <p:spPr>
          <a:xfrm>
            <a:off x="3674110" y="2685415"/>
            <a:ext cx="8542655" cy="23495"/>
          </a:xfrm>
          <a:prstGeom prst="line">
            <a:avLst/>
          </a:prstGeom>
          <a:ln w="38100">
            <a:solidFill>
              <a:schemeClr val="accent1">
                <a:lumMod val="50000"/>
              </a:schemeClr>
            </a:solidFill>
          </a:ln>
        </p:spPr>
        <p:style>
          <a:lnRef idx="2">
            <a:schemeClr val="accent1"/>
          </a:lnRef>
          <a:fillRef idx="0">
            <a:srgbClr val="FFFFFF"/>
          </a:fillRef>
          <a:effectRef idx="0">
            <a:srgbClr val="FFFFFF"/>
          </a:effectRef>
          <a:fontRef idx="minor">
            <a:schemeClr val="tx1"/>
          </a:fontRef>
        </p:style>
      </p:cxnSp>
      <p:sp>
        <p:nvSpPr>
          <p:cNvPr id="8" name="文本框 7" title=""/>
          <p:cNvSpPr txBox="1"/>
          <p:nvPr>
            <p:custDataLst>
              <p:tags r:id="rId12"/>
            </p:custDataLst>
          </p:nvPr>
        </p:nvSpPr>
        <p:spPr>
          <a:xfrm>
            <a:off x="5015865" y="2907665"/>
            <a:ext cx="6690995" cy="3636645"/>
          </a:xfrm>
          <a:prstGeom prst="rect">
            <a:avLst/>
          </a:prstGeom>
          <a:noFill/>
        </p:spPr>
        <p:txBody>
          <a:bodyPr wrap="square" rtlCol="0">
            <a:spAutoFit/>
          </a:bodyPr>
          <a:lstStyle/>
          <a:p>
            <a:pPr indent="457200">
              <a:lnSpc>
                <a:spcPct val="120000"/>
              </a:lnSpc>
            </a:pPr>
            <a:r>
              <a:rPr lang="en-US" altLang="zh-CN" sz="2400" b="1">
                <a:solidFill>
                  <a:srgbClr val="FF0000"/>
                </a:solidFill>
                <a:latin typeface="楷体" charset="0"/>
                <a:ea typeface="楷体" charset="0"/>
                <a:cs typeface="楷体" charset="0"/>
              </a:rPr>
              <a:t>1.</a:t>
            </a:r>
            <a:r>
              <a:rPr lang="zh-CN" altLang="en-US" sz="2400" b="1">
                <a:solidFill>
                  <a:srgbClr val="FF0000"/>
                </a:solidFill>
                <a:latin typeface="楷体" charset="0"/>
                <a:ea typeface="楷体" charset="0"/>
                <a:cs typeface="楷体" charset="0"/>
              </a:rPr>
              <a:t>主线拆解：抓牢民主与法治两大板块</a:t>
            </a:r>
            <a:endParaRPr lang="zh-CN" altLang="en-US" sz="2400" b="1">
              <a:solidFill>
                <a:srgbClr val="FF0000"/>
              </a:solidFill>
              <a:latin typeface="楷体" charset="0"/>
              <a:ea typeface="楷体" charset="0"/>
              <a:cs typeface="楷体" charset="0"/>
            </a:endParaRPr>
          </a:p>
          <a:p>
            <a:pPr indent="457200">
              <a:lnSpc>
                <a:spcPct val="120000"/>
              </a:lnSpc>
            </a:pPr>
            <a:r>
              <a:rPr lang="zh-CN" altLang="en-US" sz="2400" b="1">
                <a:solidFill>
                  <a:srgbClr val="FF0000"/>
                </a:solidFill>
                <a:latin typeface="楷体" charset="0"/>
                <a:ea typeface="楷体" charset="0"/>
                <a:cs typeface="楷体" charset="0"/>
              </a:rPr>
              <a:t>民主板块：</a:t>
            </a:r>
            <a:r>
              <a:rPr lang="zh-CN" altLang="en-US" sz="2000" b="1">
                <a:latin typeface="楷体" charset="0"/>
                <a:ea typeface="楷体" charset="0"/>
                <a:cs typeface="楷体" charset="0"/>
              </a:rPr>
              <a:t>围绕 “新型民主的本质与特征、保障民主的制度体系、公民参与民主生活的途径” 展开，答题时先定位材料是考 “民主是什么”“民主靠什么保障” 还是 “公民如何参与民主”，再对应知识点作答。</a:t>
            </a:r>
            <a:endParaRPr lang="zh-CN" altLang="en-US" sz="2000" b="1">
              <a:latin typeface="楷体" charset="0"/>
              <a:ea typeface="楷体" charset="0"/>
              <a:cs typeface="楷体" charset="0"/>
            </a:endParaRPr>
          </a:p>
          <a:p>
            <a:pPr indent="457200">
              <a:lnSpc>
                <a:spcPct val="120000"/>
              </a:lnSpc>
            </a:pPr>
            <a:r>
              <a:rPr lang="zh-CN" altLang="en-US" sz="2400" b="1">
                <a:solidFill>
                  <a:srgbClr val="FF0000"/>
                </a:solidFill>
                <a:latin typeface="楷体" charset="0"/>
                <a:ea typeface="楷体" charset="0"/>
                <a:cs typeface="楷体" charset="0"/>
              </a:rPr>
              <a:t>法治板块：</a:t>
            </a:r>
            <a:r>
              <a:rPr lang="zh-CN" altLang="en-US" sz="2000" b="1">
                <a:latin typeface="楷体" charset="0"/>
                <a:ea typeface="楷体" charset="0"/>
                <a:cs typeface="楷体" charset="0"/>
              </a:rPr>
              <a:t>聚焦 “法治的意义与要求、建设法治中国的路径、法治政府的核心要求”，核心是区分 “科学立法、严格执法、公正司法、全民守法” 的主体与职责，以及 “法治中国、法治社会、法治政府” 的不同答题方向。</a:t>
            </a:r>
            <a:endParaRPr lang="zh-CN" altLang="en-US" sz="2000" b="1">
              <a:latin typeface="楷体" charset="0"/>
              <a:ea typeface="楷体" charset="0"/>
              <a:cs typeface="楷体" charset="0"/>
            </a:endParaRPr>
          </a:p>
        </p:txBody>
      </p:sp>
    </p:spTree>
    <p:custDataLst>
      <p:tags r:id="rId14"/>
    </p:custData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635"/>
            <a:ext cx="12192000" cy="6856730"/>
          </a:xfrm>
          <a:prstGeom prst="rect">
            <a:avLst/>
          </a:prstGeom>
          <a:solidFill>
            <a:schemeClr val="bg1">
              <a:alpha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pic>
        <p:nvPicPr>
          <p:cNvPr id="4" name="图片 3" title=""/>
          <p:cNvPicPr/>
          <p:nvPr>
            <p:custDataLst>
              <p:tags r:id="rId5"/>
            </p:custDataLst>
          </p:nvPr>
        </p:nvPicPr>
        <p:blipFill>
          <a:blip r:embed="rId4"/>
          <a:srcRect l="7938" t="4586"/>
          <a:stretch>
            <a:fillRect/>
          </a:stretch>
        </p:blipFill>
        <p:spPr>
          <a:xfrm>
            <a:off x="-24765" y="1340485"/>
            <a:ext cx="5015230" cy="5614670"/>
          </a:xfrm>
          <a:prstGeom prst="rect">
            <a:avLst/>
          </a:prstGeom>
        </p:spPr>
      </p:pic>
      <p:sp>
        <p:nvSpPr>
          <p:cNvPr id="5" name="文本框 4" title=""/>
          <p:cNvSpPr txBox="1"/>
          <p:nvPr>
            <p:custDataLst>
              <p:tags r:id="rId6"/>
            </p:custDataLst>
          </p:nvPr>
        </p:nvSpPr>
        <p:spPr>
          <a:xfrm>
            <a:off x="3863975" y="789940"/>
            <a:ext cx="8169910" cy="1906905"/>
          </a:xfrm>
          <a:prstGeom prst="rect">
            <a:avLst/>
          </a:prstGeom>
        </p:spPr>
        <p:txBody>
          <a:bodyPr wrap="square">
            <a:spAutoFit/>
          </a:bodyPr>
          <a:lstStyle/>
          <a:p>
            <a:pPr indent="457200">
              <a:lnSpc>
                <a:spcPct val="123000"/>
              </a:lnSpc>
            </a:pPr>
            <a:r>
              <a:rPr lang="en-US" sz="2400" b="1" i="0">
                <a:solidFill>
                  <a:srgbClr val="FF0000"/>
                </a:solidFill>
                <a:latin typeface="楷体" charset="0"/>
                <a:ea typeface="楷体" charset="0"/>
                <a:cs typeface="楷体" charset="0"/>
              </a:rPr>
              <a:t>2.</a:t>
            </a:r>
            <a:r>
              <a:rPr sz="2400" b="1" i="0">
                <a:solidFill>
                  <a:srgbClr val="FF0000"/>
                </a:solidFill>
                <a:latin typeface="楷体" charset="0"/>
                <a:ea typeface="楷体" charset="0"/>
                <a:cs typeface="楷体" charset="0"/>
              </a:rPr>
              <a:t>逻辑框架：是什么</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为什么</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怎么做</a:t>
            </a:r>
            <a:endParaRPr sz="2400" b="1" i="0">
              <a:solidFill>
                <a:srgbClr val="FF0000"/>
              </a:solidFill>
              <a:latin typeface="楷体" charset="0"/>
              <a:ea typeface="楷体" charset="0"/>
              <a:cs typeface="楷体" charset="0"/>
            </a:endParaRPr>
          </a:p>
          <a:p>
            <a:pPr indent="457200">
              <a:lnSpc>
                <a:spcPct val="123000"/>
              </a:lnSpc>
            </a:pPr>
            <a:r>
              <a:rPr sz="2400" b="1" i="0">
                <a:solidFill>
                  <a:srgbClr val="03504C"/>
                </a:solidFill>
                <a:latin typeface="楷体" charset="0"/>
                <a:ea typeface="楷体" charset="0"/>
                <a:cs typeface="楷体" charset="0"/>
              </a:rPr>
              <a:t>遇到 “民主 / 法治相关问题”，先判断设问类型：问 “是什么” 答定义与特征，问 “为什么” 答意义与重要性，问 “怎么做” 分主体（国家、政府、公民）给出对策。</a:t>
            </a:r>
            <a:endParaRPr sz="2400" b="1" i="0">
              <a:solidFill>
                <a:srgbClr val="03504C"/>
              </a:solidFill>
              <a:latin typeface="楷体" charset="0"/>
              <a:ea typeface="楷体" charset="0"/>
              <a:cs typeface="楷体" charset="0"/>
            </a:endParaRPr>
          </a:p>
        </p:txBody>
      </p:sp>
      <p:grpSp>
        <p:nvGrpSpPr>
          <p:cNvPr id="9" name="组合 8" title=""/>
          <p:cNvGrpSpPr/>
          <p:nvPr>
            <p:custDataLst>
              <p:tags r:id="rId7"/>
            </p:custDataLst>
          </p:nvPr>
        </p:nvGrpSpPr>
        <p:grpSpPr>
          <a:xfrm>
            <a:off x="0" y="188595"/>
            <a:ext cx="3441700" cy="840740"/>
            <a:chOff x="52" y="70"/>
            <a:chExt cx="11481" cy="1474"/>
          </a:xfrm>
        </p:grpSpPr>
        <p:pic>
          <p:nvPicPr>
            <p:cNvPr id="11" name="图片 10" descr="fEqs6Ujxu"/>
            <p:cNvPicPr>
              <a:picLocks noChangeAspect="1"/>
            </p:cNvPicPr>
            <p:nvPr>
              <p:custDataLst>
                <p:tags r:id="rId9"/>
              </p:custDataLst>
            </p:nvPr>
          </p:nvPicPr>
          <p:blipFill>
            <a:blip r:embed="rId8"/>
            <a:srcRect l="12093" t="82511" r="13298" b="6891"/>
            <a:stretch>
              <a:fillRect/>
            </a:stretch>
          </p:blipFill>
          <p:spPr>
            <a:xfrm>
              <a:off x="52" y="70"/>
              <a:ext cx="11481" cy="1474"/>
            </a:xfrm>
            <a:prstGeom prst="rect">
              <a:avLst/>
            </a:prstGeom>
          </p:spPr>
        </p:pic>
        <p:sp>
          <p:nvSpPr>
            <p:cNvPr id="12" name="文本框 11"/>
            <p:cNvSpPr txBox="1"/>
            <p:nvPr>
              <p:custDataLst>
                <p:tags r:id="rId10"/>
              </p:custDataLst>
            </p:nvPr>
          </p:nvSpPr>
          <p:spPr>
            <a:xfrm>
              <a:off x="1585" y="297"/>
              <a:ext cx="8802" cy="904"/>
            </a:xfrm>
            <a:prstGeom prst="rect">
              <a:avLst/>
            </a:prstGeom>
            <a:noFill/>
          </p:spPr>
          <p:txBody>
            <a:bodyPr wrap="square" rtlCol="0">
              <a:noAutofit/>
            </a:bodyPr>
            <a:lstStyle/>
            <a:p>
              <a:pPr algn="dist">
                <a:lnSpc>
                  <a:spcPct val="100000"/>
                </a:lnSpc>
              </a:pPr>
              <a:r>
                <a:rPr lang="zh-CN" sz="3200" b="1">
                  <a:solidFill>
                    <a:schemeClr val="bg1"/>
                  </a:solidFill>
                  <a:latin typeface="楷体" charset="0"/>
                  <a:ea typeface="楷体" charset="0"/>
                  <a:cs typeface="楷体" charset="0"/>
                  <a:sym typeface="+mn-ea"/>
                </a:rPr>
                <a:t>方法技巧</a:t>
              </a:r>
              <a:endParaRPr lang="zh-CN" sz="3200" b="1">
                <a:solidFill>
                  <a:schemeClr val="bg1"/>
                </a:solidFill>
                <a:latin typeface="楷体" charset="0"/>
                <a:ea typeface="楷体" charset="0"/>
                <a:cs typeface="楷体" charset="0"/>
                <a:sym typeface="+mn-ea"/>
              </a:endParaRPr>
            </a:p>
          </p:txBody>
        </p:sp>
      </p:grpSp>
      <p:cxnSp>
        <p:nvCxnSpPr>
          <p:cNvPr id="6" name="直接连接符 5" title=""/>
          <p:cNvCxnSpPr/>
          <p:nvPr>
            <p:custDataLst>
              <p:tags r:id="rId11"/>
            </p:custDataLst>
          </p:nvPr>
        </p:nvCxnSpPr>
        <p:spPr>
          <a:xfrm>
            <a:off x="3674110" y="2985135"/>
            <a:ext cx="8517890" cy="11430"/>
          </a:xfrm>
          <a:prstGeom prst="line">
            <a:avLst/>
          </a:prstGeom>
          <a:ln w="38100">
            <a:solidFill>
              <a:schemeClr val="accent1">
                <a:lumMod val="50000"/>
              </a:schemeClr>
            </a:solidFill>
          </a:ln>
        </p:spPr>
        <p:style>
          <a:lnRef idx="2">
            <a:schemeClr val="accent1"/>
          </a:lnRef>
          <a:fillRef idx="0">
            <a:srgbClr val="FFFFFF"/>
          </a:fillRef>
          <a:effectRef idx="0">
            <a:srgbClr val="FFFFFF"/>
          </a:effectRef>
          <a:fontRef idx="minor">
            <a:schemeClr val="tx1"/>
          </a:fontRef>
        </p:style>
      </p:cxnSp>
      <p:sp>
        <p:nvSpPr>
          <p:cNvPr id="8" name="文本框 7" title=""/>
          <p:cNvSpPr txBox="1"/>
          <p:nvPr>
            <p:custDataLst>
              <p:tags r:id="rId12"/>
            </p:custDataLst>
          </p:nvPr>
        </p:nvSpPr>
        <p:spPr>
          <a:xfrm>
            <a:off x="5015865" y="3284855"/>
            <a:ext cx="6690995" cy="3192780"/>
          </a:xfrm>
          <a:prstGeom prst="rect">
            <a:avLst/>
          </a:prstGeom>
          <a:noFill/>
        </p:spPr>
        <p:txBody>
          <a:bodyPr wrap="square" rtlCol="0">
            <a:spAutoFit/>
          </a:bodyPr>
          <a:lstStyle/>
          <a:p>
            <a:pPr indent="457200">
              <a:lnSpc>
                <a:spcPct val="120000"/>
              </a:lnSpc>
            </a:pPr>
            <a:r>
              <a:rPr lang="en-US" sz="2400" b="1">
                <a:solidFill>
                  <a:srgbClr val="FF0000"/>
                </a:solidFill>
                <a:latin typeface="楷体" charset="0"/>
                <a:ea typeface="楷体" charset="0"/>
                <a:cs typeface="楷体" charset="0"/>
              </a:rPr>
              <a:t>3.</a:t>
            </a:r>
            <a:r>
              <a:rPr sz="2400" b="1">
                <a:solidFill>
                  <a:srgbClr val="FF0000"/>
                </a:solidFill>
                <a:latin typeface="楷体" charset="0"/>
                <a:ea typeface="楷体" charset="0"/>
                <a:cs typeface="楷体" charset="0"/>
              </a:rPr>
              <a:t>关键词定位：快速匹配考点</a:t>
            </a:r>
            <a:endParaRPr sz="2400" b="1">
              <a:solidFill>
                <a:srgbClr val="FF0000"/>
              </a:solidFill>
              <a:latin typeface="楷体" charset="0"/>
              <a:ea typeface="楷体" charset="0"/>
              <a:cs typeface="楷体" charset="0"/>
            </a:endParaRPr>
          </a:p>
          <a:p>
            <a:pPr indent="457200">
              <a:lnSpc>
                <a:spcPct val="120000"/>
              </a:lnSpc>
            </a:pPr>
            <a:r>
              <a:rPr sz="2400" b="1">
                <a:solidFill>
                  <a:srgbClr val="03504C"/>
                </a:solidFill>
                <a:latin typeface="楷体" charset="0"/>
                <a:ea typeface="楷体" charset="0"/>
                <a:cs typeface="楷体" charset="0"/>
              </a:rPr>
              <a:t>看到 “人大代表、人大常委会”，对应人民代表大会制度；看到 “居委会、村委会”，对应基层群众自治制度；</a:t>
            </a:r>
            <a:endParaRPr sz="2400" b="1">
              <a:solidFill>
                <a:srgbClr val="03504C"/>
              </a:solidFill>
              <a:latin typeface="楷体" charset="0"/>
              <a:ea typeface="楷体" charset="0"/>
              <a:cs typeface="楷体" charset="0"/>
            </a:endParaRPr>
          </a:p>
          <a:p>
            <a:pPr indent="457200">
              <a:lnSpc>
                <a:spcPct val="120000"/>
              </a:lnSpc>
            </a:pPr>
            <a:r>
              <a:rPr sz="2400" b="1">
                <a:solidFill>
                  <a:srgbClr val="03504C"/>
                </a:solidFill>
                <a:latin typeface="楷体" charset="0"/>
                <a:ea typeface="楷体" charset="0"/>
                <a:cs typeface="楷体" charset="0"/>
              </a:rPr>
              <a:t>看到 “立法、修法”，对应科学立法；看到 “政府执法、监管”，对应严格执法、依法行政；看到 “法院、检察院办案”，对应公正司法。</a:t>
            </a:r>
            <a:endParaRPr sz="2400" b="1">
              <a:solidFill>
                <a:srgbClr val="03504C"/>
              </a:solidFill>
              <a:latin typeface="楷体" charset="0"/>
              <a:ea typeface="楷体" charset="0"/>
              <a:cs typeface="楷体" charset="0"/>
            </a:endParaRPr>
          </a:p>
        </p:txBody>
      </p:sp>
    </p:spTree>
    <p:custDataLst>
      <p:tags r:id="rId14"/>
    </p:custData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793750" y="1403985"/>
            <a:ext cx="10865485" cy="4139565"/>
          </a:xfrm>
          <a:prstGeom prst="rect">
            <a:avLst/>
          </a:prstGeom>
          <a:solidFill>
            <a:srgbClr val="215B74">
              <a:alpha val="7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7" name="组合 6" title=""/>
          <p:cNvGrpSpPr/>
          <p:nvPr>
            <p:custDataLst>
              <p:tags r:id="rId4"/>
            </p:custDataLst>
          </p:nvPr>
        </p:nvGrpSpPr>
        <p:grpSpPr>
          <a:xfrm>
            <a:off x="1055370" y="1772920"/>
            <a:ext cx="10425430" cy="2625725"/>
            <a:chOff x="2655" y="2954"/>
            <a:chExt cx="16418" cy="4135"/>
          </a:xfrm>
        </p:grpSpPr>
        <p:sp>
          <p:nvSpPr>
            <p:cNvPr id="4" name="文本框 3"/>
            <p:cNvSpPr txBox="1"/>
            <p:nvPr>
              <p:custDataLst>
                <p:tags r:id="rId5"/>
              </p:custDataLst>
            </p:nvPr>
          </p:nvSpPr>
          <p:spPr>
            <a:xfrm>
              <a:off x="2655" y="3068"/>
              <a:ext cx="16418" cy="4021"/>
            </a:xfrm>
            <a:prstGeom prst="rect">
              <a:avLst/>
            </a:prstGeom>
            <a:noFill/>
          </p:spPr>
          <p:txBody>
            <a:bodyPr wrap="square" rtlCol="0" anchor="t">
              <a:spAutoFit/>
            </a:bodyPr>
            <a:lstStyle/>
            <a:p>
              <a:pPr algn="ctr"/>
              <a:r>
                <a:rPr lang="zh-CN" altLang="en-US" sz="8000" b="1">
                  <a:solidFill>
                    <a:schemeClr val="tx1"/>
                  </a:solidFill>
                  <a:latin typeface="楷体" charset="0"/>
                  <a:ea typeface="楷体" charset="0"/>
                  <a:cs typeface="楷体" charset="0"/>
                  <a:sym typeface="+mn-ea"/>
                </a:rPr>
                <a:t>第三部分</a:t>
              </a:r>
              <a:br>
                <a:rPr lang="zh-CN" altLang="en-US" sz="8000" b="1">
                  <a:solidFill>
                    <a:schemeClr val="tx1"/>
                  </a:solidFill>
                  <a:latin typeface="楷体" charset="0"/>
                  <a:ea typeface="楷体" charset="0"/>
                  <a:cs typeface="楷体" charset="0"/>
                  <a:sym typeface="+mn-ea"/>
                </a:rPr>
              </a:br>
              <a:r>
                <a:rPr lang="zh-CN" altLang="en-US" sz="8000" b="1">
                  <a:solidFill>
                    <a:schemeClr val="tx1"/>
                  </a:solidFill>
                  <a:latin typeface="楷体" charset="0"/>
                  <a:ea typeface="楷体" charset="0"/>
                  <a:cs typeface="楷体" charset="0"/>
                  <a:sym typeface="+mn-ea"/>
                </a:rPr>
                <a:t>典例引领·即时检测</a:t>
              </a:r>
              <a:endParaRPr lang="zh-CN" altLang="en-US" sz="8000" b="1">
                <a:solidFill>
                  <a:schemeClr val="tx1"/>
                </a:solidFill>
                <a:effectLst/>
                <a:latin typeface="楷体" charset="0"/>
                <a:ea typeface="楷体" charset="0"/>
                <a:cs typeface="楷体" charset="0"/>
                <a:sym typeface="+mn-ea"/>
              </a:endParaRPr>
            </a:p>
          </p:txBody>
        </p:sp>
        <p:sp>
          <p:nvSpPr>
            <p:cNvPr id="6" name="文本框 5"/>
            <p:cNvSpPr txBox="1"/>
            <p:nvPr>
              <p:custDataLst>
                <p:tags r:id="rId6"/>
              </p:custDataLst>
            </p:nvPr>
          </p:nvSpPr>
          <p:spPr>
            <a:xfrm>
              <a:off x="2769" y="2954"/>
              <a:ext cx="16244" cy="4021"/>
            </a:xfrm>
            <a:prstGeom prst="rect">
              <a:avLst/>
            </a:prstGeom>
            <a:noFill/>
          </p:spPr>
          <p:txBody>
            <a:bodyPr wrap="square" rtlCol="0" anchor="t">
              <a:spAutoFit/>
            </a:bodyPr>
            <a:lstStyle/>
            <a:p>
              <a:pPr algn="ctr"/>
              <a:r>
                <a:rPr lang="zh-CN" altLang="en-US" sz="8000" b="1">
                  <a:solidFill>
                    <a:srgbClr val="FFFF00"/>
                  </a:solidFill>
                  <a:latin typeface="楷体" charset="0"/>
                  <a:ea typeface="楷体" charset="0"/>
                  <a:cs typeface="楷体" charset="0"/>
                  <a:sym typeface="+mn-ea"/>
                </a:rPr>
                <a:t>第三部分</a:t>
              </a:r>
              <a:br>
                <a:rPr lang="zh-CN" altLang="en-US" sz="8000" b="1">
                  <a:solidFill>
                    <a:srgbClr val="FFFF00"/>
                  </a:solidFill>
                  <a:latin typeface="楷体" charset="0"/>
                  <a:ea typeface="楷体" charset="0"/>
                  <a:cs typeface="楷体" charset="0"/>
                  <a:sym typeface="+mn-ea"/>
                </a:rPr>
              </a:br>
              <a:r>
                <a:rPr lang="zh-CN" altLang="en-US" sz="8000" b="1">
                  <a:solidFill>
                    <a:srgbClr val="FFFF00"/>
                  </a:solidFill>
                  <a:latin typeface="楷体" charset="0"/>
                  <a:ea typeface="楷体" charset="0"/>
                  <a:cs typeface="楷体" charset="0"/>
                  <a:sym typeface="+mn-ea"/>
                </a:rPr>
                <a:t>典例引领·即时检测</a:t>
              </a:r>
              <a:endParaRPr lang="zh-CN" altLang="en-US" sz="8000" b="1">
                <a:solidFill>
                  <a:srgbClr val="FFFF00"/>
                </a:solidFill>
                <a:effectLst/>
                <a:latin typeface="楷体" charset="0"/>
                <a:ea typeface="楷体" charset="0"/>
                <a:cs typeface="楷体" charset="0"/>
                <a:sym typeface="+mn-ea"/>
              </a:endParaRPr>
            </a:p>
          </p:txBody>
        </p:sp>
      </p:grpSp>
      <p:grpSp>
        <p:nvGrpSpPr>
          <p:cNvPr id="31" name="组合 30" title=""/>
          <p:cNvGrpSpPr/>
          <p:nvPr>
            <p:custDataLst>
              <p:tags r:id="rId7"/>
            </p:custDataLst>
          </p:nvPr>
        </p:nvGrpSpPr>
        <p:grpSpPr>
          <a:xfrm>
            <a:off x="1415415" y="4504901"/>
            <a:ext cx="9576435" cy="553509"/>
            <a:chOff x="2597" y="4251"/>
            <a:chExt cx="13428" cy="671"/>
          </a:xfrm>
        </p:grpSpPr>
        <p:cxnSp>
          <p:nvCxnSpPr>
            <p:cNvPr id="32" name="直接连接符 31"/>
            <p:cNvCxnSpPr/>
            <p:nvPr>
              <p:custDataLst>
                <p:tags r:id="rId8"/>
              </p:custDataLst>
            </p:nvPr>
          </p:nvCxnSpPr>
          <p:spPr>
            <a:xfrm>
              <a:off x="2597" y="4606"/>
              <a:ext cx="13428" cy="0"/>
            </a:xfrm>
            <a:prstGeom prst="line">
              <a:avLst/>
            </a:prstGeom>
            <a:ln w="28575" cmpd="sng">
              <a:solidFill>
                <a:schemeClr val="tx2">
                  <a:lumMod val="20000"/>
                  <a:lumOff val="8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文本框 33"/>
            <p:cNvSpPr txBox="1"/>
            <p:nvPr>
              <p:custDataLst>
                <p:tags r:id="rId9"/>
              </p:custDataLst>
            </p:nvPr>
          </p:nvSpPr>
          <p:spPr>
            <a:xfrm>
              <a:off x="5738" y="4251"/>
              <a:ext cx="7379" cy="671"/>
            </a:xfrm>
            <a:prstGeom prst="rect">
              <a:avLst/>
            </a:prstGeom>
            <a:solidFill>
              <a:srgbClr val="005D80"/>
            </a:solid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rPr>
                <a:t>热血逐梦，不负青春时光</a:t>
              </a:r>
              <a:endPar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908685"/>
            <a:ext cx="10984865" cy="342900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10000"/>
              </a:lnSpc>
              <a:spcBef>
                <a:spcPct val="0"/>
              </a:spcBef>
              <a:spcAft>
                <a:spcPct val="0"/>
              </a:spcAft>
            </a:pP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1.</a:t>
            </a:r>
            <a:r>
              <a:rPr lang="zh-CN" altLang="en-US" sz="2200" b="1">
                <a:solidFill>
                  <a:srgbClr val="FF0000"/>
                </a:solidFill>
                <a:latin typeface="华文楷体" panose="02010600040101010101" charset="-122"/>
                <a:ea typeface="华文楷体" panose="02010600040101010101" charset="-122"/>
                <a:cs typeface="华文楷体" panose="02010600040101010101" charset="-122"/>
              </a:rPr>
              <a:t>（</a:t>
            </a: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2025·</a:t>
            </a:r>
            <a:r>
              <a:rPr lang="zh-CN" altLang="en-US" sz="2200" b="1">
                <a:solidFill>
                  <a:srgbClr val="FF0000"/>
                </a:solidFill>
                <a:latin typeface="华文楷体" panose="02010600040101010101" charset="-122"/>
                <a:ea typeface="华文楷体" panose="02010600040101010101" charset="-122"/>
                <a:cs typeface="华文楷体" panose="02010600040101010101" charset="-122"/>
              </a:rPr>
              <a:t>四川</a:t>
            </a: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a:t>
            </a:r>
            <a:r>
              <a:rPr lang="zh-CN" altLang="en-US" sz="2200" b="1">
                <a:solidFill>
                  <a:srgbClr val="FF0000"/>
                </a:solidFill>
                <a:latin typeface="华文楷体" panose="02010600040101010101" charset="-122"/>
                <a:ea typeface="华文楷体" panose="02010600040101010101" charset="-122"/>
                <a:cs typeface="华文楷体" panose="02010600040101010101" charset="-122"/>
              </a:rPr>
              <a:t>中考真题）</a:t>
            </a:r>
            <a:r>
              <a:rPr sz="2200" b="1">
                <a:latin typeface="华文楷体" panose="02010600040101010101" charset="-122"/>
                <a:ea typeface="华文楷体" panose="02010600040101010101" charset="-122"/>
                <a:cs typeface="华文楷体" panose="02010600040101010101" charset="-122"/>
              </a:rPr>
              <a:t>2025年3月11日，十四届全国人大三次会议表决通过了关于修改全国人民代表大会和地方各级人民代表大会代表法的决定。本次修法明确，各级政府、监委和“两院”应当加强同代表的联系，听取代表的意见和建议，加强和改进各方面工作。这有利于（   ）</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①扩大人大代表职权，完善国家权力运行机制</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②促进科学民主决策，提高国家机关履职质效</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③发挥人大代表作用，彰显人大制度的优越性</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④践行全过程人民民主，保障和实现人民利益</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A．①②③	B．①②④	C．①③④	D．②③④</a:t>
            </a:r>
            <a:endParaRPr sz="22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79425" y="4436745"/>
            <a:ext cx="11389360" cy="2306955"/>
          </a:xfrm>
          <a:prstGeom prst="rect">
            <a:avLst/>
          </a:prstGeom>
        </p:spPr>
        <p:txBody>
          <a:bodyPr wrap="square">
            <a:spAutoFit/>
          </a:bodyPr>
          <a:lstStyle/>
          <a:p>
            <a:pPr algn="l" defTabSz="266700" fontAlgn="ctr">
              <a:lnSpc>
                <a:spcPct val="10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本题考查人民代表大会制度的优越性、人大代表的职权与义务、社会主义民主政治的特点。</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②：听取代表的意见和建议，有助于国家机关更全面地了解民意，做出更科学、民主的决策，从而提升工作质量和效率，故②说法正确；③：加强联系机制能让代表更好地反映人民诉求，发挥桥梁作用，体现人民代表大会制度作为根本政治制度的优势，故③说法正确；④：此举强化了人民在决策过程中的参与，符合“全过程人民民主”理念，有助于保障和实现人民根本利益，故④说法正确；① ：修法强调“加强联系和听取意见”，并未增加代表的职权范围，只是完善了职权行使的机制。代表的职权由宪法和法律固定，修改的是执行方式，而非职权本身，故①说法错误；故本题选D。</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8" name="文本框 7" title=""/>
          <p:cNvSpPr txBox="1"/>
          <p:nvPr>
            <p:custDataLst>
              <p:tags r:id="rId5"/>
            </p:custDataLst>
          </p:nvPr>
        </p:nvSpPr>
        <p:spPr>
          <a:xfrm>
            <a:off x="3575685" y="260350"/>
            <a:ext cx="548640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考点一：民主价值</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298450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2．全过程人民民主，是以习近平同志为核心的党中央团结带领人民追求民主、发展民主、实现民主的伟大创造，下列关于我国社会主义新型民主说法正确的是（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A．全过程人民民主是社会主义民主政治的本质特征</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B．人民当家作主是社会主义民主政治的本质属性</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C．党的领导是发展全过程人民民主的根本保证</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D．选举民主是我国社会主义民主特有形式和独特优势</a:t>
            </a:r>
            <a:endParaRPr sz="24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076586"/>
            <a:ext cx="10855447" cy="2748280"/>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本题考查对全过程人民民主的认识。</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A：全过程人民民主是最广泛、最真实、最管用的民主。社会主义民主政治的本质特征是人民当家作主，故A错误；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B：人民当家作主是社会主义民主政治的本质特征，故B错误；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C：“全过程人民民主，是以习近平同志为核心的党中央团结带领人民追求民主、发展民主、实现民主的伟大创造”说明党的领导是发展全过程人民民主的根本保证，故C符合题意；</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D：协商民主是我国社会主义民主特有形式和独特优势，而不是选举民主，故D错误；故本题选C。</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5" name="图片 100005" title=""/>
          <p:cNvPicPr>
            <a:picLocks noChangeAspect="1"/>
          </p:cNvPicPr>
          <p:nvPr>
            <p:custDataLst>
              <p:tags r:id="rId6"/>
            </p:custDataLst>
          </p:nvPr>
        </p:nvPicPr>
        <p:blipFill>
          <a:blip r:embed="rId5"/>
          <a:stretch>
            <a:fillRect/>
          </a:stretch>
        </p:blipFill>
        <p:spPr>
          <a:xfrm>
            <a:off x="5052695" y="231140"/>
            <a:ext cx="2526665" cy="6845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941705"/>
            <a:ext cx="10984865" cy="335216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12000"/>
              </a:lnSpc>
              <a:spcBef>
                <a:spcPct val="0"/>
              </a:spcBef>
              <a:spcAft>
                <a:spcPct val="0"/>
              </a:spcAft>
            </a:pPr>
            <a:r>
              <a:rPr lang="en-US" sz="2400" b="1">
                <a:latin typeface="华文楷体" panose="02010600040101010101" charset="-122"/>
                <a:ea typeface="华文楷体" panose="02010600040101010101" charset="-122"/>
                <a:cs typeface="华文楷体" panose="02010600040101010101" charset="-122"/>
              </a:rPr>
              <a:t>3</a:t>
            </a:r>
            <a:r>
              <a:rPr sz="2400" b="1">
                <a:latin typeface="华文楷体" panose="02010600040101010101" charset="-122"/>
                <a:ea typeface="华文楷体" panose="02010600040101010101" charset="-122"/>
                <a:cs typeface="华文楷体" panose="02010600040101010101" charset="-122"/>
              </a:rPr>
              <a:t>．张家口市某街道在基层社区打造“明理议事厅”协商议事品牌，积极畅通居民诉求表达渠道，着力将矛盾纠纷化解在基层，解决在一线，构建共建共治共享的基层治理新格局。这种做法（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①政府创新了执政方式</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②有利于发展基层民主，提升人民获得感</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③是全过程人民民主的重要体现</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④拓宽了民主渠道，扩大了公民权利</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A．①②	B．①④	C．②③	D．③④</a:t>
            </a:r>
            <a:endParaRPr sz="24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310266"/>
            <a:ext cx="10855447" cy="2416175"/>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本题考查对社会主义民主的认识和理解。</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②③：分析题文，张家口市某街道在基层社区打造“明理议事厅”协商议事品牌，积极畅通居民诉求表达渠道，着力将矛盾纠纷化解在基层，解决在一线，构建共建共治共享的基层治理新格局，该做法有利于发展基层民主，提升人民获得感，是全过程人民民主的重要体现，故②③说法正确；①：中国共产党是执政党，故①说法错误；④：这种做法拓宽了民主渠道，但并没有扩大公民权利，公民权利是由宪法和法律规定的，不能随意扩大，故④说法错误；故本题选C。</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7" name="图片 100007" title=""/>
          <p:cNvPicPr>
            <a:picLocks noChangeAspect="1"/>
          </p:cNvPicPr>
          <p:nvPr>
            <p:custDataLst>
              <p:tags r:id="rId6"/>
            </p:custDataLst>
          </p:nvPr>
        </p:nvPicPr>
        <p:blipFill>
          <a:blip r:embed="rId5"/>
          <a:stretch>
            <a:fillRect/>
          </a:stretch>
        </p:blipFill>
        <p:spPr>
          <a:xfrm>
            <a:off x="4799965" y="260350"/>
            <a:ext cx="2343785" cy="681355"/>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335280" y="711835"/>
            <a:ext cx="11449685" cy="354457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00000"/>
              </a:lnSpc>
              <a:spcBef>
                <a:spcPct val="0"/>
              </a:spcBef>
              <a:spcAft>
                <a:spcPct val="0"/>
              </a:spcAft>
            </a:pPr>
            <a:r>
              <a:rPr lang="en-US" sz="2000" b="1">
                <a:latin typeface="华文楷体" panose="02010600040101010101" charset="-122"/>
                <a:ea typeface="华文楷体" panose="02010600040101010101" charset="-122"/>
                <a:cs typeface="华文楷体" panose="02010600040101010101" charset="-122"/>
              </a:rPr>
              <a:t>5</a:t>
            </a:r>
            <a:r>
              <a:rPr sz="2000" b="1">
                <a:latin typeface="华文楷体" panose="02010600040101010101" charset="-122"/>
                <a:ea typeface="华文楷体" panose="02010600040101010101" charset="-122"/>
                <a:cs typeface="华文楷体" panose="02010600040101010101" charset="-122"/>
              </a:rPr>
              <a:t>．人民的国家，就要把“人民当家作主”融入根脉。以下事例能充分彰显我国保障人民当家作主制度优势的是（   ）</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①重庆市人大代表团向十四届全国人大三次会议提交建议，希望国家支持成渝地区在开展高新技术企业认定、享受税收优惠等，以更大力度支持成渝地区加快打造具有全国影响力的科技创新中心。</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②民进中央提交的《关于加强水资源节约集约利用，落实黄河流域生态保护和高质量发展战略的提案》，入选全国政协2024年度好提案。</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③一杯清茶、一把竹椅、一张方桌，重庆市南岸区南湖社区花园七村的“坝坝茶”不仅成为居民休闲会友的好去处，也成为南湖社区共商议事的大平台。</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④国家发布《新一代人工智能发展规划》的三步走目标指出：到2030年，我国人工智能理论、技术与应用总体达到世界领先水平，成为世界主要人工智能创新中心。</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A．①②③	B．①②④	C．①③④	D．②③④</a:t>
            </a:r>
            <a:endParaRPr sz="20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79555" y="4364876"/>
            <a:ext cx="10855447" cy="2306955"/>
          </a:xfrm>
          <a:prstGeom prst="rect">
            <a:avLst/>
          </a:prstGeom>
        </p:spPr>
        <p:txBody>
          <a:bodyPr wrap="square">
            <a:spAutoFit/>
          </a:bodyPr>
          <a:lstStyle/>
          <a:p>
            <a:pPr algn="l" defTabSz="266700" fontAlgn="ctr">
              <a:lnSpc>
                <a:spcPct val="10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lang="en-US" altLang="zh-CN" sz="1800" b="1">
                <a:solidFill>
                  <a:srgbClr val="C00000"/>
                </a:solidFill>
                <a:latin typeface="华文楷体" panose="02010600040101010101" charset="-122"/>
                <a:ea typeface="华文楷体" panose="02010600040101010101" charset="-122"/>
                <a:cs typeface="华文楷体" panose="02010600040101010101" charset="-122"/>
              </a:rPr>
              <a:t>A</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本题考查人民当家作主是社会主义民主政治的本质特征。</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①②③：依据教材知识，在我国，人民当家作主从来就不是一句口号、一句空话，而是落实在国家政治生活和社会生活之中的。重庆市人大代表团向十四届全国人大三次会议提交建议，体现了人民代表大会制度保障人民当家作主；民进中央提交提案，体现了中国共产党领导的多党合作和政治协商制度保障人民当家作主；居民通过社区议事平台共同商议身边的事，体现了基层群众自治制度保障人民当家作主。故①②③说法正确；④：国家发布人工智能的发展规划，体现了我国重视科技创新事业的发展，努力建设世界科技创新强国，没有体现人民当家作主，故④不符合题意；故本题选A。</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9" name="图片 100009" title=""/>
          <p:cNvPicPr>
            <a:picLocks noChangeAspect="1"/>
          </p:cNvPicPr>
          <p:nvPr>
            <p:custDataLst>
              <p:tags r:id="rId6"/>
            </p:custDataLst>
          </p:nvPr>
        </p:nvPicPr>
        <p:blipFill>
          <a:blip r:embed="rId5"/>
          <a:stretch>
            <a:fillRect/>
          </a:stretch>
        </p:blipFill>
        <p:spPr>
          <a:xfrm>
            <a:off x="4961255" y="116205"/>
            <a:ext cx="2025650" cy="5956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 name="文本框 7" title=""/>
          <p:cNvSpPr txBox="1"/>
          <p:nvPr>
            <p:custDataLst>
              <p:tags r:id="rId3"/>
            </p:custDataLst>
          </p:nvPr>
        </p:nvSpPr>
        <p:spPr>
          <a:xfrm>
            <a:off x="3575685" y="188595"/>
            <a:ext cx="548640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考点二：法治中国</a:t>
            </a:r>
            <a:endParaRPr lang="zh-CN" altLang="en-US" sz="2800" b="1">
              <a:solidFill>
                <a:schemeClr val="bg1"/>
              </a:solidFill>
              <a:latin typeface="华文楷体" panose="02010600040101010101" charset="-122"/>
              <a:ea typeface="华文楷体" panose="02010600040101010101" charset="-122"/>
            </a:endParaRPr>
          </a:p>
        </p:txBody>
      </p:sp>
      <p:sp>
        <p:nvSpPr>
          <p:cNvPr id="7" name="文本框 6" title=""/>
          <p:cNvSpPr txBox="1"/>
          <p:nvPr>
            <p:custDataLst>
              <p:tags r:id="rId4"/>
            </p:custDataLst>
          </p:nvPr>
        </p:nvSpPr>
        <p:spPr>
          <a:xfrm>
            <a:off x="411480" y="4293235"/>
            <a:ext cx="11029950" cy="2527935"/>
          </a:xfrm>
          <a:prstGeom prst="rect">
            <a:avLst/>
          </a:prstGeom>
          <a:noFill/>
        </p:spPr>
        <p:txBody>
          <a:bodyPr wrap="square" rtlCol="0" anchor="t">
            <a:spAutoFit/>
          </a:bodyPr>
          <a:lstStyle/>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sym typeface="+mn-ea"/>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sym typeface="+mn-ea"/>
              </a:rPr>
              <a:t>【详解】</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本题考查建设法治政府的要求、政府的宗旨。</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1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sym typeface="+mn-ea"/>
              </a:rPr>
              <a:t>②：市民通过扫二维码就能进入数字政务大厅办理业务，这创新了政务服务方式，让政务服务更加便捷高效，故②符合题意；③：“数字政务服务门牌”接入大量二维码户室牌，累计服务超过500万人次，提高了政府履职效能，使政府能够更快速、高效地为群众服务，故③符合题意；</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1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sym typeface="+mn-ea"/>
              </a:rPr>
              <a:t>④：这种便捷的政务服务方式，方便了群众办事，增强了群众的获得感，让群众切实感受到政府服务的优化，故④符合题意； ①：“数字政务服务门牌”举措并未增加行政机关数量，只是改变了政务服务的方式，故①说法错误；故本题选D。</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p:txBody>
      </p:sp>
      <p:sp>
        <p:nvSpPr>
          <p:cNvPr id="11" name="文本框 10" title=""/>
          <p:cNvSpPr txBox="1"/>
          <p:nvPr>
            <p:custDataLst>
              <p:tags r:id="rId5"/>
            </p:custDataLst>
          </p:nvPr>
        </p:nvSpPr>
        <p:spPr>
          <a:xfrm>
            <a:off x="479425" y="777875"/>
            <a:ext cx="10415905" cy="344868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spAutoFit/>
          </a:bodyPr>
          <a:lstStyle/>
          <a:p>
            <a:pPr algn="l" defTabSz="266700" fontAlgn="ctr">
              <a:lnSpc>
                <a:spcPct val="130000"/>
              </a:lnSpc>
              <a:spcBef>
                <a:spcPct val="0"/>
              </a:spcBef>
              <a:spcAft>
                <a:spcPct val="0"/>
              </a:spcAft>
            </a:pPr>
            <a:r>
              <a:rPr lang="en-US" altLang="zh-CN" sz="2400" b="1">
                <a:solidFill>
                  <a:srgbClr val="FF0000"/>
                </a:solidFill>
                <a:latin typeface="华文楷体" panose="02010600040101010101" charset="-122"/>
                <a:ea typeface="华文楷体" panose="02010600040101010101" charset="-122"/>
                <a:cs typeface="华文楷体" panose="02010600040101010101" charset="-122"/>
              </a:rPr>
              <a:t>1.</a:t>
            </a:r>
            <a:r>
              <a:rPr lang="zh-CN" altLang="en-US" sz="2400" b="1">
                <a:solidFill>
                  <a:srgbClr val="FF0000"/>
                </a:solidFill>
                <a:latin typeface="华文楷体" panose="02010600040101010101" charset="-122"/>
                <a:ea typeface="华文楷体" panose="02010600040101010101" charset="-122"/>
                <a:cs typeface="华文楷体" panose="02010600040101010101" charset="-122"/>
              </a:rPr>
              <a:t>（</a:t>
            </a:r>
            <a:r>
              <a:rPr lang="en-US" altLang="zh-CN" sz="2400" b="1">
                <a:solidFill>
                  <a:srgbClr val="FF0000"/>
                </a:solidFill>
                <a:latin typeface="华文楷体" panose="02010600040101010101" charset="-122"/>
                <a:ea typeface="华文楷体" panose="02010600040101010101" charset="-122"/>
                <a:cs typeface="华文楷体" panose="02010600040101010101" charset="-122"/>
              </a:rPr>
              <a:t>2025</a:t>
            </a:r>
            <a:r>
              <a:rPr lang="en-US" altLang="zh-CN" sz="2400" b="1">
                <a:solidFill>
                  <a:srgbClr val="FF0000"/>
                </a:solidFill>
                <a:latin typeface="华文楷体" panose="02010600040101010101" charset="-122"/>
                <a:ea typeface="华文楷体" panose="02010600040101010101" charset="-122"/>
                <a:cs typeface="华文楷体" panose="02010600040101010101" charset="-122"/>
                <a:sym typeface="+mn-ea"/>
              </a:rPr>
              <a:t>·</a:t>
            </a:r>
            <a:r>
              <a:rPr lang="zh-CN" altLang="en-US" sz="2400" b="1">
                <a:solidFill>
                  <a:srgbClr val="FF0000"/>
                </a:solidFill>
                <a:latin typeface="华文楷体" panose="02010600040101010101" charset="-122"/>
                <a:ea typeface="华文楷体" panose="02010600040101010101" charset="-122"/>
                <a:cs typeface="华文楷体" panose="02010600040101010101" charset="-122"/>
              </a:rPr>
              <a:t>四川</a:t>
            </a:r>
            <a:r>
              <a:rPr lang="en-US" altLang="zh-CN" sz="2400" b="1">
                <a:solidFill>
                  <a:srgbClr val="FF0000"/>
                </a:solidFill>
                <a:latin typeface="华文楷体" panose="02010600040101010101" charset="-122"/>
                <a:ea typeface="华文楷体" panose="02010600040101010101" charset="-122"/>
                <a:cs typeface="华文楷体" panose="02010600040101010101" charset="-122"/>
              </a:rPr>
              <a:t>·</a:t>
            </a:r>
            <a:r>
              <a:rPr lang="zh-CN" altLang="en-US" sz="2400" b="1">
                <a:solidFill>
                  <a:srgbClr val="FF0000"/>
                </a:solidFill>
                <a:latin typeface="华文楷体" panose="02010600040101010101" charset="-122"/>
                <a:ea typeface="华文楷体" panose="02010600040101010101" charset="-122"/>
                <a:cs typeface="华文楷体" panose="02010600040101010101" charset="-122"/>
              </a:rPr>
              <a:t>中考真题）</a:t>
            </a:r>
            <a:r>
              <a:rPr sz="2400" b="1">
                <a:latin typeface="华文楷体" panose="02010600040101010101" charset="-122"/>
                <a:ea typeface="华文楷体" panose="02010600040101010101" charset="-122"/>
                <a:cs typeface="华文楷体" panose="02010600040101010101" charset="-122"/>
              </a:rPr>
              <a:t>某市首创“数字政务服务门牌”，市民只需要扫一扫家门口的二维码，就能进入数字政务大厅办理相关亦务。截至2024年底，“数字政务服务门牌”已接入二维码户室牌472.82万个，累计服务超过500万人次。该举措（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①增加了行政机关数量</a:t>
            </a:r>
            <a:r>
              <a:rPr lang="en-US" sz="2400" b="1">
                <a:latin typeface="华文楷体" panose="02010600040101010101" charset="-122"/>
                <a:ea typeface="华文楷体" panose="02010600040101010101" charset="-122"/>
                <a:cs typeface="华文楷体" panose="02010600040101010101" charset="-122"/>
              </a:rPr>
              <a:t>     </a:t>
            </a:r>
            <a:r>
              <a:rPr sz="2400" b="1">
                <a:latin typeface="华文楷体" panose="02010600040101010101" charset="-122"/>
                <a:ea typeface="华文楷体" panose="02010600040101010101" charset="-122"/>
                <a:cs typeface="华文楷体" panose="02010600040101010101" charset="-122"/>
              </a:rPr>
              <a:t>②创新了政务服务方式</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③提高了政府履职效能</a:t>
            </a:r>
            <a:r>
              <a:rPr lang="en-US" sz="2400" b="1">
                <a:latin typeface="华文楷体" panose="02010600040101010101" charset="-122"/>
                <a:ea typeface="华文楷体" panose="02010600040101010101" charset="-122"/>
                <a:cs typeface="华文楷体" panose="02010600040101010101" charset="-122"/>
              </a:rPr>
              <a:t>    </a:t>
            </a:r>
            <a:r>
              <a:rPr sz="2400" b="1">
                <a:latin typeface="华文楷体" panose="02010600040101010101" charset="-122"/>
                <a:ea typeface="华文楷体" panose="02010600040101010101" charset="-122"/>
                <a:cs typeface="华文楷体" panose="02010600040101010101" charset="-122"/>
              </a:rPr>
              <a:t>④增强了群众的获得感</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A．①②③	B．①②④	C．①③④	D．②③④</a:t>
            </a:r>
            <a:endParaRPr sz="2400" b="1">
              <a:latin typeface="华文楷体" panose="02010600040101010101" charset="-122"/>
              <a:ea typeface="华文楷体" panose="02010600040101010101" charset="-122"/>
              <a:cs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701675" y="1052830"/>
            <a:ext cx="10993120" cy="230632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spAutoFit/>
          </a:bodyPr>
          <a:lstStyle/>
          <a:p>
            <a:pPr algn="l" defTabSz="266700" fontAlgn="ctr">
              <a:lnSpc>
                <a:spcPct val="120000"/>
              </a:lnSpc>
              <a:spcBef>
                <a:spcPct val="0"/>
              </a:spcBef>
              <a:spcAft>
                <a:spcPct val="0"/>
              </a:spcAft>
            </a:pPr>
            <a:r>
              <a:rPr lang="en-US" sz="2400" b="1">
                <a:latin typeface="华文楷体" panose="02010600040101010101" charset="-122"/>
                <a:ea typeface="华文楷体" panose="02010600040101010101" charset="-122"/>
                <a:cs typeface="华文楷体" panose="02010600040101010101" charset="-122"/>
              </a:rPr>
              <a:t>2.</a:t>
            </a:r>
            <a:r>
              <a:rPr sz="2400" b="1">
                <a:latin typeface="华文楷体" panose="02010600040101010101" charset="-122"/>
                <a:ea typeface="华文楷体" panose="02010600040101010101" charset="-122"/>
                <a:cs typeface="华文楷体" panose="02010600040101010101" charset="-122"/>
              </a:rPr>
              <a:t>图示中的内容应是（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A．①良法善治②公平正义</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B．①依法治国②依宪治国</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C．①依法行政②规范政府的行政权</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D．①依法执政②规范政府的行政权</a:t>
            </a:r>
            <a:endParaRPr sz="24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623570" y="3717290"/>
            <a:ext cx="10518140" cy="3046095"/>
          </a:xfrm>
          <a:prstGeom prst="rect">
            <a:avLst/>
          </a:prstGeom>
        </p:spPr>
        <p:txBody>
          <a:bodyPr wrap="square">
            <a:spAutoFit/>
          </a:bodyPr>
          <a:lstStyle/>
          <a:p>
            <a:pPr algn="l" defTabSz="266700" fontAlgn="ctr">
              <a:lnSpc>
                <a:spcPct val="12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【答案】</a:t>
            </a:r>
            <a:r>
              <a:rPr sz="20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lang="en-US" altLang="zh-CN"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【详解】</a:t>
            </a:r>
            <a:r>
              <a:rPr sz="2000" b="1">
                <a:solidFill>
                  <a:srgbClr val="C00000"/>
                </a:solidFill>
                <a:latin typeface="华文楷体" panose="02010600040101010101" charset="-122"/>
                <a:ea typeface="华文楷体" panose="02010600040101010101" charset="-122"/>
                <a:cs typeface="华文楷体" panose="02010600040101010101" charset="-122"/>
              </a:rPr>
              <a:t>本题考查建设法治政府。</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C：依据教材知识，依法行政是建设法治政府的基本准则。依法行政的核心是规范政府的行政权，故C符合题意；</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A：良法善治是法治的要求，故A不符合题意；</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B：依法治国是基本方略，故B不符合题意；</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D：中国共产党依法执政，故D说法错误；</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故本题选C。</a:t>
            </a:r>
            <a:endParaRPr sz="20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5" name="图片 100005" title=""/>
          <p:cNvPicPr>
            <a:picLocks noChangeAspect="1"/>
          </p:cNvPicPr>
          <p:nvPr>
            <p:custDataLst>
              <p:tags r:id="rId6"/>
            </p:custDataLst>
          </p:nvPr>
        </p:nvPicPr>
        <p:blipFill>
          <a:blip r:embed="rId5"/>
          <a:stretch>
            <a:fillRect/>
          </a:stretch>
        </p:blipFill>
        <p:spPr>
          <a:xfrm>
            <a:off x="5052695" y="231140"/>
            <a:ext cx="2526665" cy="684530"/>
          </a:xfrm>
          <a:prstGeom prst="rect">
            <a:avLst/>
          </a:prstGeom>
        </p:spPr>
      </p:pic>
      <p:pic>
        <p:nvPicPr>
          <p:cNvPr id="100007" name="图片 100007" title=""/>
          <p:cNvPicPr>
            <a:picLocks noChangeAspect="1"/>
          </p:cNvPicPr>
          <p:nvPr>
            <p:custDataLst>
              <p:tags r:id="rId8"/>
            </p:custDataLst>
          </p:nvPr>
        </p:nvPicPr>
        <p:blipFill>
          <a:blip r:embed="rId7"/>
          <a:stretch>
            <a:fillRect/>
          </a:stretch>
        </p:blipFill>
        <p:spPr>
          <a:xfrm>
            <a:off x="5052695" y="1412875"/>
            <a:ext cx="6297930" cy="792480"/>
          </a:xfrm>
          <a:prstGeom prst="rect">
            <a:avLst/>
          </a:prstGeom>
        </p:spPr>
      </p:pic>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479425" y="942340"/>
            <a:ext cx="10751185" cy="319278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spAutoFit/>
          </a:bodyPr>
          <a:lstStyle/>
          <a:p>
            <a:pPr algn="l" defTabSz="266700" fontAlgn="ctr">
              <a:lnSpc>
                <a:spcPct val="120000"/>
              </a:lnSpc>
              <a:spcBef>
                <a:spcPct val="0"/>
              </a:spcBef>
              <a:spcAft>
                <a:spcPct val="0"/>
              </a:spcAft>
            </a:pPr>
            <a:r>
              <a:rPr lang="en-US" sz="2400" b="1">
                <a:latin typeface="华文楷体" panose="02010600040101010101" charset="-122"/>
                <a:ea typeface="华文楷体" panose="02010600040101010101" charset="-122"/>
                <a:cs typeface="华文楷体" panose="02010600040101010101" charset="-122"/>
              </a:rPr>
              <a:t>3</a:t>
            </a:r>
            <a:r>
              <a:rPr sz="2400" b="1">
                <a:latin typeface="华文楷体" panose="02010600040101010101" charset="-122"/>
                <a:ea typeface="华文楷体" panose="02010600040101010101" charset="-122"/>
                <a:cs typeface="华文楷体" panose="02010600040101010101" charset="-122"/>
              </a:rPr>
              <a:t>．“五一”假期，全国多地开放政府食堂。当公共服务正从节假日的“特别开放”向日常化、制度化的共享迈进，在假期开放机关食堂、停车场、洗手间的举措，赢得了人们的点赞。有些地方政府把这种“开放”变成对外宣传展示的用口，甚至变成招商引资、招才引智的平台。以上政府的举措体现了（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①以人为本，彰显政府服务温情</a:t>
            </a:r>
            <a:r>
              <a:rPr lang="en-US" sz="2400" b="1">
                <a:latin typeface="华文楷体" panose="02010600040101010101" charset="-122"/>
                <a:ea typeface="华文楷体" panose="02010600040101010101" charset="-122"/>
                <a:cs typeface="华文楷体" panose="02010600040101010101" charset="-122"/>
              </a:rPr>
              <a:t>  </a:t>
            </a:r>
            <a:r>
              <a:rPr sz="2400" b="1">
                <a:latin typeface="华文楷体" panose="02010600040101010101" charset="-122"/>
                <a:ea typeface="华文楷体" panose="02010600040101010101" charset="-122"/>
                <a:cs typeface="华文楷体" panose="02010600040101010101" charset="-122"/>
              </a:rPr>
              <a:t>②方便群众，回应百姓需求和期盼</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③标新立异，让老百姓增长见识</a:t>
            </a:r>
            <a:r>
              <a:rPr lang="en-US" sz="2400" b="1">
                <a:latin typeface="华文楷体" panose="02010600040101010101" charset="-122"/>
                <a:ea typeface="华文楷体" panose="02010600040101010101" charset="-122"/>
                <a:cs typeface="华文楷体" panose="02010600040101010101" charset="-122"/>
              </a:rPr>
              <a:t>  </a:t>
            </a:r>
            <a:r>
              <a:rPr sz="2400" b="1">
                <a:latin typeface="华文楷体" panose="02010600040101010101" charset="-122"/>
                <a:ea typeface="华文楷体" panose="02010600040101010101" charset="-122"/>
                <a:cs typeface="华文楷体" panose="02010600040101010101" charset="-122"/>
              </a:rPr>
              <a:t>④严格执法，做到法无授权不可为</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A．①②	B．①④	C．②③	D．③④</a:t>
            </a:r>
            <a:endParaRPr sz="2400" b="1">
              <a:latin typeface="华文楷体" panose="02010600040101010101" charset="-122"/>
              <a:ea typeface="华文楷体" panose="02010600040101010101" charset="-122"/>
              <a:cs typeface="华文楷体" panose="02010600040101010101" charset="-122"/>
            </a:endParaRPr>
          </a:p>
        </p:txBody>
      </p:sp>
      <p:sp>
        <p:nvSpPr>
          <p:cNvPr id="5" name="文本框 4" title=""/>
          <p:cNvSpPr txBox="1"/>
          <p:nvPr>
            <p:custDataLst>
              <p:tags r:id="rId4"/>
            </p:custDataLst>
          </p:nvPr>
        </p:nvSpPr>
        <p:spPr>
          <a:xfrm>
            <a:off x="327660" y="4149090"/>
            <a:ext cx="10977245" cy="2223135"/>
          </a:xfrm>
          <a:prstGeom prst="rect">
            <a:avLst/>
          </a:prstGeom>
        </p:spPr>
        <p:txBody>
          <a:bodyPr wrap="square">
            <a:spAutoFit/>
          </a:bodyPr>
          <a:lstStyle/>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lang="zh-CN" altLang="en-US" sz="1800" b="1">
                <a:solidFill>
                  <a:srgbClr val="C00000"/>
                </a:solidFill>
                <a:latin typeface="华文楷体" panose="02010600040101010101" charset="-122"/>
                <a:ea typeface="华文楷体" panose="02010600040101010101" charset="-122"/>
                <a:cs typeface="华文楷体" panose="02010600040101010101" charset="-122"/>
                <a:sym typeface="+mn-ea"/>
              </a:rPr>
              <a:t>A</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【详解】本题考查政府的宗旨。</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①②：在假期开放机关食堂、停车场、洗手间，体现了以人为本，彰显政府服务温情，有利于方便群众，回应百姓需求和期盼，故①②说法正确；</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③：政府的做法是为了方便群众，不是标新立异，让老百姓增长见识，故③说法错误；</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④：题干没有体现严格执法，故④不符合题意；</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故本题选A。</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7" name="图片 100007" title=""/>
          <p:cNvPicPr>
            <a:picLocks noChangeAspect="1"/>
          </p:cNvPicPr>
          <p:nvPr>
            <p:custDataLst>
              <p:tags r:id="rId6"/>
            </p:custDataLst>
          </p:nvPr>
        </p:nvPicPr>
        <p:blipFill>
          <a:blip r:embed="rId5"/>
          <a:stretch>
            <a:fillRect/>
          </a:stretch>
        </p:blipFill>
        <p:spPr>
          <a:xfrm>
            <a:off x="5015865" y="116840"/>
            <a:ext cx="2343785" cy="681355"/>
          </a:xfrm>
          <a:prstGeom prst="rect">
            <a:avLst/>
          </a:prstGeom>
        </p:spPr>
      </p:pic>
      <p:pic>
        <p:nvPicPr>
          <p:cNvPr id="2" name="Picture 2"/>
          <p:cNvPicPr>
            <a:picLocks noChangeAspect="1"/>
          </p:cNvPicPr>
          <p:nvPr>
            <p:custDataLst>
              <p:tags r:id="rId8"/>
            </p:custDataLst>
          </p:nvPr>
        </p:nvPicPr>
        <p:blipFill>
          <a:blip r:embed="rId7"/>
          <a:stretch>
            <a:fillRect/>
          </a:stretch>
        </p:blipFill>
        <p:spPr>
          <a:xfrm flipH="1">
            <a:off x="11112500" y="12509500"/>
            <a:ext cx="0" cy="0"/>
          </a:xfrm>
          <a:prstGeom prst="rect">
            <a:avLst/>
          </a:prstGeom>
          <a:ln>
            <a:noFill/>
          </a:ln>
        </p:spPr>
      </p:pic>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695960" y="909955"/>
            <a:ext cx="10763250" cy="333883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0000"/>
              </a:lnSpc>
              <a:spcBef>
                <a:spcPct val="0"/>
              </a:spcBef>
              <a:spcAft>
                <a:spcPct val="0"/>
              </a:spcAft>
            </a:pPr>
            <a:r>
              <a:rPr lang="en-US" altLang="zh-CN" sz="2200" b="1">
                <a:solidFill>
                  <a:schemeClr val="tx1"/>
                </a:solidFill>
                <a:latin typeface="华文楷体" panose="02010600040101010101" charset="-122"/>
                <a:ea typeface="华文楷体" panose="02010600040101010101" charset="-122"/>
                <a:cs typeface="华文楷体" panose="02010600040101010101" charset="-122"/>
              </a:rPr>
              <a:t>4.</a:t>
            </a:r>
            <a:r>
              <a:rPr sz="2200" b="1">
                <a:solidFill>
                  <a:schemeClr val="tx1"/>
                </a:solidFill>
                <a:latin typeface="华文楷体" panose="02010600040101010101" charset="-122"/>
                <a:ea typeface="华文楷体" panose="02010600040101010101" charset="-122"/>
                <a:cs typeface="华文楷体" panose="02010600040101010101" charset="-122"/>
              </a:rPr>
              <a:t>2025年3·15晚会曝光了虾仁加工违规磷酸盐超标、杨铭宇黄焖鸡使用过期食品、小龙坎火锅剩菜回收二次出道等食品安全问题。习近平总书记曾强调，要用最严谨的标准、最严格的监管、最严厉的处罚、最严肃的问责，来确保广大人民群众“舌尖上的安全”。这要求各级政府（   ）</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A．打击违反食品安全法的行为，依法行政</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B．公正司法，加强市场监管</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C．充分发挥好政治协商、参政议政的职能</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D．不断制定和完善相关的法律法规</a:t>
            </a:r>
            <a:endParaRPr sz="2200" b="1">
              <a:solidFill>
                <a:schemeClr val="tx1"/>
              </a:solidFill>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551815" y="4364990"/>
            <a:ext cx="11412220" cy="2084070"/>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A</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本题考查依法行政。</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A：确保广大人民群众“舌尖上的安全”要求各级政府打击违反视频安全法的行为，依法行政，故A说法正确；</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B：司法机关公正司法，故B说法错误；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C：人民政协的职能是政治协商、参政议政，故C说法错误；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D：政府没有立法权，故D说法错误；故本题选A。</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9" name="图片 100009" title=""/>
          <p:cNvPicPr>
            <a:picLocks noChangeAspect="1"/>
          </p:cNvPicPr>
          <p:nvPr>
            <p:custDataLst>
              <p:tags r:id="rId6"/>
            </p:custDataLst>
          </p:nvPr>
        </p:nvPicPr>
        <p:blipFill>
          <a:blip r:embed="rId5"/>
          <a:stretch>
            <a:fillRect/>
          </a:stretch>
        </p:blipFill>
        <p:spPr>
          <a:xfrm>
            <a:off x="4872355" y="188595"/>
            <a:ext cx="2197735" cy="6464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793750" y="1403985"/>
            <a:ext cx="10865485" cy="4139565"/>
          </a:xfrm>
          <a:prstGeom prst="rect">
            <a:avLst/>
          </a:prstGeom>
          <a:solidFill>
            <a:srgbClr val="215B74">
              <a:alpha val="7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7" name="组合 6" title=""/>
          <p:cNvGrpSpPr/>
          <p:nvPr>
            <p:custDataLst>
              <p:tags r:id="rId4"/>
            </p:custDataLst>
          </p:nvPr>
        </p:nvGrpSpPr>
        <p:grpSpPr>
          <a:xfrm>
            <a:off x="1055370" y="1700530"/>
            <a:ext cx="10425430" cy="2626360"/>
            <a:chOff x="2655" y="2953"/>
            <a:chExt cx="16418" cy="4136"/>
          </a:xfrm>
        </p:grpSpPr>
        <p:sp>
          <p:nvSpPr>
            <p:cNvPr id="4" name="文本框 3"/>
            <p:cNvSpPr txBox="1"/>
            <p:nvPr>
              <p:custDataLst>
                <p:tags r:id="rId5"/>
              </p:custDataLst>
            </p:nvPr>
          </p:nvSpPr>
          <p:spPr>
            <a:xfrm>
              <a:off x="2655" y="3068"/>
              <a:ext cx="16418" cy="4021"/>
            </a:xfrm>
            <a:prstGeom prst="rect">
              <a:avLst/>
            </a:prstGeom>
            <a:noFill/>
          </p:spPr>
          <p:txBody>
            <a:bodyPr wrap="square" rtlCol="0" anchor="t">
              <a:spAutoFit/>
            </a:bodyPr>
            <a:lstStyle/>
            <a:p>
              <a:pPr algn="ctr"/>
              <a:r>
                <a:rPr lang="zh-CN" altLang="en-US" sz="8000" b="1">
                  <a:solidFill>
                    <a:schemeClr val="tx1"/>
                  </a:solidFill>
                  <a:latin typeface="楷体" charset="0"/>
                  <a:ea typeface="楷体" charset="0"/>
                  <a:cs typeface="楷体" charset="0"/>
                  <a:sym typeface="+mn-ea"/>
                </a:rPr>
                <a:t>第四部分</a:t>
              </a:r>
              <a:br>
                <a:rPr lang="zh-CN" altLang="en-US" sz="8000" b="1">
                  <a:solidFill>
                    <a:schemeClr val="tx1"/>
                  </a:solidFill>
                  <a:latin typeface="楷体" charset="0"/>
                  <a:ea typeface="楷体" charset="0"/>
                  <a:cs typeface="楷体" charset="0"/>
                  <a:sym typeface="+mn-ea"/>
                </a:rPr>
              </a:br>
              <a:r>
                <a:rPr lang="zh-CN" altLang="en-US" sz="8000" b="1">
                  <a:solidFill>
                    <a:schemeClr val="tx1"/>
                  </a:solidFill>
                  <a:latin typeface="楷体" charset="0"/>
                  <a:ea typeface="楷体" charset="0"/>
                  <a:cs typeface="楷体" charset="0"/>
                  <a:sym typeface="+mn-ea"/>
                </a:rPr>
                <a:t>考场练兵·分层实战</a:t>
              </a:r>
              <a:endParaRPr lang="zh-CN" altLang="en-US" sz="8000" b="1">
                <a:solidFill>
                  <a:schemeClr val="tx1"/>
                </a:solidFill>
                <a:effectLst/>
                <a:latin typeface="楷体" charset="0"/>
                <a:ea typeface="楷体" charset="0"/>
                <a:cs typeface="楷体" charset="0"/>
                <a:sym typeface="+mn-ea"/>
              </a:endParaRPr>
            </a:p>
          </p:txBody>
        </p:sp>
        <p:sp>
          <p:nvSpPr>
            <p:cNvPr id="6" name="文本框 5"/>
            <p:cNvSpPr txBox="1"/>
            <p:nvPr>
              <p:custDataLst>
                <p:tags r:id="rId6"/>
              </p:custDataLst>
            </p:nvPr>
          </p:nvSpPr>
          <p:spPr>
            <a:xfrm>
              <a:off x="2769" y="2953"/>
              <a:ext cx="16244" cy="4021"/>
            </a:xfrm>
            <a:prstGeom prst="rect">
              <a:avLst/>
            </a:prstGeom>
            <a:noFill/>
          </p:spPr>
          <p:txBody>
            <a:bodyPr wrap="square" rtlCol="0" anchor="t">
              <a:spAutoFit/>
            </a:bodyPr>
            <a:lstStyle/>
            <a:p>
              <a:pPr algn="ctr"/>
              <a:r>
                <a:rPr lang="zh-CN" altLang="en-US" sz="8000" b="1">
                  <a:solidFill>
                    <a:srgbClr val="FFFF00"/>
                  </a:solidFill>
                  <a:latin typeface="楷体" charset="0"/>
                  <a:ea typeface="楷体" charset="0"/>
                  <a:cs typeface="楷体" charset="0"/>
                  <a:sym typeface="+mn-ea"/>
                </a:rPr>
                <a:t>第四部分</a:t>
              </a:r>
              <a:br>
                <a:rPr lang="zh-CN" altLang="en-US" sz="8000" b="1">
                  <a:solidFill>
                    <a:srgbClr val="FFFF00"/>
                  </a:solidFill>
                  <a:latin typeface="楷体" charset="0"/>
                  <a:ea typeface="楷体" charset="0"/>
                  <a:cs typeface="楷体" charset="0"/>
                  <a:sym typeface="+mn-ea"/>
                </a:rPr>
              </a:br>
              <a:r>
                <a:rPr lang="zh-CN" altLang="en-US" sz="8000" b="1">
                  <a:solidFill>
                    <a:srgbClr val="FFFF00"/>
                  </a:solidFill>
                  <a:latin typeface="楷体" charset="0"/>
                  <a:ea typeface="楷体" charset="0"/>
                  <a:cs typeface="楷体" charset="0"/>
                  <a:sym typeface="+mn-ea"/>
                </a:rPr>
                <a:t>考场练兵·分层实战</a:t>
              </a:r>
              <a:endParaRPr lang="zh-CN" altLang="en-US" sz="8000" b="1">
                <a:solidFill>
                  <a:srgbClr val="FFFF00"/>
                </a:solidFill>
                <a:effectLst/>
                <a:latin typeface="楷体" charset="0"/>
                <a:ea typeface="楷体" charset="0"/>
                <a:cs typeface="楷体" charset="0"/>
                <a:sym typeface="+mn-ea"/>
              </a:endParaRPr>
            </a:p>
          </p:txBody>
        </p:sp>
      </p:grpSp>
      <p:grpSp>
        <p:nvGrpSpPr>
          <p:cNvPr id="31" name="组合 30" title=""/>
          <p:cNvGrpSpPr/>
          <p:nvPr>
            <p:custDataLst>
              <p:tags r:id="rId7"/>
            </p:custDataLst>
          </p:nvPr>
        </p:nvGrpSpPr>
        <p:grpSpPr>
          <a:xfrm>
            <a:off x="1415415" y="4504901"/>
            <a:ext cx="9576435" cy="553509"/>
            <a:chOff x="2597" y="4251"/>
            <a:chExt cx="13428" cy="671"/>
          </a:xfrm>
        </p:grpSpPr>
        <p:cxnSp>
          <p:nvCxnSpPr>
            <p:cNvPr id="32" name="直接连接符 31"/>
            <p:cNvCxnSpPr/>
            <p:nvPr>
              <p:custDataLst>
                <p:tags r:id="rId8"/>
              </p:custDataLst>
            </p:nvPr>
          </p:nvCxnSpPr>
          <p:spPr>
            <a:xfrm>
              <a:off x="2597" y="4606"/>
              <a:ext cx="13428" cy="0"/>
            </a:xfrm>
            <a:prstGeom prst="line">
              <a:avLst/>
            </a:prstGeom>
            <a:ln w="28575" cmpd="sng">
              <a:solidFill>
                <a:schemeClr val="tx2">
                  <a:lumMod val="20000"/>
                  <a:lumOff val="8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文本框 33"/>
            <p:cNvSpPr txBox="1"/>
            <p:nvPr>
              <p:custDataLst>
                <p:tags r:id="rId9"/>
              </p:custDataLst>
            </p:nvPr>
          </p:nvSpPr>
          <p:spPr>
            <a:xfrm>
              <a:off x="5738" y="4251"/>
              <a:ext cx="7379" cy="671"/>
            </a:xfrm>
            <a:prstGeom prst="rect">
              <a:avLst/>
            </a:prstGeom>
            <a:solidFill>
              <a:srgbClr val="005D80"/>
            </a:solid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rPr>
                <a:t>热血逐梦，不负青春时光</a:t>
              </a:r>
              <a:endPar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1052830"/>
            <a:ext cx="10984865" cy="345567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3000"/>
              </a:lnSpc>
              <a:spcBef>
                <a:spcPct val="0"/>
              </a:spcBef>
              <a:spcAft>
                <a:spcPct val="0"/>
              </a:spcAft>
            </a:pPr>
            <a:r>
              <a:rPr lang="en-US" altLang="zh-CN" sz="2200" b="1">
                <a:solidFill>
                  <a:srgbClr val="03504C"/>
                </a:solidFill>
                <a:latin typeface="楷体" charset="0"/>
                <a:ea typeface="楷体" charset="0"/>
                <a:cs typeface="楷体" charset="0"/>
              </a:rPr>
              <a:t>1.</a:t>
            </a:r>
            <a:r>
              <a:rPr lang="zh-CN" altLang="en-US" sz="2200" b="1">
                <a:solidFill>
                  <a:srgbClr val="03504C"/>
                </a:solidFill>
                <a:latin typeface="楷体" charset="0"/>
                <a:ea typeface="楷体" charset="0"/>
                <a:cs typeface="楷体" charset="0"/>
              </a:rPr>
              <a:t>（</a:t>
            </a:r>
            <a:r>
              <a:rPr lang="en-US" altLang="zh-CN" sz="2200" b="1">
                <a:solidFill>
                  <a:srgbClr val="03504C"/>
                </a:solidFill>
                <a:latin typeface="楷体" charset="0"/>
                <a:ea typeface="楷体" charset="0"/>
                <a:cs typeface="楷体" charset="0"/>
              </a:rPr>
              <a:t>九年级上·北京市昌平区·期</a:t>
            </a:r>
            <a:r>
              <a:rPr lang="zh-CN" altLang="en-US" sz="2200" b="1">
                <a:solidFill>
                  <a:srgbClr val="03504C"/>
                </a:solidFill>
                <a:latin typeface="楷体" charset="0"/>
                <a:ea typeface="楷体" charset="0"/>
                <a:cs typeface="楷体" charset="0"/>
              </a:rPr>
              <a:t>末）</a:t>
            </a:r>
            <a:r>
              <a:rPr sz="2200" b="1">
                <a:solidFill>
                  <a:srgbClr val="03504C"/>
                </a:solidFill>
                <a:latin typeface="楷体" charset="0"/>
                <a:ea typeface="楷体" charset="0"/>
                <a:cs typeface="楷体" charset="0"/>
              </a:rPr>
              <a:t>长沙市人大常委会在全市设立22个基层立法联系点、58个立法信息采集点，建立起横向覆盖机关、高校、企业，纵向延伸至乡镇、街道村、社区的意见征集网络。长沙市人大常委会的做法</a:t>
            </a:r>
            <a:r>
              <a:rPr lang="zh-CN" sz="2200" b="1">
                <a:solidFill>
                  <a:srgbClr val="03504C"/>
                </a:solidFill>
                <a:latin typeface="楷体" charset="0"/>
                <a:ea typeface="楷体" charset="0"/>
                <a:cs typeface="楷体" charset="0"/>
              </a:rPr>
              <a:t>（</a:t>
            </a:r>
            <a:r>
              <a:rPr lang="en-US" altLang="zh-CN" sz="2200" b="1">
                <a:solidFill>
                  <a:srgbClr val="03504C"/>
                </a:solidFill>
                <a:latin typeface="楷体" charset="0"/>
                <a:ea typeface="楷体" charset="0"/>
                <a:cs typeface="楷体" charset="0"/>
              </a:rPr>
              <a:t>    </a:t>
            </a:r>
            <a:r>
              <a:rPr lang="zh-CN" sz="2200" b="1">
                <a:solidFill>
                  <a:srgbClr val="03504C"/>
                </a:solidFill>
                <a:latin typeface="楷体" charset="0"/>
                <a:ea typeface="楷体" charset="0"/>
                <a:cs typeface="楷体" charset="0"/>
              </a:rPr>
              <a:t>）</a:t>
            </a:r>
            <a:endParaRPr lang="zh-CN" sz="22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200" b="1">
                <a:solidFill>
                  <a:srgbClr val="03504C"/>
                </a:solidFill>
                <a:latin typeface="楷体" charset="0"/>
                <a:ea typeface="楷体" charset="0"/>
                <a:cs typeface="楷体" charset="0"/>
              </a:rPr>
              <a:t>①有利于发扬基层民主，保障人民当家作主的地位</a:t>
            </a:r>
            <a:endParaRPr sz="22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200" b="1">
                <a:solidFill>
                  <a:srgbClr val="03504C"/>
                </a:solidFill>
                <a:latin typeface="楷体" charset="0"/>
                <a:ea typeface="楷体" charset="0"/>
                <a:cs typeface="楷体" charset="0"/>
              </a:rPr>
              <a:t>②拓宽了民主渠道，扩大了人民民主权利</a:t>
            </a:r>
            <a:endParaRPr sz="22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200" b="1">
                <a:solidFill>
                  <a:srgbClr val="03504C"/>
                </a:solidFill>
                <a:latin typeface="楷体" charset="0"/>
                <a:ea typeface="楷体" charset="0"/>
                <a:cs typeface="楷体" charset="0"/>
              </a:rPr>
              <a:t>③有利于广泛凝聚共识，有效化解社会矛盾</a:t>
            </a:r>
            <a:endParaRPr sz="22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200" b="1">
                <a:solidFill>
                  <a:srgbClr val="03504C"/>
                </a:solidFill>
                <a:latin typeface="楷体" charset="0"/>
                <a:ea typeface="楷体" charset="0"/>
                <a:cs typeface="楷体" charset="0"/>
              </a:rPr>
              <a:t>④有利于促进民主立法，实行良法之治</a:t>
            </a:r>
            <a:endParaRPr sz="22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200" b="1">
                <a:solidFill>
                  <a:srgbClr val="03504C"/>
                </a:solidFill>
                <a:latin typeface="楷体" charset="0"/>
                <a:ea typeface="楷体" charset="0"/>
                <a:cs typeface="楷体" charset="0"/>
              </a:rPr>
              <a:t>A.①2③</a:t>
            </a:r>
            <a:r>
              <a:rPr lang="en-US" sz="2200" b="1">
                <a:solidFill>
                  <a:srgbClr val="03504C"/>
                </a:solidFill>
                <a:latin typeface="楷体" charset="0"/>
                <a:ea typeface="楷体" charset="0"/>
                <a:cs typeface="楷体" charset="0"/>
              </a:rPr>
              <a:t>    </a:t>
            </a:r>
            <a:r>
              <a:rPr sz="2200" b="1">
                <a:solidFill>
                  <a:srgbClr val="03504C"/>
                </a:solidFill>
                <a:latin typeface="楷体" charset="0"/>
                <a:ea typeface="楷体" charset="0"/>
                <a:cs typeface="楷体" charset="0"/>
              </a:rPr>
              <a:t>B.①</a:t>
            </a:r>
            <a:r>
              <a:rPr sz="2200" b="1">
                <a:solidFill>
                  <a:srgbClr val="03504C"/>
                </a:solidFill>
                <a:latin typeface="楷体" charset="0"/>
                <a:ea typeface="楷体" charset="0"/>
                <a:cs typeface="楷体" charset="0"/>
                <a:sym typeface="+mn-ea"/>
              </a:rPr>
              <a:t>②④</a:t>
            </a:r>
            <a:r>
              <a:rPr lang="en-US" sz="2200" b="1">
                <a:solidFill>
                  <a:srgbClr val="03504C"/>
                </a:solidFill>
                <a:latin typeface="楷体" charset="0"/>
                <a:ea typeface="楷体" charset="0"/>
                <a:cs typeface="楷体" charset="0"/>
              </a:rPr>
              <a:t>   </a:t>
            </a:r>
            <a:r>
              <a:rPr sz="2200" b="1">
                <a:solidFill>
                  <a:srgbClr val="03504C"/>
                </a:solidFill>
                <a:latin typeface="楷体" charset="0"/>
                <a:ea typeface="楷体" charset="0"/>
                <a:cs typeface="楷体" charset="0"/>
                <a:sym typeface="+mn-ea"/>
              </a:rPr>
              <a:t>C.</a:t>
            </a:r>
            <a:r>
              <a:rPr sz="2200" b="1">
                <a:solidFill>
                  <a:srgbClr val="03504C"/>
                </a:solidFill>
                <a:latin typeface="楷体" charset="0"/>
                <a:ea typeface="楷体" charset="0"/>
                <a:cs typeface="楷体" charset="0"/>
              </a:rPr>
              <a:t>①③</a:t>
            </a:r>
            <a:r>
              <a:rPr sz="2200" b="1">
                <a:solidFill>
                  <a:srgbClr val="03504C"/>
                </a:solidFill>
                <a:latin typeface="楷体" charset="0"/>
                <a:ea typeface="楷体" charset="0"/>
                <a:cs typeface="楷体" charset="0"/>
                <a:sym typeface="+mn-ea"/>
              </a:rPr>
              <a:t>④</a:t>
            </a:r>
            <a:r>
              <a:rPr lang="en-US" sz="2200" b="1">
                <a:solidFill>
                  <a:srgbClr val="03504C"/>
                </a:solidFill>
                <a:latin typeface="楷体" charset="0"/>
                <a:ea typeface="楷体" charset="0"/>
                <a:cs typeface="楷体" charset="0"/>
              </a:rPr>
              <a:t>    </a:t>
            </a:r>
            <a:r>
              <a:rPr sz="2200" b="1">
                <a:solidFill>
                  <a:srgbClr val="03504C"/>
                </a:solidFill>
                <a:latin typeface="楷体" charset="0"/>
                <a:ea typeface="楷体" charset="0"/>
                <a:cs typeface="楷体" charset="0"/>
              </a:rPr>
              <a:t>D.②③</a:t>
            </a:r>
            <a:r>
              <a:rPr sz="2200" b="1">
                <a:solidFill>
                  <a:srgbClr val="03504C"/>
                </a:solidFill>
                <a:latin typeface="楷体" charset="0"/>
                <a:ea typeface="楷体" charset="0"/>
                <a:cs typeface="楷体" charset="0"/>
                <a:sym typeface="+mn-ea"/>
              </a:rPr>
              <a:t>④</a:t>
            </a:r>
            <a:endParaRPr sz="2200" b="1">
              <a:solidFill>
                <a:srgbClr val="03504C"/>
              </a:solidFill>
              <a:latin typeface="楷体" charset="0"/>
              <a:ea typeface="楷体" charset="0"/>
              <a:cs typeface="楷体" charset="0"/>
            </a:endParaRPr>
          </a:p>
        </p:txBody>
      </p:sp>
      <p:sp>
        <p:nvSpPr>
          <p:cNvPr id="3" name="文本框 2" title=""/>
          <p:cNvSpPr txBox="1"/>
          <p:nvPr>
            <p:custDataLst>
              <p:tags r:id="rId4"/>
            </p:custDataLst>
          </p:nvPr>
        </p:nvSpPr>
        <p:spPr>
          <a:xfrm>
            <a:off x="484635" y="4509021"/>
            <a:ext cx="10855447" cy="2249170"/>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本题考查社会主义民主、法治的要求。</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①③④:题文中，长沙市人大常委会的做法体现了人民当家作主是社会主义民主政治的本质特征，这拓宽了民主渠道，有利于发扬基层民主，保障人民当家作主的地位，有利于广泛凝聚共识，有效化解社会矛盾，有利于促进民主立法，实行良法之治，故①③④说法正确;②:保障了人民民主权利，不是扩大，故②说法错误</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故本题选C。</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8" name="文本框 7" title=""/>
          <p:cNvSpPr txBox="1"/>
          <p:nvPr>
            <p:custDataLst>
              <p:tags r:id="rId5"/>
            </p:custDataLst>
          </p:nvPr>
        </p:nvSpPr>
        <p:spPr>
          <a:xfrm>
            <a:off x="4295775" y="33274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基础训练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79425" y="869315"/>
            <a:ext cx="7687945" cy="289115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50000"/>
              </a:lnSpc>
              <a:spcBef>
                <a:spcPct val="0"/>
              </a:spcBef>
              <a:spcAft>
                <a:spcPct val="0"/>
              </a:spcAft>
            </a:pPr>
            <a:r>
              <a:rPr lang="en-US" altLang="zh-CN" sz="2800" b="1">
                <a:solidFill>
                  <a:srgbClr val="FF0000"/>
                </a:solidFill>
                <a:latin typeface="华文楷体" panose="02010600040101010101" charset="-122"/>
                <a:ea typeface="华文楷体" panose="02010600040101010101" charset="-122"/>
                <a:cs typeface="华文楷体" panose="02010600040101010101" charset="-122"/>
              </a:rPr>
              <a:t>2.</a:t>
            </a:r>
            <a:r>
              <a:rPr lang="zh-CN" altLang="en-US" sz="2800" b="1">
                <a:solidFill>
                  <a:srgbClr val="FF0000"/>
                </a:solidFill>
                <a:latin typeface="华文楷体" panose="02010600040101010101" charset="-122"/>
                <a:ea typeface="华文楷体" panose="02010600040101010101" charset="-122"/>
                <a:cs typeface="华文楷体" panose="02010600040101010101" charset="-122"/>
              </a:rPr>
              <a:t>（</a:t>
            </a:r>
            <a:r>
              <a:rPr sz="2800" b="1">
                <a:solidFill>
                  <a:srgbClr val="FF0000"/>
                </a:solidFill>
                <a:latin typeface="华文楷体" panose="02010600040101010101" charset="-122"/>
                <a:ea typeface="华文楷体" panose="02010600040101010101" charset="-122"/>
                <a:cs typeface="华文楷体" panose="02010600040101010101" charset="-122"/>
              </a:rPr>
              <a:t>九年级上·</a:t>
            </a:r>
            <a:r>
              <a:rPr lang="zh-CN" sz="2800" b="1">
                <a:solidFill>
                  <a:srgbClr val="FF0000"/>
                </a:solidFill>
                <a:latin typeface="华文楷体" panose="02010600040101010101" charset="-122"/>
                <a:ea typeface="华文楷体" panose="02010600040101010101" charset="-122"/>
                <a:cs typeface="华文楷体" panose="02010600040101010101" charset="-122"/>
              </a:rPr>
              <a:t>云南省</a:t>
            </a:r>
            <a:r>
              <a:rPr sz="2800" b="1">
                <a:solidFill>
                  <a:srgbClr val="FF0000"/>
                </a:solidFill>
                <a:latin typeface="华文楷体" panose="02010600040101010101" charset="-122"/>
                <a:ea typeface="华文楷体" panose="02010600040101010101" charset="-122"/>
                <a:cs typeface="华文楷体" panose="02010600040101010101" charset="-122"/>
              </a:rPr>
              <a:t>·期</a:t>
            </a:r>
            <a:r>
              <a:rPr lang="zh-CN" sz="2800" b="1">
                <a:solidFill>
                  <a:srgbClr val="FF0000"/>
                </a:solidFill>
                <a:latin typeface="华文楷体" panose="02010600040101010101" charset="-122"/>
                <a:ea typeface="华文楷体" panose="02010600040101010101" charset="-122"/>
                <a:cs typeface="华文楷体" panose="02010600040101010101" charset="-122"/>
              </a:rPr>
              <a:t>末</a:t>
            </a:r>
            <a:r>
              <a:rPr lang="zh-CN" altLang="en-US" sz="2800" b="1">
                <a:solidFill>
                  <a:srgbClr val="FF0000"/>
                </a:solidFill>
                <a:latin typeface="华文楷体" panose="02010600040101010101" charset="-122"/>
                <a:ea typeface="华文楷体" panose="02010600040101010101" charset="-122"/>
                <a:cs typeface="华文楷体" panose="02010600040101010101" charset="-122"/>
              </a:rPr>
              <a:t>）</a:t>
            </a:r>
            <a:r>
              <a:rPr sz="2800" b="1">
                <a:latin typeface="华文楷体" panose="02010600040101010101" charset="-122"/>
                <a:ea typeface="华文楷体" panose="02010600040101010101" charset="-122"/>
                <a:cs typeface="华文楷体" panose="02010600040101010101" charset="-122"/>
                <a:sym typeface="+mn-ea"/>
              </a:rPr>
              <a:t>漫画体现我国公民参与民主生活、行使民主权利的形式是(</a:t>
            </a:r>
            <a:r>
              <a:rPr lang="en-US" sz="2800" b="1">
                <a:latin typeface="华文楷体" panose="02010600040101010101" charset="-122"/>
                <a:ea typeface="华文楷体" panose="02010600040101010101" charset="-122"/>
                <a:cs typeface="华文楷体" panose="02010600040101010101" charset="-122"/>
                <a:sym typeface="+mn-ea"/>
              </a:rPr>
              <a:t>    </a:t>
            </a:r>
            <a:r>
              <a:rPr sz="2800" b="1">
                <a:latin typeface="华文楷体" panose="02010600040101010101" charset="-122"/>
                <a:ea typeface="华文楷体" panose="02010600040101010101" charset="-122"/>
                <a:cs typeface="华文楷体" panose="02010600040101010101" charset="-122"/>
                <a:sym typeface="+mn-ea"/>
              </a:rPr>
              <a:t>)</a:t>
            </a:r>
            <a:endParaRPr sz="2800" b="1">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50000"/>
              </a:lnSpc>
              <a:spcBef>
                <a:spcPct val="0"/>
              </a:spcBef>
              <a:spcAft>
                <a:spcPct val="0"/>
              </a:spcAft>
            </a:pPr>
            <a:r>
              <a:rPr sz="2800" b="1">
                <a:latin typeface="华文楷体" panose="02010600040101010101" charset="-122"/>
                <a:ea typeface="华文楷体" panose="02010600040101010101" charset="-122"/>
                <a:cs typeface="华文楷体" panose="02010600040101010101" charset="-122"/>
                <a:sym typeface="+mn-ea"/>
              </a:rPr>
              <a:t>A.民主监督</a:t>
            </a:r>
            <a:r>
              <a:rPr lang="en-US" sz="2800" b="1">
                <a:latin typeface="华文楷体" panose="02010600040101010101" charset="-122"/>
                <a:ea typeface="华文楷体" panose="02010600040101010101" charset="-122"/>
                <a:cs typeface="华文楷体" panose="02010600040101010101" charset="-122"/>
                <a:sym typeface="+mn-ea"/>
              </a:rPr>
              <a:t>   </a:t>
            </a:r>
            <a:r>
              <a:rPr sz="2800" b="1">
                <a:latin typeface="华文楷体" panose="02010600040101010101" charset="-122"/>
                <a:ea typeface="华文楷体" panose="02010600040101010101" charset="-122"/>
                <a:cs typeface="华文楷体" panose="02010600040101010101" charset="-122"/>
                <a:sym typeface="+mn-ea"/>
              </a:rPr>
              <a:t>B.民主管理</a:t>
            </a:r>
            <a:r>
              <a:rPr lang="en-US" sz="2800" b="1">
                <a:latin typeface="华文楷体" panose="02010600040101010101" charset="-122"/>
                <a:ea typeface="华文楷体" panose="02010600040101010101" charset="-122"/>
                <a:cs typeface="华文楷体" panose="02010600040101010101" charset="-122"/>
                <a:sym typeface="+mn-ea"/>
              </a:rPr>
              <a:t>   </a:t>
            </a:r>
            <a:endParaRPr lang="en-US" sz="2800" b="1">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50000"/>
              </a:lnSpc>
              <a:spcBef>
                <a:spcPct val="0"/>
              </a:spcBef>
              <a:spcAft>
                <a:spcPct val="0"/>
              </a:spcAft>
            </a:pPr>
            <a:r>
              <a:rPr lang="en-US" sz="2800" b="1">
                <a:latin typeface="华文楷体" panose="02010600040101010101" charset="-122"/>
                <a:ea typeface="华文楷体" panose="02010600040101010101" charset="-122"/>
                <a:cs typeface="华文楷体" panose="02010600040101010101" charset="-122"/>
                <a:sym typeface="+mn-ea"/>
              </a:rPr>
              <a:t>C.</a:t>
            </a:r>
            <a:r>
              <a:rPr sz="2800" b="1">
                <a:latin typeface="华文楷体" panose="02010600040101010101" charset="-122"/>
                <a:ea typeface="华文楷体" panose="02010600040101010101" charset="-122"/>
                <a:cs typeface="华文楷体" panose="02010600040101010101" charset="-122"/>
                <a:sym typeface="+mn-ea"/>
              </a:rPr>
              <a:t>民主选举</a:t>
            </a:r>
            <a:r>
              <a:rPr lang="en-US" sz="2800" b="1">
                <a:latin typeface="华文楷体" panose="02010600040101010101" charset="-122"/>
                <a:ea typeface="华文楷体" panose="02010600040101010101" charset="-122"/>
                <a:cs typeface="华文楷体" panose="02010600040101010101" charset="-122"/>
                <a:sym typeface="+mn-ea"/>
              </a:rPr>
              <a:t>   </a:t>
            </a:r>
            <a:r>
              <a:rPr sz="2800" b="1">
                <a:latin typeface="华文楷体" panose="02010600040101010101" charset="-122"/>
                <a:ea typeface="华文楷体" panose="02010600040101010101" charset="-122"/>
                <a:cs typeface="华文楷体" panose="02010600040101010101" charset="-122"/>
                <a:sym typeface="+mn-ea"/>
              </a:rPr>
              <a:t>D.民主决策</a:t>
            </a:r>
            <a:endParaRPr sz="2800" b="1">
              <a:latin typeface="华文楷体" panose="02010600040101010101" charset="-122"/>
              <a:ea typeface="华文楷体" panose="02010600040101010101" charset="-122"/>
              <a:cs typeface="华文楷体" panose="02010600040101010101" charset="-122"/>
              <a:sym typeface="+mn-ea"/>
            </a:endParaRPr>
          </a:p>
        </p:txBody>
      </p:sp>
      <p:sp>
        <p:nvSpPr>
          <p:cNvPr id="3" name="文本框 2" title=""/>
          <p:cNvSpPr txBox="1"/>
          <p:nvPr>
            <p:custDataLst>
              <p:tags r:id="rId4"/>
            </p:custDataLst>
          </p:nvPr>
        </p:nvSpPr>
        <p:spPr>
          <a:xfrm>
            <a:off x="479425" y="3919220"/>
            <a:ext cx="11370945" cy="2891790"/>
          </a:xfrm>
          <a:prstGeom prst="rect">
            <a:avLst/>
          </a:prstGeom>
        </p:spPr>
        <p:txBody>
          <a:bodyPr wrap="square">
            <a:spAutoFit/>
          </a:bodyPr>
          <a:lstStyle/>
          <a:p>
            <a:pPr algn="l" defTabSz="266700" fontAlgn="ctr">
              <a:lnSpc>
                <a:spcPct val="13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【答案】</a:t>
            </a:r>
            <a:r>
              <a:rPr sz="20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lang="en-US" altLang="zh-CN"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【详解】</a:t>
            </a:r>
            <a:r>
              <a:rPr sz="2000" b="1">
                <a:solidFill>
                  <a:srgbClr val="C00000"/>
                </a:solidFill>
                <a:latin typeface="华文楷体" panose="02010600040101010101" charset="-122"/>
                <a:ea typeface="华文楷体" panose="02010600040101010101" charset="-122"/>
                <a:cs typeface="华文楷体" panose="02010600040101010101" charset="-122"/>
              </a:rPr>
              <a:t>本题考查公民参与民主生活的方式的相关知识。</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A:民主监督是公民对国家机关及其工作人员的工作进行监督的方式，如信访举报、舆论监督等，漫画中“听证会”未体现监督，故A不符合题</a:t>
            </a:r>
            <a:r>
              <a:rPr lang="zh-CN" sz="2000" b="1">
                <a:solidFill>
                  <a:srgbClr val="C00000"/>
                </a:solidFill>
                <a:latin typeface="华文楷体" panose="02010600040101010101" charset="-122"/>
                <a:ea typeface="华文楷体" panose="02010600040101010101" charset="-122"/>
                <a:cs typeface="华文楷体" panose="02010600040101010101" charset="-122"/>
              </a:rPr>
              <a:t>意；</a:t>
            </a:r>
            <a:r>
              <a:rPr sz="2000" b="1">
                <a:solidFill>
                  <a:srgbClr val="C00000"/>
                </a:solidFill>
                <a:latin typeface="华文楷体" panose="02010600040101010101" charset="-122"/>
                <a:ea typeface="华文楷体" panose="02010600040101010101" charset="-122"/>
                <a:cs typeface="华文楷体" panose="02010600040101010101" charset="-122"/>
              </a:rPr>
              <a:t>B:民主管理主要指基层群众自治，如村民委员会、居民委员会的管理，与“阶梯电价听证会”无关，故B不符合题意;民主选举是公民选举代表或领导人的过程，漫画未涉及选举场景，故C不符合题意</a:t>
            </a:r>
            <a:r>
              <a:rPr lang="zh-CN" sz="2000" b="1">
                <a:solidFill>
                  <a:srgbClr val="C00000"/>
                </a:solidFill>
                <a:latin typeface="华文楷体" panose="02010600040101010101" charset="-122"/>
                <a:ea typeface="华文楷体" panose="02010600040101010101" charset="-122"/>
                <a:cs typeface="华文楷体" panose="02010600040101010101" charset="-122"/>
              </a:rPr>
              <a:t>；</a:t>
            </a:r>
            <a:r>
              <a:rPr sz="2000" b="1">
                <a:solidFill>
                  <a:srgbClr val="C00000"/>
                </a:solidFill>
                <a:latin typeface="华文楷体" panose="02010600040101010101" charset="-122"/>
                <a:ea typeface="华文楷体" panose="02010600040101010101" charset="-122"/>
                <a:cs typeface="华文楷体" panose="02010600040101010101" charset="-122"/>
              </a:rPr>
              <a:t>C.D:民主决策的途径包括社会听证制度等，“阶梯电价听证会”属于社会听证制度，是公民参与民主决策的重要形式，故D符合题意</a:t>
            </a:r>
            <a:r>
              <a:rPr lang="zh-CN" sz="2000" b="1">
                <a:solidFill>
                  <a:srgbClr val="C00000"/>
                </a:solidFill>
                <a:latin typeface="华文楷体" panose="02010600040101010101" charset="-122"/>
                <a:ea typeface="华文楷体" panose="02010600040101010101" charset="-122"/>
                <a:cs typeface="华文楷体" panose="02010600040101010101" charset="-122"/>
              </a:rPr>
              <a:t>；</a:t>
            </a:r>
            <a:r>
              <a:rPr sz="2000" b="1">
                <a:solidFill>
                  <a:srgbClr val="C00000"/>
                </a:solidFill>
                <a:latin typeface="华文楷体" panose="02010600040101010101" charset="-122"/>
                <a:ea typeface="华文楷体" panose="02010600040101010101" charset="-122"/>
                <a:cs typeface="华文楷体" panose="02010600040101010101" charset="-122"/>
              </a:rPr>
              <a:t>故本题选D。</a:t>
            </a:r>
            <a:endParaRPr sz="20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439920" y="188595"/>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基础训练</a:t>
            </a:r>
            <a:endParaRPr lang="zh-CN" altLang="en-US" sz="2800" b="1">
              <a:solidFill>
                <a:schemeClr val="bg1"/>
              </a:solidFill>
              <a:latin typeface="华文楷体" panose="02010600040101010101" charset="-122"/>
              <a:ea typeface="华文楷体" panose="02010600040101010101" charset="-122"/>
            </a:endParaRPr>
          </a:p>
        </p:txBody>
      </p:sp>
      <p:pic>
        <p:nvPicPr>
          <p:cNvPr id="5" name="图片 4" title=""/>
          <p:cNvPicPr>
            <a:picLocks noChangeAspect="1"/>
          </p:cNvPicPr>
          <p:nvPr>
            <p:custDataLst>
              <p:tags r:id="rId7"/>
            </p:custDataLst>
          </p:nvPr>
        </p:nvPicPr>
        <p:blipFill>
          <a:blip r:embed="rId6"/>
          <a:stretch>
            <a:fillRect/>
          </a:stretch>
        </p:blipFill>
        <p:spPr>
          <a:xfrm>
            <a:off x="8400415" y="1052830"/>
            <a:ext cx="3495675" cy="2570480"/>
          </a:xfrm>
          <a:prstGeom prst="rect">
            <a:avLst/>
          </a:prstGeom>
        </p:spPr>
      </p:pic>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196975"/>
            <a:ext cx="10984865" cy="320548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3000"/>
              </a:lnSpc>
              <a:spcBef>
                <a:spcPct val="0"/>
              </a:spcBef>
              <a:spcAft>
                <a:spcPct val="0"/>
              </a:spcAft>
            </a:pPr>
            <a:r>
              <a:rPr lang="en-US" altLang="zh-CN" sz="2300" b="1">
                <a:solidFill>
                  <a:srgbClr val="FF0000"/>
                </a:solidFill>
                <a:latin typeface="华文楷体" panose="02010600040101010101" charset="-122"/>
                <a:ea typeface="华文楷体" panose="02010600040101010101" charset="-122"/>
                <a:cs typeface="华文楷体" panose="02010600040101010101" charset="-122"/>
              </a:rPr>
              <a:t>3.</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solidFill>
                  <a:srgbClr val="FF0000"/>
                </a:solidFill>
                <a:latin typeface="华文楷体" panose="02010600040101010101" charset="-122"/>
                <a:ea typeface="华文楷体" panose="02010600040101010101" charset="-122"/>
                <a:cs typeface="华文楷体" panose="02010600040101010101" charset="-122"/>
              </a:rPr>
              <a:t>九年级上·</a:t>
            </a:r>
            <a:r>
              <a:rPr lang="zh-CN" sz="2300" b="1">
                <a:solidFill>
                  <a:srgbClr val="FF0000"/>
                </a:solidFill>
                <a:latin typeface="华文楷体" panose="02010600040101010101" charset="-122"/>
                <a:ea typeface="华文楷体" panose="02010600040101010101" charset="-122"/>
                <a:cs typeface="华文楷体" panose="02010600040101010101" charset="-122"/>
              </a:rPr>
              <a:t>云南省</a:t>
            </a:r>
            <a:r>
              <a:rPr sz="2300" b="1">
                <a:solidFill>
                  <a:srgbClr val="FF0000"/>
                </a:solidFill>
                <a:latin typeface="华文楷体" panose="02010600040101010101" charset="-122"/>
                <a:ea typeface="华文楷体" panose="02010600040101010101" charset="-122"/>
                <a:cs typeface="华文楷体" panose="02010600040101010101" charset="-122"/>
              </a:rPr>
              <a:t>·期</a:t>
            </a:r>
            <a:r>
              <a:rPr lang="zh-CN" sz="2300" b="1">
                <a:solidFill>
                  <a:srgbClr val="FF0000"/>
                </a:solidFill>
                <a:latin typeface="华文楷体" panose="02010600040101010101" charset="-122"/>
                <a:ea typeface="华文楷体" panose="02010600040101010101" charset="-122"/>
                <a:cs typeface="华文楷体" panose="02010600040101010101" charset="-122"/>
              </a:rPr>
              <a:t>末</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latin typeface="华文楷体" panose="02010600040101010101" charset="-122"/>
                <a:ea typeface="华文楷体" panose="02010600040101010101" charset="-122"/>
                <a:cs typeface="华文楷体" panose="02010600040101010101" charset="-122"/>
              </a:rPr>
              <a:t>在文山壮族苗族自治州砚山县江那镇嘉禾社区新城小广场，人大常委会组成人员、人大代表、群众代表经常围坐在一起，听民声、解民难。</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这体现了(</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A.居民议事是人民当家作主的最佳形式</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B.居民的各种要求都能够得到满足</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sym typeface="+mn-ea"/>
              </a:rPr>
              <a:t>C.</a:t>
            </a:r>
            <a:r>
              <a:rPr sz="2300" b="1">
                <a:latin typeface="华文楷体" panose="02010600040101010101" charset="-122"/>
                <a:ea typeface="华文楷体" panose="02010600040101010101" charset="-122"/>
                <a:cs typeface="华文楷体" panose="02010600040101010101" charset="-122"/>
              </a:rPr>
              <a:t>居民能直接管理国家事务和社会事务</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sym typeface="+mn-ea"/>
              </a:rPr>
              <a:t>D.</a:t>
            </a:r>
            <a:r>
              <a:rPr sz="2300" b="1">
                <a:latin typeface="华文楷体" panose="02010600040101010101" charset="-122"/>
                <a:ea typeface="华文楷体" panose="02010600040101010101" charset="-122"/>
                <a:cs typeface="华文楷体" panose="02010600040101010101" charset="-122"/>
              </a:rPr>
              <a:t>有事好商量，众人的事情由众人商量</a:t>
            </a:r>
            <a:endParaRPr sz="23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437266"/>
            <a:ext cx="10855447" cy="2249170"/>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社会主义民主。A:居民议事是基层民主实践的重要形式，但不能说是“最佳形式”，故A说法错误B:“各种要求都能够得到满足”过于绝对，现实中需依法依规解决合理诉求，故B说法错误;故C说法错误;C③:我国人民通过人大代表间接管理国家事务，直接管理的是基层群众自治范围内的事务，而非直接管理国家事务，D:题干中多方代表共同商议解决问题，体现了协商民主的理念，符合“有事好商量”的民主原则，故D符合题意;故本题选D。</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基础训练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908685"/>
            <a:ext cx="10984865" cy="320548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3000"/>
              </a:lnSpc>
              <a:spcBef>
                <a:spcPct val="0"/>
              </a:spcBef>
              <a:spcAft>
                <a:spcPct val="0"/>
              </a:spcAft>
            </a:pPr>
            <a:r>
              <a:rPr lang="en-US" altLang="zh-CN" sz="2300" b="1">
                <a:solidFill>
                  <a:srgbClr val="03504C"/>
                </a:solidFill>
                <a:latin typeface="楷体" charset="0"/>
                <a:ea typeface="楷体" charset="0"/>
                <a:cs typeface="楷体" charset="0"/>
              </a:rPr>
              <a:t>4.</a:t>
            </a:r>
            <a:r>
              <a:rPr lang="zh-CN" altLang="en-US" sz="2300" b="1">
                <a:solidFill>
                  <a:srgbClr val="FF0000"/>
                </a:solidFill>
                <a:latin typeface="楷体" charset="0"/>
                <a:ea typeface="楷体" charset="0"/>
                <a:cs typeface="楷体" charset="0"/>
              </a:rPr>
              <a:t>（</a:t>
            </a:r>
            <a:r>
              <a:rPr sz="2300" b="1">
                <a:solidFill>
                  <a:srgbClr val="FF0000"/>
                </a:solidFill>
                <a:latin typeface="楷体" charset="0"/>
                <a:ea typeface="楷体" charset="0"/>
                <a:cs typeface="楷体" charset="0"/>
              </a:rPr>
              <a:t>九年级上·</a:t>
            </a:r>
            <a:r>
              <a:rPr lang="zh-CN" sz="2300" b="1">
                <a:solidFill>
                  <a:srgbClr val="FF0000"/>
                </a:solidFill>
                <a:latin typeface="楷体" charset="0"/>
                <a:ea typeface="楷体" charset="0"/>
                <a:cs typeface="楷体" charset="0"/>
              </a:rPr>
              <a:t>北京市</a:t>
            </a:r>
            <a:r>
              <a:rPr lang="en-US" altLang="zh-CN" sz="2300" b="1">
                <a:solidFill>
                  <a:srgbClr val="FF0000"/>
                </a:solidFill>
                <a:latin typeface="楷体" charset="0"/>
                <a:ea typeface="楷体" charset="0"/>
                <a:cs typeface="楷体" charset="0"/>
                <a:sym typeface="+mn-ea"/>
              </a:rPr>
              <a:t>昌平区</a:t>
            </a:r>
            <a:r>
              <a:rPr sz="2300" b="1">
                <a:solidFill>
                  <a:srgbClr val="FF0000"/>
                </a:solidFill>
                <a:latin typeface="楷体" charset="0"/>
                <a:ea typeface="楷体" charset="0"/>
                <a:cs typeface="楷体" charset="0"/>
              </a:rPr>
              <a:t>·期</a:t>
            </a:r>
            <a:r>
              <a:rPr lang="zh-CN" sz="2300" b="1">
                <a:solidFill>
                  <a:srgbClr val="FF0000"/>
                </a:solidFill>
                <a:latin typeface="楷体" charset="0"/>
                <a:ea typeface="楷体" charset="0"/>
                <a:cs typeface="楷体" charset="0"/>
              </a:rPr>
              <a:t>末</a:t>
            </a:r>
            <a:r>
              <a:rPr lang="zh-CN" altLang="en-US" sz="2300" b="1">
                <a:solidFill>
                  <a:srgbClr val="FF0000"/>
                </a:solidFill>
                <a:latin typeface="楷体" charset="0"/>
                <a:ea typeface="楷体" charset="0"/>
                <a:cs typeface="楷体" charset="0"/>
              </a:rPr>
              <a:t>）</a:t>
            </a:r>
            <a:r>
              <a:rPr sz="2300" b="1">
                <a:solidFill>
                  <a:srgbClr val="03504C"/>
                </a:solidFill>
                <a:latin typeface="楷体" charset="0"/>
                <a:ea typeface="楷体" charset="0"/>
                <a:cs typeface="楷体" charset="0"/>
              </a:rPr>
              <a:t>网络直播带货作为数字经济增长新模式，在丰富消费者购物体验的同时,“真假混卖”谎称“正品尾货”制假售假等损害消费者合法权益的情况时有发生。对此，下列观点你赞成的是(</a:t>
            </a:r>
            <a:r>
              <a:rPr lang="en-US" sz="2300" b="1">
                <a:solidFill>
                  <a:srgbClr val="03504C"/>
                </a:solidFill>
                <a:latin typeface="楷体" charset="0"/>
                <a:ea typeface="楷体" charset="0"/>
                <a:cs typeface="楷体" charset="0"/>
              </a:rPr>
              <a:t>      </a:t>
            </a:r>
            <a:r>
              <a:rPr sz="2300" b="1">
                <a:solidFill>
                  <a:srgbClr val="03504C"/>
                </a:solidFill>
                <a:latin typeface="楷体" charset="0"/>
                <a:ea typeface="楷体" charset="0"/>
                <a:cs typeface="楷体" charset="0"/>
              </a:rPr>
              <a:t>)</a:t>
            </a:r>
            <a:endParaRPr sz="23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300" b="1">
                <a:solidFill>
                  <a:srgbClr val="03504C"/>
                </a:solidFill>
                <a:latin typeface="楷体" charset="0"/>
                <a:ea typeface="楷体" charset="0"/>
                <a:cs typeface="楷体" charset="0"/>
              </a:rPr>
              <a:t>A.国家应该依法打击直播带货中的违法违规行为</a:t>
            </a:r>
            <a:endParaRPr sz="23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300" b="1">
                <a:solidFill>
                  <a:srgbClr val="03504C"/>
                </a:solidFill>
                <a:latin typeface="楷体" charset="0"/>
                <a:ea typeface="楷体" charset="0"/>
                <a:cs typeface="楷体" charset="0"/>
              </a:rPr>
              <a:t>B.监察机关应该加大对直播带货主播的监督力度</a:t>
            </a:r>
            <a:endParaRPr sz="23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300" b="1">
                <a:solidFill>
                  <a:srgbClr val="03504C"/>
                </a:solidFill>
                <a:latin typeface="楷体" charset="0"/>
                <a:ea typeface="楷体" charset="0"/>
                <a:cs typeface="楷体" charset="0"/>
              </a:rPr>
              <a:t>C.公民买到假货时可以向检察院申请退货</a:t>
            </a:r>
            <a:endParaRPr sz="2300" b="1">
              <a:solidFill>
                <a:srgbClr val="03504C"/>
              </a:solidFill>
              <a:latin typeface="楷体" charset="0"/>
              <a:ea typeface="楷体" charset="0"/>
              <a:cs typeface="楷体" charset="0"/>
            </a:endParaRPr>
          </a:p>
          <a:p>
            <a:pPr algn="l" defTabSz="266700" fontAlgn="ctr">
              <a:lnSpc>
                <a:spcPct val="123000"/>
              </a:lnSpc>
              <a:spcBef>
                <a:spcPct val="0"/>
              </a:spcBef>
              <a:spcAft>
                <a:spcPct val="0"/>
              </a:spcAft>
            </a:pPr>
            <a:r>
              <a:rPr sz="2300" b="1">
                <a:solidFill>
                  <a:srgbClr val="03504C"/>
                </a:solidFill>
                <a:latin typeface="楷体" charset="0"/>
                <a:ea typeface="楷体" charset="0"/>
                <a:cs typeface="楷体" charset="0"/>
                <a:sym typeface="+mn-ea"/>
              </a:rPr>
              <a:t>D.</a:t>
            </a:r>
            <a:r>
              <a:rPr sz="2300" b="1">
                <a:solidFill>
                  <a:srgbClr val="03504C"/>
                </a:solidFill>
                <a:latin typeface="楷体" charset="0"/>
                <a:ea typeface="楷体" charset="0"/>
                <a:cs typeface="楷体" charset="0"/>
              </a:rPr>
              <a:t>公民买到假货时只能通过法院依法维权</a:t>
            </a:r>
            <a:endParaRPr sz="2300" b="1">
              <a:solidFill>
                <a:srgbClr val="03504C"/>
              </a:solidFill>
              <a:latin typeface="楷体" charset="0"/>
              <a:ea typeface="楷体" charset="0"/>
              <a:cs typeface="楷体" charset="0"/>
            </a:endParaRPr>
          </a:p>
        </p:txBody>
      </p:sp>
      <p:sp>
        <p:nvSpPr>
          <p:cNvPr id="3" name="文本框 2" title=""/>
          <p:cNvSpPr txBox="1"/>
          <p:nvPr>
            <p:custDataLst>
              <p:tags r:id="rId4"/>
            </p:custDataLst>
          </p:nvPr>
        </p:nvSpPr>
        <p:spPr>
          <a:xfrm>
            <a:off x="484505" y="4337685"/>
            <a:ext cx="10855325" cy="2515870"/>
          </a:xfrm>
          <a:prstGeom prst="rect">
            <a:avLst/>
          </a:prstGeom>
        </p:spPr>
        <p:txBody>
          <a:bodyPr wrap="square">
            <a:noAutofit/>
          </a:bodyPr>
          <a:lstStyle/>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A</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本题考查厉行法治。</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A:国家应该依法打击直播带货中的违法违规行为，这符合国家维护市场秩序和保护消费者权益的职责，故A符合题意;B:监察机关主要监督公职人员，直播带货主播一般不属于公职人员范畴，故B说法错误;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检察院是法律监督机关，不负责处理消费者退货申请，公民应通过商家、消费者协会或市场监管部门等途径申请退货，故C说法错误;D:公民买到假货时可通过多种方式维权(如协商、投诉、仲裁或诉讼)，"只能”的说法过于绝对，故D说法错误;故本题选A。</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基础训练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695325" y="980440"/>
            <a:ext cx="7321550" cy="320548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3000"/>
              </a:lnSpc>
              <a:spcBef>
                <a:spcPct val="0"/>
              </a:spcBef>
              <a:spcAft>
                <a:spcPct val="0"/>
              </a:spcAft>
            </a:pPr>
            <a:r>
              <a:rPr lang="en-US" altLang="zh-CN" sz="2300" b="1">
                <a:solidFill>
                  <a:srgbClr val="FF0000"/>
                </a:solidFill>
                <a:latin typeface="华文楷体" panose="02010600040101010101" charset="-122"/>
                <a:ea typeface="华文楷体" panose="02010600040101010101" charset="-122"/>
                <a:cs typeface="华文楷体" panose="02010600040101010101" charset="-122"/>
              </a:rPr>
              <a:t>5.</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solidFill>
                  <a:srgbClr val="FF0000"/>
                </a:solidFill>
                <a:latin typeface="华文楷体" panose="02010600040101010101" charset="-122"/>
                <a:ea typeface="华文楷体" panose="02010600040101010101" charset="-122"/>
                <a:cs typeface="华文楷体" panose="02010600040101010101" charset="-122"/>
              </a:rPr>
              <a:t>九年级上·</a:t>
            </a:r>
            <a:r>
              <a:rPr lang="zh-CN" sz="2300" b="1">
                <a:solidFill>
                  <a:srgbClr val="FF0000"/>
                </a:solidFill>
                <a:latin typeface="华文楷体" panose="02010600040101010101" charset="-122"/>
                <a:ea typeface="华文楷体" panose="02010600040101010101" charset="-122"/>
                <a:cs typeface="华文楷体" panose="02010600040101010101" charset="-122"/>
              </a:rPr>
              <a:t>河南郑州市高新区</a:t>
            </a:r>
            <a:r>
              <a:rPr sz="2300" b="1">
                <a:solidFill>
                  <a:srgbClr val="FF0000"/>
                </a:solidFill>
                <a:latin typeface="华文楷体" panose="02010600040101010101" charset="-122"/>
                <a:ea typeface="华文楷体" panose="02010600040101010101" charset="-122"/>
                <a:cs typeface="华文楷体" panose="02010600040101010101" charset="-122"/>
              </a:rPr>
              <a:t>·期</a:t>
            </a:r>
            <a:r>
              <a:rPr lang="zh-CN" sz="2300" b="1">
                <a:solidFill>
                  <a:srgbClr val="FF0000"/>
                </a:solidFill>
                <a:latin typeface="华文楷体" panose="02010600040101010101" charset="-122"/>
                <a:ea typeface="华文楷体" panose="02010600040101010101" charset="-122"/>
                <a:cs typeface="华文楷体" panose="02010600040101010101" charset="-122"/>
              </a:rPr>
              <a:t>末</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latin typeface="华文楷体" panose="02010600040101010101" charset="-122"/>
                <a:ea typeface="华文楷体" panose="02010600040101010101" charset="-122"/>
                <a:cs typeface="华文楷体" panose="02010600040101010101" charset="-122"/>
              </a:rPr>
              <a:t>图示法有利于梳理概念关系，下列选项符合下图关系的是(</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①规则、法律、民法典</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②依法治国、科学立法、严格执法</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③生态文明、节约资源、保护环境</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④民主、社会主义新型民主、协商民主</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sym typeface="+mn-ea"/>
              </a:rPr>
              <a:t>A.</a:t>
            </a:r>
            <a:r>
              <a:rPr sz="2300" b="1">
                <a:latin typeface="华文楷体" panose="02010600040101010101" charset="-122"/>
                <a:ea typeface="华文楷体" panose="02010600040101010101" charset="-122"/>
                <a:cs typeface="华文楷体" panose="02010600040101010101" charset="-122"/>
              </a:rPr>
              <a:t>①③</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sym typeface="+mn-ea"/>
              </a:rPr>
              <a:t>B.</a:t>
            </a:r>
            <a:r>
              <a:rPr sz="2300" b="1">
                <a:latin typeface="华文楷体" panose="02010600040101010101" charset="-122"/>
                <a:ea typeface="华文楷体" panose="02010600040101010101" charset="-122"/>
                <a:cs typeface="华文楷体" panose="02010600040101010101" charset="-122"/>
              </a:rPr>
              <a:t>②</a:t>
            </a:r>
            <a:r>
              <a:rPr sz="2300" b="1">
                <a:latin typeface="华文楷体" panose="02010600040101010101" charset="-122"/>
                <a:ea typeface="华文楷体" panose="02010600040101010101" charset="-122"/>
                <a:cs typeface="华文楷体" panose="02010600040101010101" charset="-122"/>
                <a:sym typeface="+mn-ea"/>
              </a:rPr>
              <a:t>④</a:t>
            </a:r>
            <a:r>
              <a:rPr lang="en-US" sz="2300" b="1">
                <a:latin typeface="华文楷体" panose="02010600040101010101" charset="-122"/>
                <a:ea typeface="华文楷体" panose="02010600040101010101" charset="-122"/>
                <a:cs typeface="华文楷体" panose="02010600040101010101" charset="-122"/>
              </a:rPr>
              <a:t>      C.</a:t>
            </a:r>
            <a:r>
              <a:rPr sz="2300" b="1">
                <a:latin typeface="华文楷体" panose="02010600040101010101" charset="-122"/>
                <a:ea typeface="华文楷体" panose="02010600040101010101" charset="-122"/>
                <a:cs typeface="华文楷体" panose="02010600040101010101" charset="-122"/>
                <a:sym typeface="+mn-ea"/>
              </a:rPr>
              <a:t>②</a:t>
            </a:r>
            <a:r>
              <a:rPr sz="2300" b="1">
                <a:latin typeface="华文楷体" panose="02010600040101010101" charset="-122"/>
                <a:ea typeface="华文楷体" panose="02010600040101010101" charset="-122"/>
                <a:cs typeface="华文楷体" panose="02010600040101010101" charset="-122"/>
              </a:rPr>
              <a:t>③</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D.①④</a:t>
            </a:r>
            <a:endParaRPr sz="23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623700" y="4289311"/>
            <a:ext cx="10855447" cy="2568575"/>
          </a:xfrm>
          <a:prstGeom prst="rect">
            <a:avLst/>
          </a:prstGeom>
        </p:spPr>
        <p:txBody>
          <a:bodyPr wrap="square">
            <a:spAutoFit/>
          </a:bodyPr>
          <a:lstStyle/>
          <a:p>
            <a:pPr algn="l" defTabSz="266700" fontAlgn="ctr">
              <a:lnSpc>
                <a:spcPct val="112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本题考查社会主义新型民主、依法治国的基本方略。</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①:规则包含法律(法律是特殊的规则)，法律包含民法典(民法典是具体法律)，符合规则一法律一民法典的包含关系，故①说法符合题意,②:依法治国的要求包括科学立法、严格执法等，科学立法与严格执法是并列关系，非包含关系，故②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③:节约资源和保护环境是生态文明的并列内容，二者是并列关系，非包含关系，故③说法错误;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④:民主包含社会主义新型民主，社会主义新型民主包含协商民主，符合民主一社会主义新型民主一协商民主的包含关系，故④说法符合题意;故本题选D。</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基础训练</a:t>
            </a:r>
            <a:endParaRPr lang="zh-CN" altLang="en-US" sz="2800" b="1">
              <a:solidFill>
                <a:schemeClr val="bg1"/>
              </a:solidFill>
              <a:latin typeface="华文楷体" panose="02010600040101010101" charset="-122"/>
              <a:ea typeface="华文楷体" panose="02010600040101010101" charset="-122"/>
            </a:endParaRPr>
          </a:p>
        </p:txBody>
      </p:sp>
      <p:pic>
        <p:nvPicPr>
          <p:cNvPr id="5" name="图片 4" title=""/>
          <p:cNvPicPr>
            <a:picLocks noChangeAspect="1"/>
          </p:cNvPicPr>
          <p:nvPr>
            <p:custDataLst>
              <p:tags r:id="rId7"/>
            </p:custDataLst>
          </p:nvPr>
        </p:nvPicPr>
        <p:blipFill>
          <a:blip r:embed="rId6">
            <a:clrChange>
              <a:clrFrom>
                <a:srgbClr val="FFFFFF">
                  <a:alpha val="100000"/>
                </a:srgbClr>
              </a:clrFrom>
              <a:clrTo>
                <a:srgbClr val="FFFFFF">
                  <a:alpha val="100000"/>
                  <a:alpha val="0"/>
                </a:srgbClr>
              </a:clrTo>
            </a:clrChange>
          </a:blip>
          <a:stretch>
            <a:fillRect/>
          </a:stretch>
        </p:blipFill>
        <p:spPr>
          <a:xfrm>
            <a:off x="7968615" y="1628775"/>
            <a:ext cx="3953510" cy="2164715"/>
          </a:xfrm>
          <a:prstGeom prst="rect">
            <a:avLst/>
          </a:prstGeom>
        </p:spPr>
      </p:pic>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908685"/>
            <a:ext cx="10984865" cy="351980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0000"/>
              </a:lnSpc>
              <a:spcBef>
                <a:spcPct val="0"/>
              </a:spcBef>
              <a:spcAft>
                <a:spcPct val="0"/>
              </a:spcAft>
            </a:pPr>
            <a:r>
              <a:rPr lang="en-US" altLang="zh-CN" sz="2300" b="1">
                <a:solidFill>
                  <a:srgbClr val="FF0000"/>
                </a:solidFill>
                <a:latin typeface="华文楷体" panose="02010600040101010101" charset="-122"/>
                <a:ea typeface="华文楷体" panose="02010600040101010101" charset="-122"/>
                <a:cs typeface="华文楷体" panose="02010600040101010101" charset="-122"/>
              </a:rPr>
              <a:t>1.</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solidFill>
                  <a:srgbClr val="FF0000"/>
                </a:solidFill>
                <a:latin typeface="华文楷体" panose="02010600040101010101" charset="-122"/>
                <a:ea typeface="华文楷体" panose="02010600040101010101" charset="-122"/>
                <a:cs typeface="华文楷体" panose="02010600040101010101" charset="-122"/>
              </a:rPr>
              <a:t>九年级上·全国·单元测试</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latin typeface="华文楷体" panose="02010600040101010101" charset="-122"/>
                <a:ea typeface="华文楷体" panose="02010600040101010101" charset="-122"/>
                <a:cs typeface="华文楷体" panose="02010600040101010101" charset="-122"/>
              </a:rPr>
              <a:t>表格中仁人志士的主张体现了（     ）</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A．追求民主价值的时代心声</a:t>
            </a:r>
            <a:r>
              <a:rPr lang="en-US" sz="2300" b="1">
                <a:latin typeface="华文楷体" panose="02010600040101010101" charset="-122"/>
                <a:ea typeface="华文楷体" panose="02010600040101010101" charset="-122"/>
                <a:cs typeface="华文楷体" panose="02010600040101010101" charset="-122"/>
              </a:rPr>
              <a:t>          B．实现良法之治的艰辛尝试</a:t>
            </a:r>
            <a:endParaRPr lang="en-US" sz="23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en-US" sz="2300" b="1">
                <a:latin typeface="华文楷体" panose="02010600040101010101" charset="-122"/>
                <a:ea typeface="华文楷体" panose="02010600040101010101" charset="-122"/>
                <a:cs typeface="华文楷体" panose="02010600040101010101" charset="-122"/>
              </a:rPr>
              <a:t>C．实现民族独立的美好夙愿          D．争取公平正义的不懈探索</a:t>
            </a:r>
            <a:endParaRPr lang="en-US" sz="23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79425" y="4554855"/>
            <a:ext cx="10855325" cy="2385695"/>
          </a:xfrm>
          <a:prstGeom prst="rect">
            <a:avLst/>
          </a:prstGeom>
        </p:spPr>
        <p:txBody>
          <a:bodyPr wrap="square">
            <a:no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A</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追求民主价值的相关知识。A:郑观应强调“得民心”，梁启超直接提出“民主”是国家强弱根源，孙中山主张“国民为主权所在”三者均围绕“民”与“民主”展开，共同体现追求民主价值的时代心声，故A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“良法之治”强调法律的作用，但材料未涉及法律相关内容，故B不符合题意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民族独立”指国家摆脱外来侵略，材料中未体现反侵略或独立诉求，故C不符合题意，“公平正义”侧重平等公正，而材料核心是民主与民众地位，未涉及公平问题，故D不符合题意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故本题选A。</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拓展提升训练</a:t>
            </a:r>
            <a:endParaRPr lang="zh-CN" altLang="en-US" sz="2800" b="1">
              <a:solidFill>
                <a:schemeClr val="bg1"/>
              </a:solidFill>
              <a:latin typeface="华文楷体" panose="02010600040101010101" charset="-122"/>
              <a:ea typeface="华文楷体" panose="02010600040101010101" charset="-122"/>
            </a:endParaRPr>
          </a:p>
        </p:txBody>
      </p:sp>
      <p:pic>
        <p:nvPicPr>
          <p:cNvPr id="5" name="图片 4" title=""/>
          <p:cNvPicPr>
            <a:picLocks noChangeAspect="1"/>
          </p:cNvPicPr>
          <p:nvPr>
            <p:custDataLst>
              <p:tags r:id="rId7"/>
            </p:custDataLst>
          </p:nvPr>
        </p:nvPicPr>
        <p:blipFill>
          <a:blip r:embed="rId6">
            <a:clrChange>
              <a:clrFrom>
                <a:srgbClr val="FFFFFF">
                  <a:alpha val="100000"/>
                </a:srgbClr>
              </a:clrFrom>
              <a:clrTo>
                <a:srgbClr val="FFFFFF">
                  <a:alpha val="100000"/>
                  <a:alpha val="0"/>
                </a:srgbClr>
              </a:clrTo>
            </a:clrChange>
          </a:blip>
          <a:stretch>
            <a:fillRect/>
          </a:stretch>
        </p:blipFill>
        <p:spPr>
          <a:xfrm>
            <a:off x="1487170" y="1628775"/>
            <a:ext cx="9091295" cy="1828165"/>
          </a:xfrm>
          <a:prstGeom prst="rect">
            <a:avLst/>
          </a:prstGeom>
        </p:spPr>
      </p:pic>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782320"/>
            <a:ext cx="11583670" cy="328104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13000"/>
              </a:lnSpc>
              <a:spcBef>
                <a:spcPct val="0"/>
              </a:spcBef>
              <a:spcAft>
                <a:spcPct val="0"/>
              </a:spcAft>
            </a:pPr>
            <a:r>
              <a:rPr lang="en-US" altLang="zh-CN" sz="2300" b="1">
                <a:solidFill>
                  <a:srgbClr val="FF0000"/>
                </a:solidFill>
                <a:latin typeface="华文楷体" panose="02010600040101010101" charset="-122"/>
                <a:ea typeface="华文楷体" panose="02010600040101010101" charset="-122"/>
                <a:cs typeface="华文楷体" panose="02010600040101010101" charset="-122"/>
              </a:rPr>
              <a:t>2.</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solidFill>
                  <a:srgbClr val="FF0000"/>
                </a:solidFill>
                <a:latin typeface="华文楷体" panose="02010600040101010101" charset="-122"/>
                <a:ea typeface="华文楷体" panose="02010600040101010101" charset="-122"/>
                <a:cs typeface="华文楷体" panose="02010600040101010101" charset="-122"/>
              </a:rPr>
              <a:t>2025·安徽宿州·一模</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latin typeface="华文楷体" panose="02010600040101010101" charset="-122"/>
                <a:ea typeface="华文楷体" panose="02010600040101010101" charset="-122"/>
                <a:cs typeface="华文楷体" panose="02010600040101010101" charset="-122"/>
              </a:rPr>
              <a:t>某市探索实施“政协青少年知情明政观察员”机制，四位“00后”通过层层遴选，带着“模拟提案”，参与旁听了市两会开幕，并全程参与政协会议和分组讨论，为两会注入了独属于“00后”的“青”活力。青少年学生模拟提案（     ）</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①扩大了中学生的政治权利</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②培养了国家主人翁意识</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③直接行使管理国家的权利</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④增强了民主参与的能力</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sym typeface="+mn-ea"/>
              </a:rPr>
              <a:t>A.①③</a:t>
            </a:r>
            <a:r>
              <a:rPr lang="en-US" sz="2300" b="1">
                <a:latin typeface="华文楷体" panose="02010600040101010101" charset="-122"/>
                <a:ea typeface="华文楷体" panose="02010600040101010101" charset="-122"/>
                <a:cs typeface="华文楷体" panose="02010600040101010101" charset="-122"/>
                <a:sym typeface="+mn-ea"/>
              </a:rPr>
              <a:t>        </a:t>
            </a:r>
            <a:r>
              <a:rPr sz="2300" b="1">
                <a:latin typeface="华文楷体" panose="02010600040101010101" charset="-122"/>
                <a:ea typeface="华文楷体" panose="02010600040101010101" charset="-122"/>
                <a:cs typeface="华文楷体" panose="02010600040101010101" charset="-122"/>
                <a:sym typeface="+mn-ea"/>
              </a:rPr>
              <a:t>B.①④</a:t>
            </a:r>
            <a:r>
              <a:rPr lang="en-US" sz="2300" b="1">
                <a:latin typeface="华文楷体" panose="02010600040101010101" charset="-122"/>
                <a:ea typeface="华文楷体" panose="02010600040101010101" charset="-122"/>
                <a:cs typeface="华文楷体" panose="02010600040101010101" charset="-122"/>
                <a:sym typeface="+mn-ea"/>
              </a:rPr>
              <a:t>      C.</a:t>
            </a:r>
            <a:r>
              <a:rPr sz="2300" b="1">
                <a:latin typeface="华文楷体" panose="02010600040101010101" charset="-122"/>
                <a:ea typeface="华文楷体" panose="02010600040101010101" charset="-122"/>
                <a:cs typeface="华文楷体" panose="02010600040101010101" charset="-122"/>
                <a:sym typeface="+mn-ea"/>
              </a:rPr>
              <a:t>②③</a:t>
            </a:r>
            <a:r>
              <a:rPr lang="en-US" sz="2300" b="1">
                <a:latin typeface="华文楷体" panose="02010600040101010101" charset="-122"/>
                <a:ea typeface="华文楷体" panose="02010600040101010101" charset="-122"/>
                <a:cs typeface="华文楷体" panose="02010600040101010101" charset="-122"/>
                <a:sym typeface="+mn-ea"/>
              </a:rPr>
              <a:t>       </a:t>
            </a:r>
            <a:r>
              <a:rPr sz="2300" b="1">
                <a:latin typeface="华文楷体" panose="02010600040101010101" charset="-122"/>
                <a:ea typeface="华文楷体" panose="02010600040101010101" charset="-122"/>
                <a:cs typeface="华文楷体" panose="02010600040101010101" charset="-122"/>
                <a:sym typeface="+mn-ea"/>
              </a:rPr>
              <a:t>D.①④</a:t>
            </a:r>
            <a:endParaRPr sz="23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335280" y="4220845"/>
            <a:ext cx="11373485" cy="2134235"/>
          </a:xfrm>
          <a:prstGeom prst="rect">
            <a:avLst/>
          </a:prstGeom>
        </p:spPr>
        <p:txBody>
          <a:bodyPr wrap="square">
            <a:spAutoFit/>
          </a:bodyPr>
          <a:lstStyle/>
          <a:p>
            <a:pPr algn="l" defTabSz="266700" fontAlgn="ctr">
              <a:lnSpc>
                <a:spcPct val="123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23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公民参与民主生活、行使民主权利的方式的相关知识。②:参与政协会议和讨论有助于增强青少年对国家事务的关注和责任感，故②说法正确④:通过实践参与提案和讨论，能够提升青少年的民主意识和参与能力，故④说法正确;公民的政治权利由宪法和法律规定，青少年参与模拟提案是行使而非扩大权利，故说法错误;①:③:我国人民通过人大代表间接行使管理国家权利，青少年模拟提案属于民主参与，并非直接管理国家，故③说法错误故本题选D。</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11684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拓展提升训练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1412855" cy="301625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4000"/>
              </a:lnSpc>
              <a:spcBef>
                <a:spcPct val="0"/>
              </a:spcBef>
              <a:spcAft>
                <a:spcPct val="0"/>
              </a:spcAft>
            </a:pP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3.</a:t>
            </a:r>
            <a:r>
              <a:rPr sz="2200" b="1">
                <a:solidFill>
                  <a:srgbClr val="FF0000"/>
                </a:solidFill>
                <a:latin typeface="华文楷体" panose="02010600040101010101" charset="-122"/>
                <a:ea typeface="华文楷体" panose="02010600040101010101" charset="-122"/>
                <a:cs typeface="华文楷体" panose="02010600040101010101" charset="-122"/>
              </a:rPr>
              <a:t>（2025·四川内江·一模）</a:t>
            </a:r>
            <a:r>
              <a:rPr sz="2200" b="1">
                <a:latin typeface="华文楷体" panose="02010600040101010101" charset="-122"/>
                <a:ea typeface="华文楷体" panose="02010600040101010101" charset="-122"/>
                <a:cs typeface="华文楷体" panose="02010600040101010101" charset="-122"/>
              </a:rPr>
              <a:t>2024年12月，中国政府网联合21家网络平台以及地方部门政府网站，开展了“@国务院我为政府工作报告提建议”网民建言征集活动，征集到的建言经汇总整理，转交《政府工作报告》起草组和有关方面研究处理。该项活动有利于(</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①扩大我国公民的政治权利</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sym typeface="+mn-ea"/>
              </a:rPr>
              <a:t>②</a:t>
            </a:r>
            <a:r>
              <a:rPr sz="2200" b="1">
                <a:latin typeface="华文楷体" panose="02010600040101010101" charset="-122"/>
                <a:ea typeface="华文楷体" panose="02010600040101010101" charset="-122"/>
                <a:cs typeface="华文楷体" panose="02010600040101010101" charset="-122"/>
              </a:rPr>
              <a:t>人民群众直接行使国家权力</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③促进有关部门决策民主化</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sym typeface="+mn-ea"/>
              </a:rPr>
              <a:t>④</a:t>
            </a:r>
            <a:r>
              <a:rPr sz="2200" b="1">
                <a:latin typeface="华文楷体" panose="02010600040101010101" charset="-122"/>
                <a:ea typeface="华文楷体" panose="02010600040101010101" charset="-122"/>
                <a:cs typeface="华文楷体" panose="02010600040101010101" charset="-122"/>
              </a:rPr>
              <a:t>公民在实践中增强民主意识</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A. ①②</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B.①</a:t>
            </a:r>
            <a:r>
              <a:rPr sz="2200" b="1">
                <a:latin typeface="华文楷体" panose="02010600040101010101" charset="-122"/>
                <a:ea typeface="华文楷体" panose="02010600040101010101" charset="-122"/>
                <a:cs typeface="华文楷体" panose="02010600040101010101" charset="-122"/>
                <a:sym typeface="+mn-ea"/>
              </a:rPr>
              <a:t>④</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C.②③</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D.③</a:t>
            </a:r>
            <a:r>
              <a:rPr sz="2200" b="1">
                <a:latin typeface="华文楷体" panose="02010600040101010101" charset="-122"/>
                <a:ea typeface="华文楷体" panose="02010600040101010101" charset="-122"/>
                <a:cs typeface="华文楷体" panose="02010600040101010101" charset="-122"/>
                <a:sym typeface="+mn-ea"/>
              </a:rPr>
              <a:t>④</a:t>
            </a:r>
            <a:endParaRPr sz="22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293121"/>
            <a:ext cx="10855447" cy="2249170"/>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本题考查公民参与民主生活的相关知识,</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①:公民的政治权利由宪法和法律规定，该活动为公民行使权利提供渠道，但并未扩大权利，故①说法错误②:我国人民通过人民代表大会间接行使国家权力，而非直接行使，故②说法错误;政府征集网民建言有助于听取民意，推动决策科学化、民主化，故③符合题意B):④:公民参与建言活动是民主实践的具体体现，有利于增强民主意识，故④)符合题意;故本题选D。</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拓展提升训练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167130"/>
            <a:ext cx="11412855" cy="274129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3000"/>
              </a:lnSpc>
              <a:spcBef>
                <a:spcPct val="0"/>
              </a:spcBef>
              <a:spcAft>
                <a:spcPct val="0"/>
              </a:spcAft>
            </a:pP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4.</a:t>
            </a:r>
            <a:r>
              <a:rPr sz="2200" b="1">
                <a:solidFill>
                  <a:srgbClr val="FF0000"/>
                </a:solidFill>
                <a:latin typeface="华文楷体" panose="02010600040101010101" charset="-122"/>
                <a:ea typeface="华文楷体" panose="02010600040101010101" charset="-122"/>
                <a:cs typeface="华文楷体" panose="02010600040101010101" charset="-122"/>
              </a:rPr>
              <a:t>（2025·安徽淮南·一模）</a:t>
            </a:r>
            <a:r>
              <a:rPr sz="2200" b="1">
                <a:latin typeface="华文楷体" panose="02010600040101010101" charset="-122"/>
                <a:ea typeface="华文楷体" panose="02010600040101010101" charset="-122"/>
                <a:cs typeface="华文楷体" panose="02010600040101010101" charset="-122"/>
              </a:rPr>
              <a:t> 2024年12月25日，十四届全国人大常委会第十三次会议表决通过《中华人民共和国增值税法》，自2026年1月1日起施行。同学围绕此新闻开展议题学习，以下观点正确的有（     ）</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①全国人大及其常委会行使国家立法权</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②此法保护纳税人的合法权益，是根本法</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③我国社会主义法治国家建设深入推进</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④我国努力健全国家治理急需的法律制度</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sym typeface="+mn-ea"/>
              </a:rPr>
              <a:t>A. ①②③</a:t>
            </a:r>
            <a:r>
              <a:rPr lang="en-US" sz="2200" b="1">
                <a:latin typeface="华文楷体" panose="02010600040101010101" charset="-122"/>
                <a:ea typeface="华文楷体" panose="02010600040101010101" charset="-122"/>
                <a:cs typeface="华文楷体" panose="02010600040101010101" charset="-122"/>
                <a:sym typeface="+mn-ea"/>
              </a:rPr>
              <a:t>     </a:t>
            </a:r>
            <a:r>
              <a:rPr sz="2200" b="1">
                <a:latin typeface="华文楷体" panose="02010600040101010101" charset="-122"/>
                <a:ea typeface="华文楷体" panose="02010600040101010101" charset="-122"/>
                <a:cs typeface="华文楷体" panose="02010600040101010101" charset="-122"/>
                <a:sym typeface="+mn-ea"/>
              </a:rPr>
              <a:t>B.①②④</a:t>
            </a:r>
            <a:r>
              <a:rPr lang="en-US" sz="2200" b="1">
                <a:latin typeface="华文楷体" panose="02010600040101010101" charset="-122"/>
                <a:ea typeface="华文楷体" panose="02010600040101010101" charset="-122"/>
                <a:cs typeface="华文楷体" panose="02010600040101010101" charset="-122"/>
                <a:sym typeface="+mn-ea"/>
              </a:rPr>
              <a:t>     </a:t>
            </a:r>
            <a:r>
              <a:rPr sz="2200" b="1">
                <a:latin typeface="华文楷体" panose="02010600040101010101" charset="-122"/>
                <a:ea typeface="华文楷体" panose="02010600040101010101" charset="-122"/>
                <a:cs typeface="华文楷体" panose="02010600040101010101" charset="-122"/>
                <a:sym typeface="+mn-ea"/>
              </a:rPr>
              <a:t>C.①③④</a:t>
            </a:r>
            <a:r>
              <a:rPr lang="en-US" sz="2200" b="1">
                <a:latin typeface="华文楷体" panose="02010600040101010101" charset="-122"/>
                <a:ea typeface="华文楷体" panose="02010600040101010101" charset="-122"/>
                <a:cs typeface="华文楷体" panose="02010600040101010101" charset="-122"/>
                <a:sym typeface="+mn-ea"/>
              </a:rPr>
              <a:t>      </a:t>
            </a:r>
            <a:r>
              <a:rPr sz="2200" b="1">
                <a:latin typeface="华文楷体" panose="02010600040101010101" charset="-122"/>
                <a:ea typeface="华文楷体" panose="02010600040101010101" charset="-122"/>
                <a:cs typeface="华文楷体" panose="02010600040101010101" charset="-122"/>
                <a:sym typeface="+mn-ea"/>
              </a:rPr>
              <a:t>D.②③④</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endParaRPr sz="22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148976"/>
            <a:ext cx="10855447" cy="2609215"/>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全国人大的职权和建设法治国家。①:全国人大及其常委会是最高国家立法机关，行使国家立法权。题干中增值税法由全国人大常委会通过，体现其立法权，故①说法正确;②:根本法特指宪法，增值税法属于普通法律，故②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③:通过制定新法律完善法治体系，体现我国法治国家建设的推进，故③说法正确，</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④:增值税法属于经济领域的重要法律，其制定有助于健全国家治理所需的法律制度，故④说法正确;</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故本题选C。</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拓展提升训练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335280" y="940435"/>
            <a:ext cx="7418705" cy="335280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4000"/>
              </a:lnSpc>
              <a:spcBef>
                <a:spcPct val="0"/>
              </a:spcBef>
              <a:spcAft>
                <a:spcPct val="0"/>
              </a:spcAft>
            </a:pP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5.</a:t>
            </a:r>
            <a:r>
              <a:rPr sz="2200" b="1">
                <a:solidFill>
                  <a:srgbClr val="FF0000"/>
                </a:solidFill>
                <a:latin typeface="华文楷体" panose="02010600040101010101" charset="-122"/>
                <a:ea typeface="华文楷体" panose="02010600040101010101" charset="-122"/>
                <a:cs typeface="华文楷体" panose="02010600040101010101" charset="-122"/>
              </a:rPr>
              <a:t>（九年级上·湖北省直辖县级单位·期末）</a:t>
            </a:r>
            <a:r>
              <a:rPr sz="2200" b="1">
                <a:latin typeface="华文楷体" panose="02010600040101010101" charset="-122"/>
                <a:ea typeface="华文楷体" panose="02010600040101010101" charset="-122"/>
                <a:cs typeface="华文楷体" panose="02010600040101010101" charset="-122"/>
              </a:rPr>
              <a:t>某校法治宣传栏中，“新法速递”的内容如下表:</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lang="en-US" sz="2200" b="1">
                <a:latin typeface="华文楷体" panose="02010600040101010101" charset="-122"/>
                <a:ea typeface="华文楷体" panose="02010600040101010101" charset="-122"/>
                <a:cs typeface="华文楷体" panose="02010600040101010101" charset="-122"/>
              </a:rPr>
              <a:t>这些新法的制定和实施体现了(   )</a:t>
            </a:r>
            <a:endParaRPr lang="en-US"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lang="en-US" sz="2200" b="1">
                <a:latin typeface="华文楷体" panose="02010600040101010101" charset="-122"/>
                <a:ea typeface="华文楷体" panose="02010600040101010101" charset="-122"/>
                <a:cs typeface="华文楷体" panose="02010600040101010101" charset="-122"/>
              </a:rPr>
              <a:t>A.良法反映全体公民的意志和利益</a:t>
            </a:r>
            <a:endParaRPr lang="en-US"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lang="en-US" sz="2200" b="1">
                <a:latin typeface="华文楷体" panose="02010600040101010101" charset="-122"/>
                <a:ea typeface="华文楷体" panose="02010600040101010101" charset="-122"/>
                <a:cs typeface="华文楷体" panose="02010600040101010101" charset="-122"/>
              </a:rPr>
              <a:t>B.我国坚持科学立法、公正司法</a:t>
            </a:r>
            <a:endParaRPr lang="en-US"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lang="en-US" sz="2200" b="1">
                <a:latin typeface="华文楷体" panose="02010600040101010101" charset="-122"/>
                <a:ea typeface="华文楷体" panose="02010600040101010101" charset="-122"/>
                <a:cs typeface="华文楷体" panose="02010600040101010101" charset="-122"/>
              </a:rPr>
              <a:t>C.我国以良法促进发展、保障善治</a:t>
            </a:r>
            <a:endParaRPr lang="en-US"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lang="en-US" sz="2200" b="1">
                <a:latin typeface="华文楷体" panose="02010600040101010101" charset="-122"/>
                <a:ea typeface="华文楷体" panose="02010600040101010101" charset="-122"/>
                <a:cs typeface="华文楷体" panose="02010600040101010101" charset="-122"/>
                <a:sym typeface="+mn-ea"/>
              </a:rPr>
              <a:t>D.</a:t>
            </a:r>
            <a:r>
              <a:rPr lang="en-US" sz="2200" b="1">
                <a:latin typeface="华文楷体" panose="02010600040101010101" charset="-122"/>
                <a:ea typeface="华文楷体" panose="02010600040101010101" charset="-122"/>
                <a:cs typeface="华文楷体" panose="02010600040101010101" charset="-122"/>
              </a:rPr>
              <a:t>我国社会主义法治体系已经完备</a:t>
            </a:r>
            <a:endParaRPr lang="en-US" sz="22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293121"/>
            <a:ext cx="10855447" cy="2609215"/>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本题考查法治的要求。</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A:良法应反映最广大人民的意志和利益，而非“全体公民”，故A说法错误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B:题目仅体现立法环节(新法制定)，未涉及司法内容，故B不符合题意;</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C:新法针对气候变化、未成年人心理健康、民族团结等社会问题，通过立法推动发展、保障治理，体现“良法促进发展、保障善治”，故C符合题意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D:我国法治体系仍在不断完善中，新法的制定正说明其尚未“完备”，故D说法错误</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故本题选C。</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拓展提升训练</a:t>
            </a:r>
            <a:endParaRPr lang="zh-CN" altLang="en-US" sz="2800" b="1">
              <a:solidFill>
                <a:schemeClr val="bg1"/>
              </a:solidFill>
              <a:latin typeface="华文楷体" panose="02010600040101010101" charset="-122"/>
              <a:ea typeface="华文楷体" panose="02010600040101010101" charset="-122"/>
            </a:endParaRPr>
          </a:p>
        </p:txBody>
      </p:sp>
      <p:pic>
        <p:nvPicPr>
          <p:cNvPr id="5" name="图片 4" title=""/>
          <p:cNvPicPr>
            <a:picLocks noChangeAspect="1"/>
          </p:cNvPicPr>
          <p:nvPr>
            <p:custDataLst>
              <p:tags r:id="rId7"/>
            </p:custDataLst>
          </p:nvPr>
        </p:nvPicPr>
        <p:blipFill>
          <a:blip r:embed="rId6"/>
          <a:stretch>
            <a:fillRect/>
          </a:stretch>
        </p:blipFill>
        <p:spPr>
          <a:xfrm>
            <a:off x="7896225" y="1124585"/>
            <a:ext cx="4074160" cy="3015615"/>
          </a:xfrm>
          <a:prstGeom prst="rect">
            <a:avLst/>
          </a:prstGeom>
        </p:spPr>
      </p:pic>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536702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marL="0" indent="266700" algn="just" defTabSz="266700">
              <a:lnSpc>
                <a:spcPct val="150000"/>
              </a:lnSpc>
              <a:spcBef>
                <a:spcPct val="0"/>
              </a:spcBef>
              <a:spcAft>
                <a:spcPct val="0"/>
              </a:spcAft>
            </a:pPr>
            <a:r>
              <a:rPr sz="2200" b="1">
                <a:solidFill>
                  <a:srgbClr val="03504C"/>
                </a:solidFill>
                <a:latin typeface="楷体" charset="0"/>
                <a:ea typeface="楷体" charset="0"/>
                <a:cs typeface="楷体" charset="0"/>
                <a:sym typeface="+mn-ea"/>
              </a:rPr>
              <a:t>阅读材料，完成下列问题。</a:t>
            </a:r>
            <a:endParaRPr sz="2200" b="1">
              <a:solidFill>
                <a:srgbClr val="03504C"/>
              </a:solidFill>
              <a:latin typeface="楷体" charset="0"/>
              <a:ea typeface="楷体" charset="0"/>
              <a:cs typeface="楷体" charset="0"/>
              <a:sym typeface="+mn-ea"/>
            </a:endParaRPr>
          </a:p>
          <a:p>
            <a:pPr marL="0" indent="266700" algn="just" defTabSz="266700">
              <a:lnSpc>
                <a:spcPct val="150000"/>
              </a:lnSpc>
              <a:spcBef>
                <a:spcPct val="0"/>
              </a:spcBef>
              <a:spcAft>
                <a:spcPct val="0"/>
              </a:spcAft>
            </a:pPr>
            <a:r>
              <a:rPr sz="2200" b="1">
                <a:solidFill>
                  <a:srgbClr val="03504C"/>
                </a:solidFill>
                <a:latin typeface="楷体" charset="0"/>
                <a:ea typeface="楷体" charset="0"/>
                <a:cs typeface="楷体" charset="0"/>
                <a:sym typeface="+mn-ea"/>
              </a:rPr>
              <a:t>现行宪法公布施行四十周年之际，南京宪法公园历经一年紧张有序建设，于12月9日正式开门“迎客”。公园总建筑面积约3.1万平方米包括宣誓广场、宪法展览馆及配套设施等，其中三大主体部分亮点纷呈。“宪之坛”生动呈现中国共产党百年法治历程,“宪之环”全景展示中国共产党带领中国人民寻宪、制宪、修宪、奉宪的伟大历史进程,“宪之核”为宪法宣誓广场，于组合浮雕的纷披掩映中把“以人民为中心"重大主题深深镌刻在历史行进的史册里。作为传播法治文化、弘扬宪法精神的崭新宣传平台，南京宪法公园正在成为长三角又一法治文化地标。它使宪法真正走入日常生活、走入人民群众。</a:t>
            </a:r>
            <a:endParaRPr sz="2200" b="1">
              <a:solidFill>
                <a:srgbClr val="03504C"/>
              </a:solidFill>
              <a:latin typeface="楷体" charset="0"/>
              <a:ea typeface="楷体" charset="0"/>
              <a:cs typeface="楷体" charset="0"/>
              <a:sym typeface="+mn-ea"/>
            </a:endParaRPr>
          </a:p>
          <a:p>
            <a:pPr marL="0" indent="266700" algn="just" defTabSz="266700">
              <a:lnSpc>
                <a:spcPct val="150000"/>
              </a:lnSpc>
              <a:spcBef>
                <a:spcPct val="0"/>
              </a:spcBef>
              <a:spcAft>
                <a:spcPct val="0"/>
              </a:spcAft>
            </a:pPr>
            <a:r>
              <a:rPr sz="2200" b="1">
                <a:solidFill>
                  <a:srgbClr val="7030A0"/>
                </a:solidFill>
                <a:latin typeface="楷体" charset="0"/>
                <a:ea typeface="楷体" charset="0"/>
                <a:cs typeface="楷体" charset="0"/>
                <a:sym typeface="+mn-ea"/>
              </a:rPr>
              <a:t>简要回答法治公园的建设布局是如何体现“党的领导、人民当家作主、依法治国有机统一”的。</a:t>
            </a:r>
            <a:endParaRPr sz="2200" b="1">
              <a:solidFill>
                <a:srgbClr val="7030A0"/>
              </a:solidFill>
              <a:latin typeface="楷体" charset="0"/>
              <a:ea typeface="楷体" charset="0"/>
              <a:cs typeface="楷体" charset="0"/>
              <a:sym typeface="+mn-ea"/>
            </a:endParaRPr>
          </a:p>
        </p:txBody>
      </p:sp>
      <p:sp>
        <p:nvSpPr>
          <p:cNvPr id="4" name="文本框 3" title=""/>
          <p:cNvSpPr txBox="1"/>
          <p:nvPr>
            <p:custDataLst>
              <p:tags r:id="rId4"/>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sym typeface="+mn-ea"/>
              </a:rPr>
              <a:t>拓展提升训练</a:t>
            </a:r>
            <a:endParaRPr lang="zh-CN" altLang="en-US" sz="2800" b="1">
              <a:solidFill>
                <a:schemeClr val="bg1"/>
              </a:solidFill>
              <a:latin typeface="华文楷体" panose="02010600040101010101" charset="-122"/>
              <a:ea typeface="华文楷体" panose="02010600040101010101" charset="-122"/>
              <a:sym typeface="+mn-ea"/>
            </a:endParaRPr>
          </a:p>
        </p:txBody>
      </p:sp>
    </p:spTree>
    <p:custDataLst>
      <p:tags r:id="rId5"/>
    </p:custDataLst>
  </p:cSld>
  <p:clrMapOvr>
    <a:masterClrMapping/>
  </p:clrMapOvr>
  <p:transition/>
  <p:timing/>
</p:sld>
</file>

<file path=ppt/slides/slide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矩形 4" title=""/>
          <p:cNvSpPr/>
          <p:nvPr>
            <p:custDataLst>
              <p:tags r:id="rId3"/>
            </p:custDataLst>
          </p:nvPr>
        </p:nvSpPr>
        <p:spPr>
          <a:xfrm>
            <a:off x="189230" y="191770"/>
            <a:ext cx="11824970" cy="6483350"/>
          </a:xfrm>
          <a:prstGeom prst="rect">
            <a:avLst/>
          </a:prstGeom>
          <a:solidFill>
            <a:srgbClr val="215B7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文本框 2" title=""/>
          <p:cNvSpPr txBox="1"/>
          <p:nvPr>
            <p:custDataLst>
              <p:tags r:id="rId4"/>
            </p:custDataLst>
          </p:nvPr>
        </p:nvSpPr>
        <p:spPr>
          <a:xfrm>
            <a:off x="346075" y="399415"/>
            <a:ext cx="11487150" cy="6275705"/>
          </a:xfrm>
          <a:prstGeom prst="rect">
            <a:avLst/>
          </a:prstGeom>
          <a:noFill/>
        </p:spPr>
        <p:txBody>
          <a:bodyPr wrap="square" rtlCol="0" anchor="t">
            <a:spAutoFit/>
          </a:bodyPr>
          <a:lstStyle/>
          <a:p>
            <a:pPr algn="just" defTabSz="266700">
              <a:lnSpc>
                <a:spcPct val="134000"/>
              </a:lnSpc>
              <a:spcBef>
                <a:spcPct val="0"/>
              </a:spcBef>
              <a:spcAft>
                <a:spcPct val="0"/>
              </a:spcAft>
            </a:pPr>
            <a:r>
              <a:rPr sz="2000" b="1">
                <a:solidFill>
                  <a:srgbClr val="FFFF00"/>
                </a:solidFill>
                <a:latin typeface="楷体" charset="0"/>
                <a:ea typeface="楷体" charset="0"/>
                <a:cs typeface="楷体" charset="0"/>
                <a:sym typeface="+mn-ea"/>
              </a:rPr>
              <a:t>【答案】①党的领导是人民当家作主和依法治国的根本保证。“宪之坛”生动呈现中国共产党百年法治历程。②依法治国是党领导人民治国理政的基本方略。③人民当家作主是社会主义民主政治的本质特征。。“宪之核”为宪法宣誓广场，于组合浮雕的纷披掩映中把“以人民为中心”重大主题深深镌刻在历史行进的史册里</a:t>
            </a:r>
            <a:r>
              <a:rPr lang="zh-CN" sz="2000" b="1">
                <a:solidFill>
                  <a:srgbClr val="FFFF00"/>
                </a:solidFill>
                <a:latin typeface="楷体" charset="0"/>
                <a:ea typeface="楷体" charset="0"/>
                <a:cs typeface="楷体" charset="0"/>
                <a:sym typeface="+mn-ea"/>
              </a:rPr>
              <a:t>。</a:t>
            </a:r>
            <a:endParaRPr sz="2000" b="1">
              <a:solidFill>
                <a:srgbClr val="FFFF00"/>
              </a:solidFill>
              <a:latin typeface="楷体" charset="0"/>
              <a:ea typeface="楷体" charset="0"/>
              <a:cs typeface="楷体" charset="0"/>
              <a:sym typeface="+mn-ea"/>
            </a:endParaRPr>
          </a:p>
          <a:p>
            <a:pPr algn="just" defTabSz="266700">
              <a:lnSpc>
                <a:spcPct val="134000"/>
              </a:lnSpc>
              <a:spcBef>
                <a:spcPct val="0"/>
              </a:spcBef>
              <a:spcAft>
                <a:spcPct val="0"/>
              </a:spcAft>
            </a:pPr>
            <a:r>
              <a:rPr sz="2000" b="1">
                <a:solidFill>
                  <a:schemeClr val="bg1"/>
                </a:solidFill>
                <a:latin typeface="楷体" charset="0"/>
                <a:ea typeface="楷体" charset="0"/>
                <a:cs typeface="楷体" charset="0"/>
                <a:sym typeface="+mn-ea"/>
              </a:rPr>
              <a:t>【分析】考点考查</a:t>
            </a:r>
            <a:r>
              <a:rPr lang="zh-CN" sz="2000" b="1">
                <a:solidFill>
                  <a:schemeClr val="bg1"/>
                </a:solidFill>
                <a:latin typeface="楷体" charset="0"/>
                <a:ea typeface="楷体" charset="0"/>
                <a:cs typeface="楷体" charset="0"/>
                <a:sym typeface="+mn-ea"/>
              </a:rPr>
              <a:t>：</a:t>
            </a:r>
            <a:r>
              <a:rPr sz="2000" b="1">
                <a:solidFill>
                  <a:schemeClr val="bg1"/>
                </a:solidFill>
                <a:latin typeface="楷体" charset="0"/>
                <a:ea typeface="楷体" charset="0"/>
                <a:cs typeface="楷体" charset="0"/>
                <a:sym typeface="+mn-ea"/>
              </a:rPr>
              <a:t>全面依法治国</a:t>
            </a:r>
            <a:endParaRPr sz="2000" b="1">
              <a:solidFill>
                <a:schemeClr val="bg1"/>
              </a:solidFill>
              <a:latin typeface="楷体" charset="0"/>
              <a:ea typeface="楷体" charset="0"/>
              <a:cs typeface="楷体" charset="0"/>
              <a:sym typeface="+mn-ea"/>
            </a:endParaRPr>
          </a:p>
          <a:p>
            <a:pPr algn="just" defTabSz="266700">
              <a:lnSpc>
                <a:spcPct val="134000"/>
              </a:lnSpc>
              <a:spcBef>
                <a:spcPct val="0"/>
              </a:spcBef>
              <a:spcAft>
                <a:spcPct val="0"/>
              </a:spcAft>
            </a:pPr>
            <a:r>
              <a:rPr sz="2000" b="1">
                <a:solidFill>
                  <a:schemeClr val="bg1"/>
                </a:solidFill>
                <a:latin typeface="楷体" charset="0"/>
                <a:ea typeface="楷体" charset="0"/>
                <a:cs typeface="楷体" charset="0"/>
                <a:sym typeface="+mn-ea"/>
              </a:rPr>
              <a:t>能力考查</a:t>
            </a:r>
            <a:r>
              <a:rPr lang="zh-CN" sz="2000" b="1">
                <a:solidFill>
                  <a:schemeClr val="bg1"/>
                </a:solidFill>
                <a:latin typeface="楷体" charset="0"/>
                <a:ea typeface="楷体" charset="0"/>
                <a:cs typeface="楷体" charset="0"/>
                <a:sym typeface="+mn-ea"/>
              </a:rPr>
              <a:t>：</a:t>
            </a:r>
            <a:r>
              <a:rPr sz="2000" b="1">
                <a:solidFill>
                  <a:schemeClr val="bg1"/>
                </a:solidFill>
                <a:latin typeface="楷体" charset="0"/>
                <a:ea typeface="楷体" charset="0"/>
                <a:cs typeface="楷体" charset="0"/>
                <a:sym typeface="+mn-ea"/>
              </a:rPr>
              <a:t>运用所学知识分析材料，解答问题的能力核心素养:法治观念</a:t>
            </a:r>
            <a:endParaRPr sz="2000" b="1">
              <a:solidFill>
                <a:schemeClr val="bg1"/>
              </a:solidFill>
              <a:latin typeface="楷体" charset="0"/>
              <a:ea typeface="楷体" charset="0"/>
              <a:cs typeface="楷体" charset="0"/>
              <a:sym typeface="+mn-ea"/>
            </a:endParaRPr>
          </a:p>
          <a:p>
            <a:pPr algn="just" defTabSz="266700">
              <a:lnSpc>
                <a:spcPct val="134000"/>
              </a:lnSpc>
              <a:spcBef>
                <a:spcPct val="0"/>
              </a:spcBef>
              <a:spcAft>
                <a:spcPct val="0"/>
              </a:spcAft>
            </a:pPr>
            <a:r>
              <a:rPr sz="2000" b="1">
                <a:solidFill>
                  <a:schemeClr val="bg1"/>
                </a:solidFill>
                <a:latin typeface="楷体" charset="0"/>
                <a:ea typeface="楷体" charset="0"/>
                <a:cs typeface="楷体" charset="0"/>
                <a:sym typeface="+mn-ea"/>
              </a:rPr>
              <a:t>【详解】第一步:审设问，明确主体、作答范围及作答角度。</a:t>
            </a:r>
            <a:endParaRPr sz="2000" b="1">
              <a:solidFill>
                <a:schemeClr val="bg1"/>
              </a:solidFill>
              <a:latin typeface="楷体" charset="0"/>
              <a:ea typeface="楷体" charset="0"/>
              <a:cs typeface="楷体" charset="0"/>
              <a:sym typeface="+mn-ea"/>
            </a:endParaRPr>
          </a:p>
          <a:p>
            <a:pPr algn="just" defTabSz="266700">
              <a:lnSpc>
                <a:spcPct val="134000"/>
              </a:lnSpc>
              <a:spcBef>
                <a:spcPct val="0"/>
              </a:spcBef>
              <a:spcAft>
                <a:spcPct val="0"/>
              </a:spcAft>
            </a:pPr>
            <a:r>
              <a:rPr sz="2000" b="1">
                <a:solidFill>
                  <a:schemeClr val="bg1"/>
                </a:solidFill>
                <a:latin typeface="楷体" charset="0"/>
                <a:ea typeface="楷体" charset="0"/>
                <a:cs typeface="楷体" charset="0"/>
                <a:sym typeface="+mn-ea"/>
              </a:rPr>
              <a:t>本题的设问主体为公民，需要运用全面依法治国的有关知识，从体现类习题的角度进行作答</a:t>
            </a:r>
            <a:endParaRPr sz="2000" b="1">
              <a:solidFill>
                <a:schemeClr val="bg1"/>
              </a:solidFill>
              <a:latin typeface="楷体" charset="0"/>
              <a:ea typeface="楷体" charset="0"/>
              <a:cs typeface="楷体" charset="0"/>
              <a:sym typeface="+mn-ea"/>
            </a:endParaRPr>
          </a:p>
          <a:p>
            <a:pPr algn="just" defTabSz="266700">
              <a:lnSpc>
                <a:spcPct val="134000"/>
              </a:lnSpc>
              <a:spcBef>
                <a:spcPct val="0"/>
              </a:spcBef>
              <a:spcAft>
                <a:spcPct val="0"/>
              </a:spcAft>
            </a:pPr>
            <a:r>
              <a:rPr sz="2000" b="1">
                <a:solidFill>
                  <a:schemeClr val="bg1"/>
                </a:solidFill>
                <a:latin typeface="楷体" charset="0"/>
                <a:ea typeface="楷体" charset="0"/>
                <a:cs typeface="楷体" charset="0"/>
                <a:sym typeface="+mn-ea"/>
              </a:rPr>
              <a:t>第二步:审材料，提取关键词，链接教材知识。</a:t>
            </a:r>
            <a:endParaRPr sz="2000" b="1">
              <a:solidFill>
                <a:schemeClr val="bg1"/>
              </a:solidFill>
              <a:latin typeface="楷体" charset="0"/>
              <a:ea typeface="楷体" charset="0"/>
              <a:cs typeface="楷体" charset="0"/>
              <a:sym typeface="+mn-ea"/>
            </a:endParaRPr>
          </a:p>
          <a:p>
            <a:pPr algn="just" defTabSz="266700">
              <a:lnSpc>
                <a:spcPct val="134000"/>
              </a:lnSpc>
              <a:spcBef>
                <a:spcPct val="0"/>
              </a:spcBef>
              <a:spcAft>
                <a:spcPct val="0"/>
              </a:spcAft>
            </a:pPr>
            <a:r>
              <a:rPr sz="2000" b="1">
                <a:solidFill>
                  <a:schemeClr val="bg1"/>
                </a:solidFill>
                <a:latin typeface="楷体" charset="0"/>
                <a:ea typeface="楷体" charset="0"/>
                <a:cs typeface="楷体" charset="0"/>
                <a:sym typeface="+mn-ea"/>
              </a:rPr>
              <a:t>关键词①:“宪之环”全景展示中国共产党带领中国人民寻宪、制宪、修宪、奉宪的伟大历史进程一党的领导是人民当家作主和依法治国的根本</a:t>
            </a:r>
            <a:endParaRPr sz="2000" b="1">
              <a:solidFill>
                <a:schemeClr val="bg1"/>
              </a:solidFill>
              <a:latin typeface="楷体" charset="0"/>
              <a:ea typeface="楷体" charset="0"/>
              <a:cs typeface="楷体" charset="0"/>
              <a:sym typeface="+mn-ea"/>
            </a:endParaRPr>
          </a:p>
          <a:p>
            <a:pPr algn="just" defTabSz="266700">
              <a:lnSpc>
                <a:spcPct val="134000"/>
              </a:lnSpc>
              <a:spcBef>
                <a:spcPct val="0"/>
              </a:spcBef>
              <a:spcAft>
                <a:spcPct val="0"/>
              </a:spcAft>
            </a:pPr>
            <a:r>
              <a:rPr sz="2000" b="1">
                <a:solidFill>
                  <a:schemeClr val="bg1"/>
                </a:solidFill>
                <a:latin typeface="楷体" charset="0"/>
                <a:ea typeface="楷体" charset="0"/>
                <a:cs typeface="楷体" charset="0"/>
                <a:sym typeface="+mn-ea"/>
              </a:rPr>
              <a:t>保证。关键词②:“宪之坛”生动呈现中国共产党百年法治历程一依法治国是党领导人民治国理政的基本方略。“宪之核”为宪法宣誓广场，于组合浮雕的纷披掩映中把“以人民为中心”重大主题深深镌刻在历史行进的史册里一人民当家作主是关键词③:社会主义民主政治的本质特征。</a:t>
            </a:r>
            <a:endParaRPr sz="2000" b="1">
              <a:solidFill>
                <a:schemeClr val="bg1"/>
              </a:solidFill>
              <a:latin typeface="楷体" charset="0"/>
              <a:ea typeface="楷体" charset="0"/>
              <a:cs typeface="楷体" charset="0"/>
              <a:sym typeface="+mn-ea"/>
            </a:endParaRPr>
          </a:p>
          <a:p>
            <a:pPr algn="just" defTabSz="266700">
              <a:lnSpc>
                <a:spcPct val="134000"/>
              </a:lnSpc>
              <a:spcBef>
                <a:spcPct val="0"/>
              </a:spcBef>
              <a:spcAft>
                <a:spcPct val="0"/>
              </a:spcAft>
            </a:pPr>
            <a:r>
              <a:rPr sz="2000" b="1">
                <a:solidFill>
                  <a:schemeClr val="bg1"/>
                </a:solidFill>
                <a:latin typeface="楷体" charset="0"/>
                <a:ea typeface="楷体" charset="0"/>
                <a:cs typeface="楷体" charset="0"/>
                <a:sym typeface="+mn-ea"/>
              </a:rPr>
              <a:t>第三步:整合信息，组织答案。</a:t>
            </a:r>
            <a:endParaRPr sz="2000" b="1">
              <a:solidFill>
                <a:schemeClr val="bg1"/>
              </a:solidFill>
              <a:latin typeface="楷体" charset="0"/>
              <a:ea typeface="楷体" charset="0"/>
              <a:cs typeface="楷体" charset="0"/>
              <a:sym typeface="+mn-ea"/>
            </a:endParaRPr>
          </a:p>
        </p:txBody>
      </p:sp>
    </p:spTree>
    <p:custDataLst>
      <p:tags r:id="rId5"/>
    </p:custDataLst>
  </p:cSld>
  <p:clrMapOvr>
    <a:masterClrMapping/>
  </p:clrMapOvr>
  <p:transition/>
  <p:timing/>
</p:sld>
</file>

<file path=ppt/slides/slide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8"/>
          <a:stretch>
            <a:fillRect/>
          </a:stretch>
        </a:blipFill>
        <a:effectLst/>
      </p:bgPr>
    </p:bg>
    <p:spTree>
      <p:nvGrpSpPr>
        <p:cNvPr id="1" name=""/>
        <p:cNvGrpSpPr/>
        <p:nvPr>
          <p:custDataLst>
            <p:tags r:id="rId2"/>
          </p:custDataLst>
        </p:nvPr>
      </p:nvGrpSpPr>
      <p:grpSpPr>
        <a:xfrm>
          <a:off x="0" y="0"/>
          <a:ext cx="0" cy="0"/>
        </a:xfrm>
      </p:grpSpPr>
      <p:grpSp>
        <p:nvGrpSpPr>
          <p:cNvPr id="10" name="组合 9" title=""/>
          <p:cNvGrpSpPr/>
          <p:nvPr>
            <p:custDataLst>
              <p:tags r:id="rId3"/>
            </p:custDataLst>
          </p:nvPr>
        </p:nvGrpSpPr>
        <p:grpSpPr>
          <a:xfrm>
            <a:off x="635" y="908685"/>
            <a:ext cx="8745855" cy="5436870"/>
            <a:chOff x="1" y="611"/>
            <a:chExt cx="14037" cy="9753"/>
          </a:xfrm>
        </p:grpSpPr>
        <p:sp>
          <p:nvSpPr>
            <p:cNvPr id="8" name="矩形 7"/>
            <p:cNvSpPr/>
            <p:nvPr>
              <p:custDataLst>
                <p:tags r:id="rId4"/>
              </p:custDataLst>
            </p:nvPr>
          </p:nvSpPr>
          <p:spPr>
            <a:xfrm>
              <a:off x="1" y="611"/>
              <a:ext cx="14037" cy="9753"/>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custDataLst>
                <p:tags r:id="rId5"/>
              </p:custDataLst>
            </p:nvPr>
          </p:nvSpPr>
          <p:spPr>
            <a:xfrm>
              <a:off x="307" y="988"/>
              <a:ext cx="13398" cy="8995"/>
            </a:xfrm>
            <a:prstGeom prst="rect">
              <a:avLst/>
            </a:prstGeom>
            <a:noFill/>
            <a:ln w="28575" cmpd="sng">
              <a:solidFill>
                <a:srgbClr val="C00000"/>
              </a:solidFill>
              <a:prstDash val="sysDot"/>
            </a:ln>
          </p:spPr>
          <p:txBody>
            <a:bodyPr wrap="square" rtlCol="0" anchor="t">
              <a:noAutofit/>
            </a:bodyPr>
            <a:lstStyle/>
            <a:p>
              <a:pPr marR="0" lvl="0" indent="457200" algn="l" defTabSz="914400" rtl="0" fontAlgn="auto">
                <a:lnSpc>
                  <a:spcPct val="120000"/>
                </a:lnSpc>
                <a:spcBef>
                  <a:spcPct val="0"/>
                </a:spcBef>
                <a:spcAft>
                  <a:spcPct val="0"/>
                </a:spcAft>
                <a:buClrTx/>
                <a:buSzTx/>
                <a:buFontTx/>
                <a:buNone/>
                <a:defRPr/>
              </a:pPr>
              <a:r>
                <a:rPr lang="zh-CN" altLang="en-US" sz="3000" b="1" noProof="0">
                  <a:ln>
                    <a:noFill/>
                  </a:ln>
                  <a:effectLst/>
                  <a:uLnTx/>
                  <a:uFillTx/>
                  <a:latin typeface="华文楷体" panose="02010600040101010101" charset="-122"/>
                  <a:ea typeface="华文楷体" panose="02010600040101010101" charset="-122"/>
                  <a:cs typeface="华文楷体" panose="02010600040101010101" charset="-122"/>
                  <a:sym typeface="+mn-ea"/>
                </a:rPr>
                <a:t>通过本单元的学习，我们核心是把握两大主题—民主与法治，它们既是现代国家治理的基石，也是我们每一位公民参与社会生活、实现自身权利的重要保障。</a:t>
              </a:r>
              <a:endParaRPr lang="zh-CN" altLang="en-US" sz="3000" b="1" noProof="0">
                <a:ln>
                  <a:noFill/>
                </a:ln>
                <a:effectLst/>
                <a:uLnTx/>
                <a:uFillTx/>
                <a:latin typeface="华文楷体" panose="02010600040101010101" charset="-122"/>
                <a:ea typeface="华文楷体" panose="02010600040101010101" charset="-122"/>
                <a:cs typeface="华文楷体" panose="02010600040101010101" charset="-122"/>
                <a:sym typeface="+mn-ea"/>
              </a:endParaRPr>
            </a:p>
            <a:p>
              <a:pPr marR="0" lvl="0" indent="457200" algn="l" defTabSz="914400" rtl="0" fontAlgn="auto">
                <a:lnSpc>
                  <a:spcPct val="120000"/>
                </a:lnSpc>
                <a:spcBef>
                  <a:spcPct val="0"/>
                </a:spcBef>
                <a:spcAft>
                  <a:spcPct val="0"/>
                </a:spcAft>
                <a:buClrTx/>
                <a:buSzTx/>
                <a:buFontTx/>
                <a:buNone/>
                <a:defRPr/>
              </a:pPr>
              <a:r>
                <a:rPr lang="zh-CN" altLang="en-US" sz="3000" b="1" noProof="0">
                  <a:ln>
                    <a:noFill/>
                  </a:ln>
                  <a:effectLst/>
                  <a:uLnTx/>
                  <a:uFillTx/>
                  <a:latin typeface="华文楷体" panose="02010600040101010101" charset="-122"/>
                  <a:ea typeface="华文楷体" panose="02010600040101010101" charset="-122"/>
                  <a:cs typeface="华文楷体" panose="02010600040101010101" charset="-122"/>
                  <a:sym typeface="+mn-ea"/>
                </a:rPr>
                <a:t>学习本单元的知识，不仅是为了掌握理论，更要落实到行动中：在生活中，既要学会运用民主途径表达自身诉求、参与社会事务，也要养成尊法学法守法用法的习惯，用法律规范自身行为、维护自身权益。</a:t>
              </a:r>
              <a:endParaRPr lang="zh-CN" altLang="en-US" sz="3000" b="1" noProof="0">
                <a:ln>
                  <a:noFill/>
                </a:ln>
                <a:effectLst/>
                <a:uLnTx/>
                <a:uFillTx/>
                <a:latin typeface="华文楷体" panose="02010600040101010101" charset="-122"/>
                <a:ea typeface="华文楷体" panose="02010600040101010101" charset="-122"/>
                <a:cs typeface="华文楷体" panose="02010600040101010101" charset="-122"/>
                <a:sym typeface="+mn-ea"/>
              </a:endParaRPr>
            </a:p>
          </p:txBody>
        </p:sp>
      </p:grpSp>
      <p:pic>
        <p:nvPicPr>
          <p:cNvPr id="2" name="图片 1" title=""/>
          <p:cNvPicPr>
            <a:picLocks noChangeAspect="1"/>
          </p:cNvPicPr>
          <p:nvPr>
            <p:custDataLst>
              <p:tags r:id="rId7"/>
            </p:custDataLst>
          </p:nvPr>
        </p:nvPicPr>
        <p:blipFill>
          <a:blip r:embed="rId6"/>
          <a:srcRect r="37018"/>
          <a:stretch>
            <a:fillRect/>
          </a:stretch>
        </p:blipFill>
        <p:spPr>
          <a:xfrm>
            <a:off x="8400415" y="762635"/>
            <a:ext cx="3767455" cy="5981700"/>
          </a:xfrm>
          <a:prstGeom prst="rect">
            <a:avLst/>
          </a:prstGeom>
        </p:spPr>
      </p:pic>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3" name="图片 2" title=""/>
          <p:cNvPicPr>
            <a:picLocks noChangeAspect="1"/>
          </p:cNvPicPr>
          <p:nvPr>
            <p:custDataLst>
              <p:tags r:id="rId4"/>
            </p:custDataLst>
          </p:nvPr>
        </p:nvPicPr>
        <p:blipFill>
          <a:blip r:embed="rId3"/>
          <a:stretch>
            <a:fillRect/>
          </a:stretch>
        </p:blipFill>
        <p:spPr>
          <a:xfrm flipH="1">
            <a:off x="0" y="0"/>
            <a:ext cx="12192000" cy="6844030"/>
          </a:xfrm>
          <a:prstGeom prst="rect">
            <a:avLst/>
          </a:prstGeom>
        </p:spPr>
      </p:pic>
      <p:grpSp>
        <p:nvGrpSpPr>
          <p:cNvPr id="10" name="组合 9" title=""/>
          <p:cNvGrpSpPr/>
          <p:nvPr>
            <p:custDataLst>
              <p:tags r:id="rId5"/>
            </p:custDataLst>
          </p:nvPr>
        </p:nvGrpSpPr>
        <p:grpSpPr>
          <a:xfrm>
            <a:off x="-1033145" y="1052830"/>
            <a:ext cx="14465300" cy="5956300"/>
            <a:chOff x="-1627" y="1658"/>
            <a:chExt cx="22780" cy="9380"/>
          </a:xfrm>
        </p:grpSpPr>
        <p:pic>
          <p:nvPicPr>
            <p:cNvPr id="7" name="图片 6"/>
            <p:cNvPicPr>
              <a:picLocks noChangeAspect="1"/>
            </p:cNvPicPr>
            <p:nvPr>
              <p:custDataLst>
                <p:tags r:id="rId7"/>
              </p:custDataLst>
            </p:nvPr>
          </p:nvPicPr>
          <p:blipFill>
            <a:blip r:embed="rId6"/>
            <a:srcRect t="30286" b="30476"/>
            <a:stretch>
              <a:fillRect/>
            </a:stretch>
          </p:blipFill>
          <p:spPr>
            <a:xfrm rot="420000">
              <a:off x="-565" y="1862"/>
              <a:ext cx="21718" cy="7644"/>
            </a:xfrm>
            <a:prstGeom prst="rect">
              <a:avLst/>
            </a:prstGeom>
          </p:spPr>
        </p:pic>
        <p:pic>
          <p:nvPicPr>
            <p:cNvPr id="2" name="图片 1"/>
            <p:cNvPicPr>
              <a:picLocks noChangeAspect="1"/>
            </p:cNvPicPr>
            <p:nvPr>
              <p:custDataLst>
                <p:tags r:id="rId9"/>
              </p:custDataLst>
            </p:nvPr>
          </p:nvPicPr>
          <p:blipFill>
            <a:blip r:embed="rId8"/>
            <a:srcRect b="5000"/>
            <a:stretch>
              <a:fillRect/>
            </a:stretch>
          </p:blipFill>
          <p:spPr>
            <a:xfrm>
              <a:off x="-1627" y="1658"/>
              <a:ext cx="9476" cy="9380"/>
            </a:xfrm>
            <a:prstGeom prst="rect">
              <a:avLst/>
            </a:prstGeom>
          </p:spPr>
        </p:pic>
        <p:sp>
          <p:nvSpPr>
            <p:cNvPr id="9" name="文本框 8"/>
            <p:cNvSpPr txBox="1"/>
            <p:nvPr>
              <p:custDataLst>
                <p:tags r:id="rId10"/>
              </p:custDataLst>
            </p:nvPr>
          </p:nvSpPr>
          <p:spPr>
            <a:xfrm rot="420000">
              <a:off x="5943" y="4630"/>
              <a:ext cx="11729" cy="2107"/>
            </a:xfrm>
            <a:prstGeom prst="rect">
              <a:avLst/>
            </a:prstGeom>
            <a:noFill/>
          </p:spPr>
          <p:txBody>
            <a:bodyPr wrap="square" rtlCol="0">
              <a:spAutoFit/>
            </a:bodyPr>
            <a:lstStyle/>
            <a:p>
              <a:pPr indent="0" algn="dist" fontAlgn="auto">
                <a:lnSpc>
                  <a:spcPct val="150000"/>
                </a:lnSpc>
              </a:pPr>
              <a:r>
                <a:rPr lang="zh-CN" altLang="en-US" sz="5400" b="1">
                  <a:solidFill>
                    <a:srgbClr val="03504C"/>
                  </a:solidFill>
                  <a:latin typeface="楷体" charset="0"/>
                  <a:ea typeface="楷体" charset="0"/>
                  <a:sym typeface="+mn-ea"/>
                </a:rPr>
                <a:t>不问终点，全力以赴！</a:t>
              </a:r>
              <a:endParaRPr lang="zh-CN" altLang="en-US" sz="5400" b="1">
                <a:solidFill>
                  <a:srgbClr val="03504C"/>
                </a:solidFill>
                <a:latin typeface="楷体" charset="0"/>
                <a:ea typeface="楷体" charset="0"/>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UNIQUEID" val="8092"/>
</p:tagLst>
</file>

<file path=ppt/tags/tag2.xml><?xml version="1.0" encoding="utf-8"?>
<p:tagLst xmlns:p="http://schemas.openxmlformats.org/presentationml/2006/main">
  <p:tag name="AS_UNIQUEID" val="8093"/>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AS_UNIQUEID" val="8094"/>
  <p:tag name="KSO_WM_BEAUTIFY_FLAG" val="#wm#"/>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4.xml><?xml version="1.0" encoding="utf-8"?>
<p:tagLst xmlns:p="http://schemas.openxmlformats.org/presentationml/2006/main">
  <p:tag name="AS_UNIQUEID" val="8095"/>
  <p:tag name="KSO_WM_BEAUTIFY_FLAG" val="#wm#"/>
  <p:tag name="KSO_WM_TAG_VERSION" val="1.0"/>
  <p:tag name="KSO_WM_UNIT_COMPATIBLE" val="0"/>
  <p:tag name="KSO_WM_UNIT_DIAGRAM_ISNUMVISUAL" val="0"/>
  <p:tag name="KSO_WM_UNIT_DIAGRAM_ISREFERUNIT" val="0"/>
  <p:tag name="KSO_WM_UNIT_HIGHLIGHT" val="0"/>
  <p:tag name="KSO_WM_UNIT_ID" val="_1*y*2"/>
  <p:tag name="KSO_WM_UNIT_INDEX" val="2"/>
  <p:tag name="KSO_WM_UNIT_LAYERLEVEL" val="1"/>
  <p:tag name="KSO_WM_UNIT_TYPE" val="y"/>
</p:tagLst>
</file>

<file path=ppt/tags/tag5.xml><?xml version="1.0" encoding="utf-8"?>
<p:tagLst xmlns:p="http://schemas.openxmlformats.org/presentationml/2006/main">
  <p:tag name="AS_UNIQUEID" val="8096"/>
  <p:tag name="KSO_WM_BEAUTIFY_FLAG" val="#wm#"/>
  <p:tag name="KSO_WM_TAG_VERSION" val="1.0"/>
  <p:tag name="KSO_WM_UNIT_COMPATIBLE" val="0"/>
  <p:tag name="KSO_WM_UNIT_DIAGRAM_ISNUMVISUAL" val="0"/>
  <p:tag name="KSO_WM_UNIT_DIAGRAM_ISREFERUNIT" val="0"/>
  <p:tag name="KSO_WM_UNIT_HIGHLIGHT" val="0"/>
  <p:tag name="KSO_WM_UNIT_ID" val="_1*y*3"/>
  <p:tag name="KSO_WM_UNIT_INDEX" val="3"/>
  <p:tag name="KSO_WM_UNIT_LAYERLEVEL" val="1"/>
  <p:tag name="KSO_WM_UNIT_TYPE" val="y"/>
</p:tagLst>
</file>

<file path=ppt/tags/tag6.xml><?xml version="1.0" encoding="utf-8"?>
<p:tagLst xmlns:p="http://schemas.openxmlformats.org/presentationml/2006/main">
  <p:tag name="AS_UNIQUEID" val="8097"/>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AS_UNIQUEID" val="8098"/>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AS_UNIQUEID" val="8099"/>
</p:tagLst>
</file>

<file path=ppt/tags/tag9.xml><?xml version="1.0" encoding="utf-8"?>
<p:tagLst xmlns:p="http://schemas.openxmlformats.org/presentationml/2006/main">
  <p:tag name="AS_UNIQUEID" val="8100"/>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AS_UNIQUEID" val="8101"/>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AS_UNIQUEID" val="8102"/>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2.xml><?xml version="1.0" encoding="utf-8"?>
<p:tagLst xmlns:p="http://schemas.openxmlformats.org/presentationml/2006/main">
  <p:tag name="AS_UNIQUEID" val="8103"/>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3.xml><?xml version="1.0" encoding="utf-8"?>
<p:tagLst xmlns:p="http://schemas.openxmlformats.org/presentationml/2006/main">
  <p:tag name="AS_UNIQUEID" val="8104"/>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AS_UNIQUEID" val="8105"/>
</p:tagLst>
</file>

<file path=ppt/tags/tag15.xml><?xml version="1.0" encoding="utf-8"?>
<p:tagLst xmlns:p="http://schemas.openxmlformats.org/presentationml/2006/main">
  <p:tag name="AS_UNIQUEID" val="8106"/>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AS_UNIQUEID" val="8107"/>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xml><?xml version="1.0" encoding="utf-8"?>
<p:tagLst xmlns:p="http://schemas.openxmlformats.org/presentationml/2006/main">
  <p:tag name="AS_UNIQUEID" val="8108"/>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xml><?xml version="1.0" encoding="utf-8"?>
<p:tagLst xmlns:p="http://schemas.openxmlformats.org/presentationml/2006/main">
  <p:tag name="AS_UNIQUEID" val="8109"/>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xml><?xml version="1.0" encoding="utf-8"?>
<p:tagLst xmlns:p="http://schemas.openxmlformats.org/presentationml/2006/main">
  <p:tag name="AS_UNIQUEID" val="8110"/>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xml><?xml version="1.0" encoding="utf-8"?>
<p:tagLst xmlns:p="http://schemas.openxmlformats.org/presentationml/2006/main">
  <p:tag name="AS_UNIQUEID" val="8111"/>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xml><?xml version="1.0" encoding="utf-8"?>
<p:tagLst xmlns:p="http://schemas.openxmlformats.org/presentationml/2006/main">
  <p:tag name="AS_UNIQUEID" val="8112"/>
</p:tagLst>
</file>

<file path=ppt/tags/tag22.xml><?xml version="1.0" encoding="utf-8"?>
<p:tagLst xmlns:p="http://schemas.openxmlformats.org/presentationml/2006/main">
  <p:tag name="AS_UNIQUEID" val="8113"/>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3.xml><?xml version="1.0" encoding="utf-8"?>
<p:tagLst xmlns:p="http://schemas.openxmlformats.org/presentationml/2006/main">
  <p:tag name="AS_UNIQUEID" val="8114"/>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4.xml><?xml version="1.0" encoding="utf-8"?>
<p:tagLst xmlns:p="http://schemas.openxmlformats.org/presentationml/2006/main">
  <p:tag name="AS_UNIQUEID" val="8115"/>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5.xml><?xml version="1.0" encoding="utf-8"?>
<p:tagLst xmlns:p="http://schemas.openxmlformats.org/presentationml/2006/main">
  <p:tag name="AS_UNIQUEID" val="8116"/>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6.xml><?xml version="1.0" encoding="utf-8"?>
<p:tagLst xmlns:p="http://schemas.openxmlformats.org/presentationml/2006/main">
  <p:tag name="AS_UNIQUEID" val="8117"/>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7.xml><?xml version="1.0" encoding="utf-8"?>
<p:tagLst xmlns:p="http://schemas.openxmlformats.org/presentationml/2006/main">
  <p:tag name="AS_UNIQUEID" val="8118"/>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xml><?xml version="1.0" encoding="utf-8"?>
<p:tagLst xmlns:p="http://schemas.openxmlformats.org/presentationml/2006/main">
  <p:tag name="AS_UNIQUEID" val="8119"/>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9.xml><?xml version="1.0" encoding="utf-8"?>
<p:tagLst xmlns:p="http://schemas.openxmlformats.org/presentationml/2006/main">
  <p:tag name="AS_UNIQUEID" val="8120"/>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0.xml><?xml version="1.0" encoding="utf-8"?>
<p:tagLst xmlns:p="http://schemas.openxmlformats.org/presentationml/2006/main">
  <p:tag name="AS_UNIQUEID" val="8121"/>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AS_UNIQUEID" val="8122"/>
</p:tagLst>
</file>

<file path=ppt/tags/tag32.xml><?xml version="1.0" encoding="utf-8"?>
<p:tagLst xmlns:p="http://schemas.openxmlformats.org/presentationml/2006/main">
  <p:tag name="AS_UNIQUEID" val="812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3.xml><?xml version="1.0" encoding="utf-8"?>
<p:tagLst xmlns:p="http://schemas.openxmlformats.org/presentationml/2006/main">
  <p:tag name="AS_UNIQUEID" val="8124"/>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xml><?xml version="1.0" encoding="utf-8"?>
<p:tagLst xmlns:p="http://schemas.openxmlformats.org/presentationml/2006/main">
  <p:tag name="AS_UNIQUEID" val="812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5.xml><?xml version="1.0" encoding="utf-8"?>
<p:tagLst xmlns:p="http://schemas.openxmlformats.org/presentationml/2006/main">
  <p:tag name="AS_UNIQUEID" val="812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6.xml><?xml version="1.0" encoding="utf-8"?>
<p:tagLst xmlns:p="http://schemas.openxmlformats.org/presentationml/2006/main">
  <p:tag name="AS_UNIQUEID" val="812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7.xml><?xml version="1.0" encoding="utf-8"?>
<p:tagLst xmlns:p="http://schemas.openxmlformats.org/presentationml/2006/main">
  <p:tag name="AS_UNIQUEID" val="812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AS_UNIQUEID" val="8129"/>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AS_UNIQUEID" val="8130"/>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AS_UNIQUEID" val="813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AS_UNIQUEID" val="813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2.xml><?xml version="1.0" encoding="utf-8"?>
<p:tagLst xmlns:p="http://schemas.openxmlformats.org/presentationml/2006/main">
  <p:tag name="AS_UNIQUEID" val="813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3.xml><?xml version="1.0" encoding="utf-8"?>
<p:tagLst xmlns:p="http://schemas.openxmlformats.org/presentationml/2006/main">
  <p:tag name="AS_UNIQUEID" val="8134"/>
</p:tagLst>
</file>

<file path=ppt/tags/tag44.xml><?xml version="1.0" encoding="utf-8"?>
<p:tagLst xmlns:p="http://schemas.openxmlformats.org/presentationml/2006/main">
  <p:tag name="AS_UNIQUEID" val="8135"/>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5.xml><?xml version="1.0" encoding="utf-8"?>
<p:tagLst xmlns:p="http://schemas.openxmlformats.org/presentationml/2006/main">
  <p:tag name="AS_UNIQUEID" val="8136"/>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6.xml><?xml version="1.0" encoding="utf-8"?>
<p:tagLst xmlns:p="http://schemas.openxmlformats.org/presentationml/2006/main">
  <p:tag name="AS_UNIQUEID" val="8137"/>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7.xml><?xml version="1.0" encoding="utf-8"?>
<p:tagLst xmlns:p="http://schemas.openxmlformats.org/presentationml/2006/main">
  <p:tag name="AS_UNIQUEID" val="8138"/>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8.xml><?xml version="1.0" encoding="utf-8"?>
<p:tagLst xmlns:p="http://schemas.openxmlformats.org/presentationml/2006/main">
  <p:tag name="AS_UNIQUEID" val="8139"/>
</p:tagLst>
</file>

<file path=ppt/tags/tag49.xml><?xml version="1.0" encoding="utf-8"?>
<p:tagLst xmlns:p="http://schemas.openxmlformats.org/presentationml/2006/main">
  <p:tag name="AS_UNIQUEID" val="8140"/>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0.xml><?xml version="1.0" encoding="utf-8"?>
<p:tagLst xmlns:p="http://schemas.openxmlformats.org/presentationml/2006/main">
  <p:tag name="AS_UNIQUEID" val="8141"/>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1.xml><?xml version="1.0" encoding="utf-8"?>
<p:tagLst xmlns:p="http://schemas.openxmlformats.org/presentationml/2006/main">
  <p:tag name="AS_UNIQUEID" val="8142"/>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2.xml><?xml version="1.0" encoding="utf-8"?>
<p:tagLst xmlns:p="http://schemas.openxmlformats.org/presentationml/2006/main">
  <p:tag name="AS_UNIQUEID" val="8143"/>
</p:tagLst>
</file>

<file path=ppt/tags/tag53.xml><?xml version="1.0" encoding="utf-8"?>
<p:tagLst xmlns:p="http://schemas.openxmlformats.org/presentationml/2006/main">
  <p:tag name="AS_UNIQUEID" val="8144"/>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4.xml><?xml version="1.0" encoding="utf-8"?>
<p:tagLst xmlns:p="http://schemas.openxmlformats.org/presentationml/2006/main">
  <p:tag name="AS_UNIQUEID" val="8145"/>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5.xml><?xml version="1.0" encoding="utf-8"?>
<p:tagLst xmlns:p="http://schemas.openxmlformats.org/presentationml/2006/main">
  <p:tag name="AS_UNIQUEID" val="8146"/>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6.xml><?xml version="1.0" encoding="utf-8"?>
<p:tagLst xmlns:p="http://schemas.openxmlformats.org/presentationml/2006/main">
  <p:tag name="AS_UNIQUEID" val="8147"/>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AS_UNIQUEID" val="8148"/>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AS_UNIQUEID" val="8149"/>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AS_UNIQUEID" val="8150"/>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0.xml><?xml version="1.0" encoding="utf-8"?>
<p:tagLst xmlns:p="http://schemas.openxmlformats.org/presentationml/2006/main">
  <p:tag name="AS_UNIQUEID" val="8151"/>
</p:tagLst>
</file>

<file path=ppt/tags/tag61.xml><?xml version="1.0" encoding="utf-8"?>
<p:tagLst xmlns:p="http://schemas.openxmlformats.org/presentationml/2006/main">
  <p:tag name="AS_UNIQUEID" val="8152"/>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AS_UNIQUEID" val="8153"/>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3.xml><?xml version="1.0" encoding="utf-8"?>
<p:tagLst xmlns:p="http://schemas.openxmlformats.org/presentationml/2006/main">
  <p:tag name="AS_UNIQUEID" val="8154"/>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4.xml><?xml version="1.0" encoding="utf-8"?>
<p:tagLst xmlns:p="http://schemas.openxmlformats.org/presentationml/2006/main">
  <p:tag name="AS_UNIQUEID" val="8155"/>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5.xml><?xml version="1.0" encoding="utf-8"?>
<p:tagLst xmlns:p="http://schemas.openxmlformats.org/presentationml/2006/main">
  <p:tag name="AS_UNIQUEID" val="8156"/>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AS_UNIQUEID" val="8157"/>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AS_UNIQUEID" val="8158"/>
</p:tagLst>
</file>

<file path=ppt/tags/tag68.xml><?xml version="1.0" encoding="utf-8"?>
<p:tagLst xmlns:p="http://schemas.openxmlformats.org/presentationml/2006/main">
  <p:tag name="AS_UNIQUEID" val="8159"/>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9.xml><?xml version="1.0" encoding="utf-8"?>
<p:tagLst xmlns:p="http://schemas.openxmlformats.org/presentationml/2006/main">
  <p:tag name="AS_UNIQUEID" val="8160"/>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AS_UNIQUEID" val="8161"/>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1.xml><?xml version="1.0" encoding="utf-8"?>
<p:tagLst xmlns:p="http://schemas.openxmlformats.org/presentationml/2006/main">
  <p:tag name="AS_UNIQUEID" val="8162"/>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2.xml><?xml version="1.0" encoding="utf-8"?>
<p:tagLst xmlns:p="http://schemas.openxmlformats.org/presentationml/2006/main">
  <p:tag name="AS_UNIQUEID" val="8163"/>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3.xml><?xml version="1.0" encoding="utf-8"?>
<p:tagLst xmlns:p="http://schemas.openxmlformats.org/presentationml/2006/main">
  <p:tag name="AS_UNIQUEID" val="8164"/>
</p:tagLst>
</file>

<file path=ppt/tags/tag74.xml><?xml version="1.0" encoding="utf-8"?>
<p:tagLst xmlns:p="http://schemas.openxmlformats.org/presentationml/2006/main">
  <p:tag name="AS_UNIQUEID" val="8165"/>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5.xml><?xml version="1.0" encoding="utf-8"?>
<p:tagLst xmlns:p="http://schemas.openxmlformats.org/presentationml/2006/main">
  <p:tag name="AS_UNIQUEID" val="8166"/>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6.xml><?xml version="1.0" encoding="utf-8"?>
<p:tagLst xmlns:p="http://schemas.openxmlformats.org/presentationml/2006/main">
  <p:tag name="AS_UNIQUEID" val="8167"/>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7.xml><?xml version="1.0" encoding="utf-8"?>
<p:tagLst xmlns:p="http://schemas.openxmlformats.org/presentationml/2006/main">
  <p:tag name="AS_UNIQUEID" val="8168"/>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p="http://schemas.openxmlformats.org/presentationml/2006/main">
  <p:tag name="AS_UNIQUEID" val="8169"/>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9.xml><?xml version="1.0" encoding="utf-8"?>
<p:tagLst xmlns:p="http://schemas.openxmlformats.org/presentationml/2006/main">
  <p:tag name="AS_UNIQUEID" val="8170"/>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0.xml><?xml version="1.0" encoding="utf-8"?>
<p:tagLst xmlns:p="http://schemas.openxmlformats.org/presentationml/2006/main">
  <p:tag name="AS_UNIQUEID" val="8171"/>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p="http://schemas.openxmlformats.org/presentationml/2006/main">
  <p:tag name="AS_UNIQUEID" val="8172"/>
</p:tagLst>
</file>

<file path=ppt/tags/tag82.xml><?xml version="1.0" encoding="utf-8"?>
<p:tagLst xmlns:p="http://schemas.openxmlformats.org/presentationml/2006/main">
  <p:tag name="AS_UNIQUEID" val="8173"/>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83.xml><?xml version="1.0" encoding="utf-8"?>
<p:tagLst xmlns:p="http://schemas.openxmlformats.org/presentationml/2006/main">
  <p:tag name="AS_UNIQUEID" val="8174"/>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4.xml><?xml version="1.0" encoding="utf-8"?>
<p:tagLst xmlns:p="http://schemas.openxmlformats.org/presentationml/2006/main">
  <p:tag name="AS_UNIQUEID" val="8175"/>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5.xml><?xml version="1.0" encoding="utf-8"?>
<p:tagLst xmlns:p="http://schemas.openxmlformats.org/presentationml/2006/main">
  <p:tag name="AS_UNIQUEID" val="8176"/>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6.xml><?xml version="1.0" encoding="utf-8"?>
<p:tagLst xmlns:p="http://schemas.openxmlformats.org/presentationml/2006/main">
  <p:tag name="AS_UNIQUEID" val="8177"/>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7.xml><?xml version="1.0" encoding="utf-8"?>
<p:tagLst xmlns:p="http://schemas.openxmlformats.org/presentationml/2006/main">
  <p:tag name="AS_UNIQUEID" val="8178"/>
</p:tagLst>
</file>

<file path=ppt/tags/tag88.xml><?xml version="1.0" encoding="utf-8"?>
<p:tagLst xmlns:p="http://schemas.openxmlformats.org/presentationml/2006/main">
  <p:tag name="AS_UNIQUEID" val="8179"/>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89.xml><?xml version="1.0" encoding="utf-8"?>
<p:tagLst xmlns:p="http://schemas.openxmlformats.org/presentationml/2006/main">
  <p:tag name="AS_UNIQUEID" val="8180"/>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2"/>
  <p:tag name="KSO_WM_UNIT_INDEX" val="2"/>
  <p:tag name="KSO_WM_UNIT_LAYERLEVEL" val="1"/>
  <p:tag name="KSO_WM_UNIT_TYPE" val="i"/>
</p:tagLst>
</file>

<file path=ppt/tags/tag90.xml><?xml version="1.0" encoding="utf-8"?>
<p:tagLst xmlns:p="http://schemas.openxmlformats.org/presentationml/2006/main">
  <p:tag name="AS_UNIQUEID" val="8181"/>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3"/>
  <p:tag name="KSO_WM_UNIT_INDEX" val="3"/>
  <p:tag name="KSO_WM_UNIT_LAYERLEVEL" val="1"/>
  <p:tag name="KSO_WM_UNIT_TYPE" val="i"/>
</p:tagLst>
</file>

<file path=ppt/tags/tag91.xml><?xml version="1.0" encoding="utf-8"?>
<p:tagLst xmlns:p="http://schemas.openxmlformats.org/presentationml/2006/main">
  <p:tag name="AS_UNIQUEID" val="8182"/>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2.xml><?xml version="1.0" encoding="utf-8"?>
<p:tagLst xmlns:p="http://schemas.openxmlformats.org/presentationml/2006/main">
  <p:tag name="AS_UNIQUEID" val="8183"/>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3.xml><?xml version="1.0" encoding="utf-8"?>
<p:tagLst xmlns:p="http://schemas.openxmlformats.org/presentationml/2006/main">
  <p:tag name="AS_UNIQUEID" val="8184"/>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4.xml><?xml version="1.0" encoding="utf-8"?>
<p:tagLst xmlns:p="http://schemas.openxmlformats.org/presentationml/2006/main">
  <p:tag name="AS_UNIQUEID" val="8185"/>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5.xml><?xml version="1.0" encoding="utf-8"?>
<p:tagLst xmlns:p="http://schemas.openxmlformats.org/presentationml/2006/main">
  <p:tag name="AS_UNIQUEID" val="8186"/>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6.xml><?xml version="1.0" encoding="utf-8"?>
<p:tagLst xmlns:p="http://schemas.openxmlformats.org/presentationml/2006/main">
  <p:tag name="AS_UNIQUEID" val="8187"/>
</p:tagLst>
</file>

<file path=ppt/tags/tag97.xml><?xml version="1.0" encoding="utf-8"?>
<p:tagLst xmlns:p="http://schemas.openxmlformats.org/presentationml/2006/main">
  <p:tag name="AS_UNIQUEID" val="8188"/>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98.xml><?xml version="1.0" encoding="utf-8"?>
<p:tagLst xmlns:p="http://schemas.openxmlformats.org/presentationml/2006/main">
  <p:tag name="AS_UNIQUEID" val="8189"/>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TYPE" val="i"/>
</p:tagLst>
</file>

<file path=ppt/tags/tag99.xml><?xml version="1.0" encoding="utf-8"?>
<p:tagLst xmlns:p="http://schemas.openxmlformats.org/presentationml/2006/main">
  <p:tag name="AS_UNIQUEID" val="8190"/>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0.xml><?xml version="1.0" encoding="utf-8"?>
<p:tagLst xmlns:p="http://schemas.openxmlformats.org/presentationml/2006/main">
  <p:tag name="AS_UNIQUEID" val="8191"/>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1.xml><?xml version="1.0" encoding="utf-8"?>
<p:tagLst xmlns:p="http://schemas.openxmlformats.org/presentationml/2006/main">
  <p:tag name="AS_UNIQUEID" val="8192"/>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2.xml><?xml version="1.0" encoding="utf-8"?>
<p:tagLst xmlns:p="http://schemas.openxmlformats.org/presentationml/2006/main">
  <p:tag name="AS_UNIQUEID" val="8193"/>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3.xml><?xml version="1.0" encoding="utf-8"?>
<p:tagLst xmlns:p="http://schemas.openxmlformats.org/presentationml/2006/main">
  <p:tag name="AS_UNIQUEID" val="8194"/>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4.xml><?xml version="1.0" encoding="utf-8"?>
<p:tagLst xmlns:p="http://schemas.openxmlformats.org/presentationml/2006/main">
  <p:tag name="AS_UNIQUEID" val="8195"/>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5.xml><?xml version="1.0" encoding="utf-8"?>
<p:tagLst xmlns:p="http://schemas.openxmlformats.org/presentationml/2006/main">
  <p:tag name="AS_UNIQUEID" val="8196"/>
</p:tagLst>
</file>

<file path=ppt/tags/tag106.xml><?xml version="1.0" encoding="utf-8"?>
<p:tagLst xmlns:p="http://schemas.openxmlformats.org/presentationml/2006/main">
  <p:tag name="AS_UNIQUEID" val="8197"/>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07.xml><?xml version="1.0" encoding="utf-8"?>
<p:tagLst xmlns:p="http://schemas.openxmlformats.org/presentationml/2006/main">
  <p:tag name="AS_UNIQUEID" val="8198"/>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TYPE" val="i"/>
</p:tagLst>
</file>

<file path=ppt/tags/tag108.xml><?xml version="1.0" encoding="utf-8"?>
<p:tagLst xmlns:p="http://schemas.openxmlformats.org/presentationml/2006/main">
  <p:tag name="AS_UNIQUEID" val="8199"/>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09.xml><?xml version="1.0" encoding="utf-8"?>
<p:tagLst xmlns:p="http://schemas.openxmlformats.org/presentationml/2006/main">
  <p:tag name="AS_UNIQUEID" val="8200"/>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0.xml><?xml version="1.0" encoding="utf-8"?>
<p:tagLst xmlns:p="http://schemas.openxmlformats.org/presentationml/2006/main">
  <p:tag name="AS_UNIQUEID" val="8201"/>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1.xml><?xml version="1.0" encoding="utf-8"?>
<p:tagLst xmlns:p="http://schemas.openxmlformats.org/presentationml/2006/main">
  <p:tag name="AS_UNIQUEID" val="8202"/>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2.xml><?xml version="1.0" encoding="utf-8"?>
<p:tagLst xmlns:p="http://schemas.openxmlformats.org/presentationml/2006/main">
  <p:tag name="AS_UNIQUEID" val="8203"/>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3.xml><?xml version="1.0" encoding="utf-8"?>
<p:tagLst xmlns:p="http://schemas.openxmlformats.org/presentationml/2006/main">
  <p:tag name="AS_UNIQUEID" val="8204"/>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4.xml><?xml version="1.0" encoding="utf-8"?>
<p:tagLst xmlns:p="http://schemas.openxmlformats.org/presentationml/2006/main">
  <p:tag name="AS_UNIQUEID" val="8205"/>
</p:tagLst>
</file>

<file path=ppt/tags/tag115.xml><?xml version="1.0" encoding="utf-8"?>
<p:tagLst xmlns:p="http://schemas.openxmlformats.org/presentationml/2006/main">
  <p:tag name="AS_UNIQUEID" val="8206"/>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16.xml><?xml version="1.0" encoding="utf-8"?>
<p:tagLst xmlns:p="http://schemas.openxmlformats.org/presentationml/2006/main">
  <p:tag name="AS_UNIQUEID" val="8207"/>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TYPE" val="i"/>
</p:tagLst>
</file>

<file path=ppt/tags/tag117.xml><?xml version="1.0" encoding="utf-8"?>
<p:tagLst xmlns:p="http://schemas.openxmlformats.org/presentationml/2006/main">
  <p:tag name="AS_UNIQUEID" val="8208"/>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18.xml><?xml version="1.0" encoding="utf-8"?>
<p:tagLst xmlns:p="http://schemas.openxmlformats.org/presentationml/2006/main">
  <p:tag name="AS_UNIQUEID" val="8209"/>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19.xml><?xml version="1.0" encoding="utf-8"?>
<p:tagLst xmlns:p="http://schemas.openxmlformats.org/presentationml/2006/main">
  <p:tag name="AS_UNIQUEID" val="8210"/>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0.xml><?xml version="1.0" encoding="utf-8"?>
<p:tagLst xmlns:p="http://schemas.openxmlformats.org/presentationml/2006/main">
  <p:tag name="AS_UNIQUEID" val="8211"/>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1.xml><?xml version="1.0" encoding="utf-8"?>
<p:tagLst xmlns:p="http://schemas.openxmlformats.org/presentationml/2006/main">
  <p:tag name="AS_UNIQUEID" val="8212"/>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2.xml><?xml version="1.0" encoding="utf-8"?>
<p:tagLst xmlns:p="http://schemas.openxmlformats.org/presentationml/2006/main">
  <p:tag name="AS_UNIQUEID" val="8213"/>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3.xml><?xml version="1.0" encoding="utf-8"?>
<p:tagLst xmlns:p="http://schemas.openxmlformats.org/presentationml/2006/main">
  <p:tag name="AS_UNIQUEID" val="8214"/>
</p:tagLst>
</file>

<file path=ppt/tags/tag124.xml><?xml version="1.0" encoding="utf-8"?>
<p:tagLst xmlns:p="http://schemas.openxmlformats.org/presentationml/2006/main">
  <p:tag name="AS_UNIQUEID" val="8215"/>
</p:tagLst>
</file>

<file path=ppt/tags/tag125.xml><?xml version="1.0" encoding="utf-8"?>
<p:tagLst xmlns:p="http://schemas.openxmlformats.org/presentationml/2006/main">
  <p:tag name="AS_UNIQUEID" val="8216"/>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126.xml><?xml version="1.0" encoding="utf-8"?>
<p:tagLst xmlns:p="http://schemas.openxmlformats.org/presentationml/2006/main">
  <p:tag name="AS_UNIQUEID" val="8217"/>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i*2"/>
  <p:tag name="KSO_WM_UNIT_INDEX" val="2"/>
  <p:tag name="KSO_WM_UNIT_LAYERLEVEL" val="1"/>
  <p:tag name="KSO_WM_UNIT_TYPE" val="i"/>
</p:tagLst>
</file>

<file path=ppt/tags/tag127.xml><?xml version="1.0" encoding="utf-8"?>
<p:tagLst xmlns:p="http://schemas.openxmlformats.org/presentationml/2006/main">
  <p:tag name="AS_UNIQUEID" val="8218"/>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i*3"/>
  <p:tag name="KSO_WM_UNIT_INDEX" val="3"/>
  <p:tag name="KSO_WM_UNIT_LAYERLEVEL" val="1"/>
  <p:tag name="KSO_WM_UNIT_TYPE" val="i"/>
</p:tagLst>
</file>

<file path=ppt/tags/tag128.xml><?xml version="1.0" encoding="utf-8"?>
<p:tagLst xmlns:p="http://schemas.openxmlformats.org/presentationml/2006/main">
  <p:tag name="AS_UNIQUEID" val="8219"/>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29.xml><?xml version="1.0" encoding="utf-8"?>
<p:tagLst xmlns:p="http://schemas.openxmlformats.org/presentationml/2006/main">
  <p:tag name="AS_UNIQUEID" val="8220"/>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0.xml><?xml version="1.0" encoding="utf-8"?>
<p:tagLst xmlns:p="http://schemas.openxmlformats.org/presentationml/2006/main">
  <p:tag name="AS_UNIQUEID" val="8221"/>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1.xml><?xml version="1.0" encoding="utf-8"?>
<p:tagLst xmlns:p="http://schemas.openxmlformats.org/presentationml/2006/main">
  <p:tag name="AS_UNIQUEID" val="8222"/>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2.xml><?xml version="1.0" encoding="utf-8"?>
<p:tagLst xmlns:p="http://schemas.openxmlformats.org/presentationml/2006/main">
  <p:tag name="AS_UNIQUEID" val="8223"/>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3.xml><?xml version="1.0" encoding="utf-8"?>
<p:tagLst xmlns:p="http://schemas.openxmlformats.org/presentationml/2006/main">
  <p:tag name="AS_UNIQUEID" val="8224"/>
</p:tagLst>
</file>

<file path=ppt/tags/tag134.xml><?xml version="1.0" encoding="utf-8"?>
<p:tagLst xmlns:p="http://schemas.openxmlformats.org/presentationml/2006/main">
  <p:tag name="AS_UNIQUEID" val="8225"/>
</p:tagLst>
</file>

<file path=ppt/tags/tag135.xml><?xml version="1.0" encoding="utf-8"?>
<p:tagLst xmlns:p="http://schemas.openxmlformats.org/presentationml/2006/main">
  <p:tag name="AS_UNIQUEID" val="8226"/>
</p:tagLst>
</file>

<file path=ppt/tags/tag136.xml><?xml version="1.0" encoding="utf-8"?>
<p:tagLst xmlns:p="http://schemas.openxmlformats.org/presentationml/2006/main">
  <p:tag name="AS_UNIQUEID" val="8227"/>
</p:tagLst>
</file>

<file path=ppt/tags/tag137.xml><?xml version="1.0" encoding="utf-8"?>
<p:tagLst xmlns:p="http://schemas.openxmlformats.org/presentationml/2006/main">
  <p:tag name="AS_UNIQUEID" val="8228"/>
</p:tagLst>
</file>

<file path=ppt/tags/tag138.xml><?xml version="1.0" encoding="utf-8"?>
<p:tagLst xmlns:p="http://schemas.openxmlformats.org/presentationml/2006/main">
  <p:tag name="AS_UNIQUEID" val="8229"/>
</p:tagLst>
</file>

<file path=ppt/tags/tag139.xml><?xml version="1.0" encoding="utf-8"?>
<p:tagLst xmlns:p="http://schemas.openxmlformats.org/presentationml/2006/main">
  <p:tag name="AS_UNIQUEID" val="8230"/>
</p:tagLst>
</file>

<file path=ppt/tags/tag140.xml><?xml version="1.0" encoding="utf-8"?>
<p:tagLst xmlns:p="http://schemas.openxmlformats.org/presentationml/2006/main">
  <p:tag name="AS_UNIQUEID" val="8231"/>
</p:tagLst>
</file>

<file path=ppt/tags/tag141.xml><?xml version="1.0" encoding="utf-8"?>
<p:tagLst xmlns:p="http://schemas.openxmlformats.org/presentationml/2006/main">
  <p:tag name="AS_UNIQUEID" val="8232"/>
</p:tagLst>
</file>

<file path=ppt/tags/tag142.xml><?xml version="1.0" encoding="utf-8"?>
<p:tagLst xmlns:p="http://schemas.openxmlformats.org/presentationml/2006/main">
  <p:tag name="AS_UNIQUEID" val="8233"/>
</p:tagLst>
</file>

<file path=ppt/tags/tag143.xml><?xml version="1.0" encoding="utf-8"?>
<p:tagLst xmlns:p="http://schemas.openxmlformats.org/presentationml/2006/main">
  <p:tag name="AS_UNIQUEID" val="8234"/>
</p:tagLst>
</file>

<file path=ppt/tags/tag144.xml><?xml version="1.0" encoding="utf-8"?>
<p:tagLst xmlns:p="http://schemas.openxmlformats.org/presentationml/2006/main">
  <p:tag name="AS_UNIQUEID" val="8235"/>
</p:tagLst>
</file>

<file path=ppt/tags/tag145.xml><?xml version="1.0" encoding="utf-8"?>
<p:tagLst xmlns:p="http://schemas.openxmlformats.org/presentationml/2006/main">
  <p:tag name="AS_UNIQUEID" val="8236"/>
</p:tagLst>
</file>

<file path=ppt/tags/tag146.xml><?xml version="1.0" encoding="utf-8"?>
<p:tagLst xmlns:p="http://schemas.openxmlformats.org/presentationml/2006/main">
  <p:tag name="AS_UNIQUEID" val="8237"/>
</p:tagLst>
</file>

<file path=ppt/tags/tag147.xml><?xml version="1.0" encoding="utf-8"?>
<p:tagLst xmlns:p="http://schemas.openxmlformats.org/presentationml/2006/main">
  <p:tag name="AS_UNIQUEID" val="8238"/>
</p:tagLst>
</file>

<file path=ppt/tags/tag148.xml><?xml version="1.0" encoding="utf-8"?>
<p:tagLst xmlns:p="http://schemas.openxmlformats.org/presentationml/2006/main">
  <p:tag name="AS_UNIQUEID" val="8239"/>
</p:tagLst>
</file>

<file path=ppt/tags/tag149.xml><?xml version="1.0" encoding="utf-8"?>
<p:tagLst xmlns:p="http://schemas.openxmlformats.org/presentationml/2006/main">
  <p:tag name="AS_UNIQUEID" val="8240"/>
</p:tagLst>
</file>

<file path=ppt/tags/tag150.xml><?xml version="1.0" encoding="utf-8"?>
<p:tagLst xmlns:p="http://schemas.openxmlformats.org/presentationml/2006/main">
  <p:tag name="AS_UNIQUEID" val="8241"/>
</p:tagLst>
</file>

<file path=ppt/tags/tag151.xml><?xml version="1.0" encoding="utf-8"?>
<p:tagLst xmlns:p="http://schemas.openxmlformats.org/presentationml/2006/main">
  <p:tag name="AS_UNIQUEID" val="8242"/>
</p:tagLst>
</file>

<file path=ppt/tags/tag152.xml><?xml version="1.0" encoding="utf-8"?>
<p:tagLst xmlns:p="http://schemas.openxmlformats.org/presentationml/2006/main">
  <p:tag name="AS_UNIQUEID" val="8243"/>
</p:tagLst>
</file>

<file path=ppt/tags/tag153.xml><?xml version="1.0" encoding="utf-8"?>
<p:tagLst xmlns:p="http://schemas.openxmlformats.org/presentationml/2006/main">
  <p:tag name="AS_UNIQUEID" val="8244"/>
</p:tagLst>
</file>

<file path=ppt/tags/tag154.xml><?xml version="1.0" encoding="utf-8"?>
<p:tagLst xmlns:p="http://schemas.openxmlformats.org/presentationml/2006/main">
  <p:tag name="AS_UNIQUEID" val="8245"/>
</p:tagLst>
</file>

<file path=ppt/tags/tag155.xml><?xml version="1.0" encoding="utf-8"?>
<p:tagLst xmlns:p="http://schemas.openxmlformats.org/presentationml/2006/main">
  <p:tag name="AS_UNIQUEID" val="8246"/>
  <p:tag name="KSO_WM_BEAUTIFY_FLAG" val="#wm#"/>
  <p:tag name="KSO_WM_TAG_VERSION" val="1.0"/>
  <p:tag name="KSO_WM_TEMPLATE_CATEGORY" val="custom"/>
  <p:tag name="KSO_WM_TEMPLATE_INDEX" val="20202662"/>
  <p:tag name="KSO_WM_UNIT_COMPATIBLE" val="0"/>
  <p:tag name="KSO_WM_UNIT_DIAGRAM_ISNUMVISUAL" val="0"/>
  <p:tag name="KSO_WM_UNIT_DIAGRAM_ISREFERUNIT" val="0"/>
  <p:tag name="KSO_WM_UNIT_HIGHLIGHT" val="0"/>
  <p:tag name="KSO_WM_UNIT_ID" val="_0**"/>
  <p:tag name="KSO_WM_UNIT_LAYERLEVEL" val="1"/>
</p:tagLst>
</file>

<file path=ppt/tags/tag156.xml><?xml version="1.0" encoding="utf-8"?>
<p:tagLst xmlns:p="http://schemas.openxmlformats.org/presentationml/2006/main">
  <p:tag name="AS_UNIQUEID" val="8247"/>
  <p:tag name="KSO_WM_BEAUTIFY_FLAG" val="#wm#"/>
  <p:tag name="KSO_WM_TAG_VERSION" val="1.0"/>
  <p:tag name="KSO_WM_TEMPLATE_CATEGORY" val="custom"/>
  <p:tag name="KSO_WM_TEMPLATE_INDEX" val="20202662"/>
  <p:tag name="KSO_WM_UNIT_COMPATIBLE" val="0"/>
  <p:tag name="KSO_WM_UNIT_DIAGRAM_ISNUMVISUAL" val="0"/>
  <p:tag name="KSO_WM_UNIT_DIAGRAM_ISREFERUNIT" val="0"/>
  <p:tag name="KSO_WM_UNIT_HIGHLIGHT" val="0"/>
  <p:tag name="KSO_WM_UNIT_ID" val="_0**"/>
  <p:tag name="KSO_WM_UNIT_LAYERLEVEL" val="1"/>
</p:tagLst>
</file>

<file path=ppt/tags/tag157.xml><?xml version="1.0" encoding="utf-8"?>
<p:tagLst xmlns:p="http://schemas.openxmlformats.org/presentationml/2006/main">
  <p:tag name="AS_UNIQUEID" val="8248"/>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8.xml><?xml version="1.0" encoding="utf-8"?>
<p:tagLst xmlns:p="http://schemas.openxmlformats.org/presentationml/2006/main">
  <p:tag name="AS_UNIQUEID" val="8249"/>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9.xml><?xml version="1.0" encoding="utf-8"?>
<p:tagLst xmlns:p="http://schemas.openxmlformats.org/presentationml/2006/main">
  <p:tag name="AS_UNIQUEID" val="8250"/>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60.xml><?xml version="1.0" encoding="utf-8"?>
<p:tagLst xmlns:p="http://schemas.openxmlformats.org/presentationml/2006/main">
  <p:tag name="AS_UNIQUEID" val="8251"/>
  <p:tag name="KSO_WM_BEAUTIFY_FLAG" val="#wm#"/>
  <p:tag name="KSO_WM_TAG_VERSION" val="1.0"/>
  <p:tag name="KSO_WM_TEMPLATE_CATEGORY" val="custom"/>
  <p:tag name="KSO_WM_TEMPLATE_COLOR_TYPE" val="1"/>
  <p:tag name="KSO_WM_TEMPLATE_INDEX" val="20202662"/>
  <p:tag name="KSO_WM_TEMPLATE_MASTER_THUMB_INDEX" val="12"/>
  <p:tag name="KSO_WM_TEMPLATE_MASTER_TYPE" val="1"/>
  <p:tag name="KSO_WM_TEMPLATE_SUBCATEGORY" val="0"/>
  <p:tag name="KSO_WM_TEMPLATE_THUMBS_INDEX" val="1、4、7、8、9、10、11、12、13、14、15"/>
</p:tagLst>
</file>

<file path=ppt/tags/tag161.xml><?xml version="1.0" encoding="utf-8"?>
<p:tagLst xmlns:p="http://schemas.openxmlformats.org/presentationml/2006/main">
  <p:tag name="AS_UNIQUEID" val="8252"/>
</p:tagLst>
</file>

<file path=ppt/tags/tag162.xml><?xml version="1.0" encoding="utf-8"?>
<p:tagLst xmlns:p="http://schemas.openxmlformats.org/presentationml/2006/main">
  <p:tag name="AS_UNIQUEID" val="8253"/>
</p:tagLst>
</file>

<file path=ppt/tags/tag163.xml><?xml version="1.0" encoding="utf-8"?>
<p:tagLst xmlns:p="http://schemas.openxmlformats.org/presentationml/2006/main">
  <p:tag name="AS_UNIQUEID" val="8254"/>
</p:tagLst>
</file>

<file path=ppt/tags/tag164.xml><?xml version="1.0" encoding="utf-8"?>
<p:tagLst xmlns:p="http://schemas.openxmlformats.org/presentationml/2006/main">
  <p:tag name="AS_UNIQUEID" val="8255"/>
</p:tagLst>
</file>

<file path=ppt/tags/tag165.xml><?xml version="1.0" encoding="utf-8"?>
<p:tagLst xmlns:p="http://schemas.openxmlformats.org/presentationml/2006/main">
  <p:tag name="AS_UNIQUEID" val="8256"/>
</p:tagLst>
</file>

<file path=ppt/tags/tag166.xml><?xml version="1.0" encoding="utf-8"?>
<p:tagLst xmlns:p="http://schemas.openxmlformats.org/presentationml/2006/main">
  <p:tag name="AS_UNIQUEID" val="8257"/>
</p:tagLst>
</file>

<file path=ppt/tags/tag167.xml><?xml version="1.0" encoding="utf-8"?>
<p:tagLst xmlns:p="http://schemas.openxmlformats.org/presentationml/2006/main">
  <p:tag name="AS_UNIQUEID" val="8258"/>
</p:tagLst>
</file>

<file path=ppt/tags/tag168.xml><?xml version="1.0" encoding="utf-8"?>
<p:tagLst xmlns:p="http://schemas.openxmlformats.org/presentationml/2006/main">
  <p:tag name="AS_UNIQUEID" val="8259"/>
</p:tagLst>
</file>

<file path=ppt/tags/tag169.xml><?xml version="1.0" encoding="utf-8"?>
<p:tagLst xmlns:p="http://schemas.openxmlformats.org/presentationml/2006/main">
  <p:tag name="AS_UNIQUEID" val="8260"/>
</p:tagLst>
</file>

<file path=ppt/tags/tag170.xml><?xml version="1.0" encoding="utf-8"?>
<p:tagLst xmlns:p="http://schemas.openxmlformats.org/presentationml/2006/main">
  <p:tag name="AS_UNIQUEID" val="8261"/>
  <p:tag name="KSO_WM_BEAUTIFY_FLAG" val=""/>
</p:tagLst>
</file>

<file path=ppt/tags/tag171.xml><?xml version="1.0" encoding="utf-8"?>
<p:tagLst xmlns:p="http://schemas.openxmlformats.org/presentationml/2006/main">
  <p:tag name="AS_UNIQUEID" val="8262"/>
  <p:tag name="KSO_WM_BEAUTIFY_FLAG" val=""/>
</p:tagLst>
</file>

<file path=ppt/tags/tag172.xml><?xml version="1.0" encoding="utf-8"?>
<p:tagLst xmlns:p="http://schemas.openxmlformats.org/presentationml/2006/main">
  <p:tag name="AS_UNIQUEID" val="8263"/>
  <p:tag name="KSO_WM_BEAUTIFY_FLAG" val=""/>
</p:tagLst>
</file>

<file path=ppt/tags/tag173.xml><?xml version="1.0" encoding="utf-8"?>
<p:tagLst xmlns:p="http://schemas.openxmlformats.org/presentationml/2006/main">
  <p:tag name="AS_UNIQUEID" val="8264"/>
  <p:tag name="KSO_WM_BEAUTIFY_FLAG" val=""/>
</p:tagLst>
</file>

<file path=ppt/tags/tag174.xml><?xml version="1.0" encoding="utf-8"?>
<p:tagLst xmlns:p="http://schemas.openxmlformats.org/presentationml/2006/main">
  <p:tag name="AS_UNIQUEID" val="8265"/>
</p:tagLst>
</file>

<file path=ppt/tags/tag175.xml><?xml version="1.0" encoding="utf-8"?>
<p:tagLst xmlns:p="http://schemas.openxmlformats.org/presentationml/2006/main">
  <p:tag name="AS_UNIQUEID" val="8266"/>
  <p:tag name="KSO_WM_BEAUTIFY_FLAG" val=""/>
</p:tagLst>
</file>

<file path=ppt/tags/tag176.xml><?xml version="1.0" encoding="utf-8"?>
<p:tagLst xmlns:p="http://schemas.openxmlformats.org/presentationml/2006/main">
  <p:tag name="AS_UNIQUEID" val="8267"/>
  <p:tag name="KSO_WM_BEAUTIFY_FLAG" val=""/>
</p:tagLst>
</file>

<file path=ppt/tags/tag177.xml><?xml version="1.0" encoding="utf-8"?>
<p:tagLst xmlns:p="http://schemas.openxmlformats.org/presentationml/2006/main">
  <p:tag name="AS_UNIQUEID" val="8268"/>
  <p:tag name="KSO_WM_BEAUTIFY_FLAG" val=""/>
</p:tagLst>
</file>

<file path=ppt/tags/tag178.xml><?xml version="1.0" encoding="utf-8"?>
<p:tagLst xmlns:p="http://schemas.openxmlformats.org/presentationml/2006/main">
  <p:tag name="AS_UNIQUEID" val="8269"/>
  <p:tag name="KSO_WM_BEAUTIFY_FLAG" val=""/>
</p:tagLst>
</file>

<file path=ppt/tags/tag179.xml><?xml version="1.0" encoding="utf-8"?>
<p:tagLst xmlns:p="http://schemas.openxmlformats.org/presentationml/2006/main">
  <p:tag name="AS_UNIQUEID" val="8270"/>
  <p:tag name="KSO_WM_BEAUTIFY_FLAG" val=""/>
</p:tagLst>
</file>

<file path=ppt/tags/tag180.xml><?xml version="1.0" encoding="utf-8"?>
<p:tagLst xmlns:p="http://schemas.openxmlformats.org/presentationml/2006/main">
  <p:tag name="AS_UNIQUEID" val="8271"/>
  <p:tag name="KSO_WM_BEAUTIFY_FLAG" val=""/>
</p:tagLst>
</file>

<file path=ppt/tags/tag181.xml><?xml version="1.0" encoding="utf-8"?>
<p:tagLst xmlns:p="http://schemas.openxmlformats.org/presentationml/2006/main">
  <p:tag name="AS_UNIQUEID" val="8272"/>
  <p:tag name="KSO_WM_BEAUTIFY_FLAG" val=""/>
</p:tagLst>
</file>

<file path=ppt/tags/tag182.xml><?xml version="1.0" encoding="utf-8"?>
<p:tagLst xmlns:p="http://schemas.openxmlformats.org/presentationml/2006/main">
  <p:tag name="AS_UNIQUEID" val="8273"/>
</p:tagLst>
</file>

<file path=ppt/tags/tag183.xml><?xml version="1.0" encoding="utf-8"?>
<p:tagLst xmlns:p="http://schemas.openxmlformats.org/presentationml/2006/main">
  <p:tag name="AS_UNIQUEID" val="8274"/>
  <p:tag name="KSO_WM_BEAUTIFY_FLAG" val=""/>
</p:tagLst>
</file>

<file path=ppt/tags/tag184.xml><?xml version="1.0" encoding="utf-8"?>
<p:tagLst xmlns:p="http://schemas.openxmlformats.org/presentationml/2006/main">
  <p:tag name="AS_UNIQUEID" val="8275"/>
  <p:tag name="KSO_WM_BEAUTIFY_FLAG" val=""/>
</p:tagLst>
</file>

<file path=ppt/tags/tag185.xml><?xml version="1.0" encoding="utf-8"?>
<p:tagLst xmlns:p="http://schemas.openxmlformats.org/presentationml/2006/main">
  <p:tag name="AS_UNIQUEID" val="8276"/>
</p:tagLst>
</file>

<file path=ppt/tags/tag186.xml><?xml version="1.0" encoding="utf-8"?>
<p:tagLst xmlns:p="http://schemas.openxmlformats.org/presentationml/2006/main">
  <p:tag name="AS_UNIQUEID" val="8277"/>
</p:tagLst>
</file>

<file path=ppt/tags/tag187.xml><?xml version="1.0" encoding="utf-8"?>
<p:tagLst xmlns:p="http://schemas.openxmlformats.org/presentationml/2006/main">
  <p:tag name="AS_UNIQUEID" val="8278"/>
</p:tagLst>
</file>

<file path=ppt/tags/tag188.xml><?xml version="1.0" encoding="utf-8"?>
<p:tagLst xmlns:p="http://schemas.openxmlformats.org/presentationml/2006/main">
  <p:tag name="AS_UNIQUEID" val="8279"/>
  <p:tag name="KSO_WM_BEAUTIFY_FLAG" val=""/>
</p:tagLst>
</file>

<file path=ppt/tags/tag189.xml><?xml version="1.0" encoding="utf-8"?>
<p:tagLst xmlns:p="http://schemas.openxmlformats.org/presentationml/2006/main">
  <p:tag name="AS_UNIQUEID" val="8280"/>
  <p:tag name="KSO_WM_BEAUTIFY_FLAG" val=""/>
</p:tagLst>
</file>

<file path=ppt/tags/tag190.xml><?xml version="1.0" encoding="utf-8"?>
<p:tagLst xmlns:p="http://schemas.openxmlformats.org/presentationml/2006/main">
  <p:tag name="AS_UNIQUEID" val="8281"/>
  <p:tag name="KSO_WM_BEAUTIFY_FLAG" val=""/>
</p:tagLst>
</file>

<file path=ppt/tags/tag191.xml><?xml version="1.0" encoding="utf-8"?>
<p:tagLst xmlns:p="http://schemas.openxmlformats.org/presentationml/2006/main">
  <p:tag name="AS_UNIQUEID" val="8282"/>
  <p:tag name="KSO_WM_BEAUTIFY_FLAG" val=""/>
</p:tagLst>
</file>

<file path=ppt/tags/tag192.xml><?xml version="1.0" encoding="utf-8"?>
<p:tagLst xmlns:p="http://schemas.openxmlformats.org/presentationml/2006/main">
  <p:tag name="KSO_WM_BEAUTIFY_FLAG" val="#wm#"/>
  <p:tag name="KSO_WM_SPECIAL_SOURCE" val="bdnull"/>
  <p:tag name="KSO_WM_TEMPLATE_CATEGORY" val="custom"/>
  <p:tag name="KSO_WM_TEMPLATE_INDEX" val="20177425"/>
</p:tagLst>
</file>

<file path=ppt/tags/tag193.xml><?xml version="1.0" encoding="utf-8"?>
<p:tagLst xmlns:p="http://schemas.openxmlformats.org/presentationml/2006/main">
  <p:tag name="AS_UNIQUEID" val="8283"/>
</p:tagLst>
</file>

<file path=ppt/tags/tag194.xml><?xml version="1.0" encoding="utf-8"?>
<p:tagLst xmlns:p="http://schemas.openxmlformats.org/presentationml/2006/main">
  <p:tag name="AS_UNIQUEID" val="8284"/>
</p:tagLst>
</file>

<file path=ppt/tags/tag195.xml><?xml version="1.0" encoding="utf-8"?>
<p:tagLst xmlns:p="http://schemas.openxmlformats.org/presentationml/2006/main">
  <p:tag name="AS_UNIQUEID" val="8285"/>
  <p:tag name="KSO_WM_BEAUTIFY_FLAG" val=""/>
</p:tagLst>
</file>

<file path=ppt/tags/tag196.xml><?xml version="1.0" encoding="utf-8"?>
<p:tagLst xmlns:p="http://schemas.openxmlformats.org/presentationml/2006/main">
  <p:tag name="AS_UNIQUEID" val="8286"/>
  <p:tag name="KSO_WM_BEAUTIFY_FLAG" val=""/>
</p:tagLst>
</file>

<file path=ppt/tags/tag197.xml><?xml version="1.0" encoding="utf-8"?>
<p:tagLst xmlns:p="http://schemas.openxmlformats.org/presentationml/2006/main">
  <p:tag name="AS_UNIQUEID" val="8287"/>
</p:tagLst>
</file>

<file path=ppt/tags/tag198.xml><?xml version="1.0" encoding="utf-8"?>
<p:tagLst xmlns:p="http://schemas.openxmlformats.org/presentationml/2006/main">
  <p:tag name="AS_UNIQUEID" val="8288"/>
  <p:tag name="KSO_WM_BEAUTIFY_FLAG" val=""/>
</p:tagLst>
</file>

<file path=ppt/tags/tag199.xml><?xml version="1.0" encoding="utf-8"?>
<p:tagLst xmlns:p="http://schemas.openxmlformats.org/presentationml/2006/main">
  <p:tag name="AS_UNIQUEID" val="8289"/>
  <p:tag name="KSO_WM_BEAUTIFY_FLAG" val=""/>
</p:tagLst>
</file>

<file path=ppt/tags/tag200.xml><?xml version="1.0" encoding="utf-8"?>
<p:tagLst xmlns:p="http://schemas.openxmlformats.org/presentationml/2006/main">
  <p:tag name="AS_UNIQUEID" val="8290"/>
  <p:tag name="KSO_WM_BEAUTIFY_FLAG" val=""/>
</p:tagLst>
</file>

<file path=ppt/tags/tag201.xml><?xml version="1.0" encoding="utf-8"?>
<p:tagLst xmlns:p="http://schemas.openxmlformats.org/presentationml/2006/main">
  <p:tag name="AS_UNIQUEID" val="8291"/>
</p:tagLst>
</file>

<file path=ppt/tags/tag202.xml><?xml version="1.0" encoding="utf-8"?>
<p:tagLst xmlns:p="http://schemas.openxmlformats.org/presentationml/2006/main">
  <p:tag name="AS_UNIQUEID" val="8292"/>
  <p:tag name="KSO_WM_BEAUTIFY_FLAG" val=""/>
</p:tagLst>
</file>

<file path=ppt/tags/tag203.xml><?xml version="1.0" encoding="utf-8"?>
<p:tagLst xmlns:p="http://schemas.openxmlformats.org/presentationml/2006/main">
  <p:tag name="AS_UNIQUEID" val="8293"/>
  <p:tag name="KSO_WM_BEAUTIFY_FLAG" val=""/>
</p:tagLst>
</file>

<file path=ppt/tags/tag204.xml><?xml version="1.0" encoding="utf-8"?>
<p:tagLst xmlns:p="http://schemas.openxmlformats.org/presentationml/2006/main">
  <p:tag name="AS_UNIQUEID" val="8294"/>
</p:tagLst>
</file>

<file path=ppt/tags/tag205.xml><?xml version="1.0" encoding="utf-8"?>
<p:tagLst xmlns:p="http://schemas.openxmlformats.org/presentationml/2006/main">
  <p:tag name="AS_UNIQUEID" val="8295"/>
  <p:tag name="KSO_WM_BEAUTIFY_FLAG" val=""/>
</p:tagLst>
</file>

<file path=ppt/tags/tag206.xml><?xml version="1.0" encoding="utf-8"?>
<p:tagLst xmlns:p="http://schemas.openxmlformats.org/presentationml/2006/main">
  <p:tag name="AS_UNIQUEID" val="8296"/>
  <p:tag name="KSO_WM_BEAUTIFY_FLAG" val=""/>
</p:tagLst>
</file>

<file path=ppt/tags/tag207.xml><?xml version="1.0" encoding="utf-8"?>
<p:tagLst xmlns:p="http://schemas.openxmlformats.org/presentationml/2006/main">
  <p:tag name="AS_UNIQUEID" val="8297"/>
  <p:tag name="KSO_WM_BEAUTIFY_FLAG" val=""/>
</p:tagLst>
</file>

<file path=ppt/tags/tag208.xml><?xml version="1.0" encoding="utf-8"?>
<p:tagLst xmlns:p="http://schemas.openxmlformats.org/presentationml/2006/main">
  <p:tag name="AS_UNIQUEID" val="8298"/>
  <p:tag name="KSO_WM_BEAUTIFY_FLAG" val=""/>
</p:tagLst>
</file>

<file path=ppt/tags/tag209.xml><?xml version="1.0" encoding="utf-8"?>
<p:tagLst xmlns:p="http://schemas.openxmlformats.org/presentationml/2006/main">
  <p:tag name="AS_UNIQUEID" val="8299"/>
  <p:tag name="KSO_WM_BEAUTIFY_FLAG" val=""/>
</p:tagLst>
</file>

<file path=ppt/tags/tag210.xml><?xml version="1.0" encoding="utf-8"?>
<p:tagLst xmlns:p="http://schemas.openxmlformats.org/presentationml/2006/main">
  <p:tag name="AS_UNIQUEID" val="8300"/>
</p:tagLst>
</file>

<file path=ppt/tags/tag211.xml><?xml version="1.0" encoding="utf-8"?>
<p:tagLst xmlns:p="http://schemas.openxmlformats.org/presentationml/2006/main">
  <p:tag name="AS_UNIQUEID" val="8301"/>
  <p:tag name="KSO_WM_BEAUTIFY_FLAG" val=""/>
</p:tagLst>
</file>

<file path=ppt/tags/tag212.xml><?xml version="1.0" encoding="utf-8"?>
<p:tagLst xmlns:p="http://schemas.openxmlformats.org/presentationml/2006/main">
  <p:tag name="AS_UNIQUEID" val="8302"/>
  <p:tag name="KSO_WM_BEAUTIFY_FLAG" val=""/>
</p:tagLst>
</file>

<file path=ppt/tags/tag213.xml><?xml version="1.0" encoding="utf-8"?>
<p:tagLst xmlns:p="http://schemas.openxmlformats.org/presentationml/2006/main">
  <p:tag name="AS_UNIQUEID" val="8303"/>
  <p:tag name="KSO_WM_BEAUTIFY_FLAG" val=""/>
</p:tagLst>
</file>

<file path=ppt/tags/tag214.xml><?xml version="1.0" encoding="utf-8"?>
<p:tagLst xmlns:p="http://schemas.openxmlformats.org/presentationml/2006/main">
  <p:tag name="AS_UNIQUEID" val="8304"/>
  <p:tag name="KSO_WM_BEAUTIFY_FLAG" val=""/>
</p:tagLst>
</file>

<file path=ppt/tags/tag215.xml><?xml version="1.0" encoding="utf-8"?>
<p:tagLst xmlns:p="http://schemas.openxmlformats.org/presentationml/2006/main">
  <p:tag name="AS_UNIQUEID" val="8305"/>
  <p:tag name="KSO_WM_BEAUTIFY_FLAG" val=""/>
</p:tagLst>
</file>

<file path=ppt/tags/tag216.xml><?xml version="1.0" encoding="utf-8"?>
<p:tagLst xmlns:p="http://schemas.openxmlformats.org/presentationml/2006/main">
  <p:tag name="AS_UNIQUEID" val="8306"/>
  <p:tag name="KSO_WM_BEAUTIFY_FLAG" val=""/>
</p:tagLst>
</file>

<file path=ppt/tags/tag217.xml><?xml version="1.0" encoding="utf-8"?>
<p:tagLst xmlns:p="http://schemas.openxmlformats.org/presentationml/2006/main">
  <p:tag name="AS_UNIQUEID" val="8307"/>
  <p:tag name="KSO_WM_BEAUTIFY_FLAG" val=""/>
</p:tagLst>
</file>

<file path=ppt/tags/tag218.xml><?xml version="1.0" encoding="utf-8"?>
<p:tagLst xmlns:p="http://schemas.openxmlformats.org/presentationml/2006/main">
  <p:tag name="AS_UNIQUEID" val="8308"/>
  <p:tag name="KSO_WM_BEAUTIFY_FLAG" val=""/>
</p:tagLst>
</file>

<file path=ppt/tags/tag219.xml><?xml version="1.0" encoding="utf-8"?>
<p:tagLst xmlns:p="http://schemas.openxmlformats.org/presentationml/2006/main">
  <p:tag name="AS_UNIQUEID" val="8309"/>
  <p:tag name="KSO_WM_BEAUTIFY_FLAG" val=""/>
</p:tagLst>
</file>

<file path=ppt/tags/tag220.xml><?xml version="1.0" encoding="utf-8"?>
<p:tagLst xmlns:p="http://schemas.openxmlformats.org/presentationml/2006/main">
  <p:tag name="AS_UNIQUEID" val="8310"/>
  <p:tag name="KSO_WM_BEAUTIFY_FLAG" val=""/>
</p:tagLst>
</file>

<file path=ppt/tags/tag221.xml><?xml version="1.0" encoding="utf-8"?>
<p:tagLst xmlns:p="http://schemas.openxmlformats.org/presentationml/2006/main">
  <p:tag name="AS_UNIQUEID" val="8311"/>
  <p:tag name="KSO_WM_BEAUTIFY_FLAG" val=""/>
</p:tagLst>
</file>

<file path=ppt/tags/tag222.xml><?xml version="1.0" encoding="utf-8"?>
<p:tagLst xmlns:p="http://schemas.openxmlformats.org/presentationml/2006/main">
  <p:tag name="AS_UNIQUEID" val="8312"/>
  <p:tag name="KSO_WM_BEAUTIFY_FLAG" val=""/>
</p:tagLst>
</file>

<file path=ppt/tags/tag223.xml><?xml version="1.0" encoding="utf-8"?>
<p:tagLst xmlns:p="http://schemas.openxmlformats.org/presentationml/2006/main">
  <p:tag name="AS_UNIQUEID" val="8313"/>
  <p:tag name="KSO_WM_BEAUTIFY_FLAG" val=""/>
</p:tagLst>
</file>

<file path=ppt/tags/tag224.xml><?xml version="1.0" encoding="utf-8"?>
<p:tagLst xmlns:p="http://schemas.openxmlformats.org/presentationml/2006/main">
  <p:tag name="AS_UNIQUEID" val="8314"/>
  <p:tag name="KSO_WM_BEAUTIFY_FLAG" val=""/>
</p:tagLst>
</file>

<file path=ppt/tags/tag225.xml><?xml version="1.0" encoding="utf-8"?>
<p:tagLst xmlns:p="http://schemas.openxmlformats.org/presentationml/2006/main">
  <p:tag name="AS_UNIQUEID" val="8315"/>
  <p:tag name="KSO_WM_BEAUTIFY_FLAG" val=""/>
</p:tagLst>
</file>

<file path=ppt/tags/tag226.xml><?xml version="1.0" encoding="utf-8"?>
<p:tagLst xmlns:p="http://schemas.openxmlformats.org/presentationml/2006/main">
  <p:tag name="KSO_WM_SPECIAL_SOURCE" val="bdnull"/>
</p:tagLst>
</file>

<file path=ppt/tags/tag227.xml><?xml version="1.0" encoding="utf-8"?>
<p:tagLst xmlns:p="http://schemas.openxmlformats.org/presentationml/2006/main">
  <p:tag name="AS_UNIQUEID" val="8316"/>
</p:tagLst>
</file>

<file path=ppt/tags/tag228.xml><?xml version="1.0" encoding="utf-8"?>
<p:tagLst xmlns:p="http://schemas.openxmlformats.org/presentationml/2006/main">
  <p:tag name="AS_UNIQUEID" val="8317"/>
  <p:tag name="KSO_WM_BEAUTIFY_FLAG" val=""/>
</p:tagLst>
</file>

<file path=ppt/tags/tag229.xml><?xml version="1.0" encoding="utf-8"?>
<p:tagLst xmlns:p="http://schemas.openxmlformats.org/presentationml/2006/main">
  <p:tag name="AS_UNIQUEID" val="8318"/>
</p:tagLst>
</file>

<file path=ppt/tags/tag230.xml><?xml version="1.0" encoding="utf-8"?>
<p:tagLst xmlns:p="http://schemas.openxmlformats.org/presentationml/2006/main">
  <p:tag name="AS_UNIQUEID" val="8319"/>
</p:tagLst>
</file>

<file path=ppt/tags/tag231.xml><?xml version="1.0" encoding="utf-8"?>
<p:tagLst xmlns:p="http://schemas.openxmlformats.org/presentationml/2006/main">
  <p:tag name="AS_UNIQUEID" val="8320"/>
  <p:tag name="KSO_WM_BEAUTIFY_FLAG" val=""/>
</p:tagLst>
</file>

<file path=ppt/tags/tag232.xml><?xml version="1.0" encoding="utf-8"?>
<p:tagLst xmlns:p="http://schemas.openxmlformats.org/presentationml/2006/main">
  <p:tag name="AS_UNIQUEID" val="8321"/>
</p:tagLst>
</file>

<file path=ppt/tags/tag233.xml><?xml version="1.0" encoding="utf-8"?>
<p:tagLst xmlns:p="http://schemas.openxmlformats.org/presentationml/2006/main">
  <p:tag name="AS_UNIQUEID" val="8322"/>
  <p:tag name="KSO_WM_BEAUTIFY_FLAG" val=""/>
</p:tagLst>
</file>

<file path=ppt/tags/tag234.xml><?xml version="1.0" encoding="utf-8"?>
<p:tagLst xmlns:p="http://schemas.openxmlformats.org/presentationml/2006/main">
  <p:tag name="AS_UNIQUEID" val="8323"/>
  <p:tag name="KSO_WM_BEAUTIFY_FLAG" val=""/>
</p:tagLst>
</file>

<file path=ppt/tags/tag235.xml><?xml version="1.0" encoding="utf-8"?>
<p:tagLst xmlns:p="http://schemas.openxmlformats.org/presentationml/2006/main">
  <p:tag name="KSO_WM_SPECIAL_SOURCE" val="bdnull"/>
</p:tagLst>
</file>

<file path=ppt/tags/tag236.xml><?xml version="1.0" encoding="utf-8"?>
<p:tagLst xmlns:p="http://schemas.openxmlformats.org/presentationml/2006/main">
  <p:tag name="AS_UNIQUEID" val="8324"/>
</p:tagLst>
</file>

<file path=ppt/tags/tag237.xml><?xml version="1.0" encoding="utf-8"?>
<p:tagLst xmlns:p="http://schemas.openxmlformats.org/presentationml/2006/main">
  <p:tag name="AS_UNIQUEID" val="8325"/>
  <p:tag name="KSO_WM_BEAUTIFY_FLAG" val=""/>
</p:tagLst>
</file>

<file path=ppt/tags/tag238.xml><?xml version="1.0" encoding="utf-8"?>
<p:tagLst xmlns:p="http://schemas.openxmlformats.org/presentationml/2006/main">
  <p:tag name="AS_UNIQUEID" val="8326"/>
  <p:tag name="KSO_WM_BEAUTIFY_FLAG" val=""/>
</p:tagLst>
</file>

<file path=ppt/tags/tag239.xml><?xml version="1.0" encoding="utf-8"?>
<p:tagLst xmlns:p="http://schemas.openxmlformats.org/presentationml/2006/main">
  <p:tag name="AS_UNIQUEID" val="8327"/>
</p:tagLst>
</file>

<file path=ppt/tags/tag240.xml><?xml version="1.0" encoding="utf-8"?>
<p:tagLst xmlns:p="http://schemas.openxmlformats.org/presentationml/2006/main">
  <p:tag name="AS_UNIQUEID" val="8328"/>
</p:tagLst>
</file>

<file path=ppt/tags/tag241.xml><?xml version="1.0" encoding="utf-8"?>
<p:tagLst xmlns:p="http://schemas.openxmlformats.org/presentationml/2006/main">
  <p:tag name="AS_UNIQUEID" val="8329"/>
</p:tagLst>
</file>

<file path=ppt/tags/tag242.xml><?xml version="1.0" encoding="utf-8"?>
<p:tagLst xmlns:p="http://schemas.openxmlformats.org/presentationml/2006/main">
  <p:tag name="AS_UNIQUEID" val="8330"/>
</p:tagLst>
</file>

<file path=ppt/tags/tag243.xml><?xml version="1.0" encoding="utf-8"?>
<p:tagLst xmlns:p="http://schemas.openxmlformats.org/presentationml/2006/main">
  <p:tag name="AS_UNIQUEID" val="8331"/>
  <p:tag name="KSO_WM_BEAUTIFY_FLAG" val=""/>
</p:tagLst>
</file>

<file path=ppt/tags/tag244.xml><?xml version="1.0" encoding="utf-8"?>
<p:tagLst xmlns:p="http://schemas.openxmlformats.org/presentationml/2006/main">
  <p:tag name="AS_UNIQUEID" val="8332"/>
</p:tagLst>
</file>

<file path=ppt/tags/tag245.xml><?xml version="1.0" encoding="utf-8"?>
<p:tagLst xmlns:p="http://schemas.openxmlformats.org/presentationml/2006/main">
  <p:tag name="AS_UNIQUEID" val="8333"/>
  <p:tag name="KSO_WM_BEAUTIFY_FLAG" val=""/>
</p:tagLst>
</file>

<file path=ppt/tags/tag246.xml><?xml version="1.0" encoding="utf-8"?>
<p:tagLst xmlns:p="http://schemas.openxmlformats.org/presentationml/2006/main">
  <p:tag name="AS_UNIQUEID" val="8334"/>
  <p:tag name="KSO_WM_BEAUTIFY_FLAG" val=""/>
</p:tagLst>
</file>

<file path=ppt/tags/tag247.xml><?xml version="1.0" encoding="utf-8"?>
<p:tagLst xmlns:p="http://schemas.openxmlformats.org/presentationml/2006/main">
  <p:tag name="AS_UNIQUEID" val="8335"/>
  <p:tag name="KSO_WM_BEAUTIFY_FLAG" val=""/>
</p:tagLst>
</file>

<file path=ppt/tags/tag248.xml><?xml version="1.0" encoding="utf-8"?>
<p:tagLst xmlns:p="http://schemas.openxmlformats.org/presentationml/2006/main">
  <p:tag name="KSO_WM_SPECIAL_SOURCE" val="bdnull"/>
</p:tagLst>
</file>

<file path=ppt/tags/tag249.xml><?xml version="1.0" encoding="utf-8"?>
<p:tagLst xmlns:p="http://schemas.openxmlformats.org/presentationml/2006/main">
  <p:tag name="AS_UNIQUEID" val="8336"/>
</p:tagLst>
</file>

<file path=ppt/tags/tag250.xml><?xml version="1.0" encoding="utf-8"?>
<p:tagLst xmlns:p="http://schemas.openxmlformats.org/presentationml/2006/main">
  <p:tag name="AS_UNIQUEID" val="8337"/>
  <p:tag name="KSO_WM_BEAUTIFY_FLAG" val=""/>
</p:tagLst>
</file>

<file path=ppt/tags/tag251.xml><?xml version="1.0" encoding="utf-8"?>
<p:tagLst xmlns:p="http://schemas.openxmlformats.org/presentationml/2006/main">
  <p:tag name="AS_UNIQUEID" val="8338"/>
  <p:tag name="KSO_WM_BEAUTIFY_FLAG" val=""/>
</p:tagLst>
</file>

<file path=ppt/tags/tag252.xml><?xml version="1.0" encoding="utf-8"?>
<p:tagLst xmlns:p="http://schemas.openxmlformats.org/presentationml/2006/main">
  <p:tag name="AS_UNIQUEID" val="8339"/>
</p:tagLst>
</file>

<file path=ppt/tags/tag253.xml><?xml version="1.0" encoding="utf-8"?>
<p:tagLst xmlns:p="http://schemas.openxmlformats.org/presentationml/2006/main">
  <p:tag name="AS_UNIQUEID" val="8340"/>
</p:tagLst>
</file>

<file path=ppt/tags/tag254.xml><?xml version="1.0" encoding="utf-8"?>
<p:tagLst xmlns:p="http://schemas.openxmlformats.org/presentationml/2006/main">
  <p:tag name="AS_UNIQUEID" val="8341"/>
</p:tagLst>
</file>

<file path=ppt/tags/tag255.xml><?xml version="1.0" encoding="utf-8"?>
<p:tagLst xmlns:p="http://schemas.openxmlformats.org/presentationml/2006/main">
  <p:tag name="AS_UNIQUEID" val="8342"/>
</p:tagLst>
</file>

<file path=ppt/tags/tag256.xml><?xml version="1.0" encoding="utf-8"?>
<p:tagLst xmlns:p="http://schemas.openxmlformats.org/presentationml/2006/main">
  <p:tag name="AS_UNIQUEID" val="8343"/>
</p:tagLst>
</file>

<file path=ppt/tags/tag257.xml><?xml version="1.0" encoding="utf-8"?>
<p:tagLst xmlns:p="http://schemas.openxmlformats.org/presentationml/2006/main">
  <p:tag name="AS_UNIQUEID" val="8344"/>
  <p:tag name="KSO_WM_BEAUTIFY_FLAG" val=""/>
</p:tagLst>
</file>

<file path=ppt/tags/tag258.xml><?xml version="1.0" encoding="utf-8"?>
<p:tagLst xmlns:p="http://schemas.openxmlformats.org/presentationml/2006/main">
  <p:tag name="AS_UNIQUEID" val="8345"/>
  <p:tag name="KSO_WM_BEAUTIFY_FLAG" val=""/>
</p:tagLst>
</file>

<file path=ppt/tags/tag259.xml><?xml version="1.0" encoding="utf-8"?>
<p:tagLst xmlns:p="http://schemas.openxmlformats.org/presentationml/2006/main">
  <p:tag name="AS_UNIQUEID" val="8346"/>
  <p:tag name="KSO_WM_BEAUTIFY_FLAG" val=""/>
</p:tagLst>
</file>

<file path=ppt/tags/tag260.xml><?xml version="1.0" encoding="utf-8"?>
<p:tagLst xmlns:p="http://schemas.openxmlformats.org/presentationml/2006/main">
  <p:tag name="KSO_WM_SPECIAL_SOURCE" val="bdnull"/>
</p:tagLst>
</file>

<file path=ppt/tags/tag261.xml><?xml version="1.0" encoding="utf-8"?>
<p:tagLst xmlns:p="http://schemas.openxmlformats.org/presentationml/2006/main">
  <p:tag name="AS_UNIQUEID" val="8347"/>
</p:tagLst>
</file>

<file path=ppt/tags/tag262.xml><?xml version="1.0" encoding="utf-8"?>
<p:tagLst xmlns:p="http://schemas.openxmlformats.org/presentationml/2006/main">
  <p:tag name="AS_UNIQUEID" val="8348"/>
  <p:tag name="KSO_WM_BEAUTIFY_FLAG" val=""/>
</p:tagLst>
</file>

<file path=ppt/tags/tag263.xml><?xml version="1.0" encoding="utf-8"?>
<p:tagLst xmlns:p="http://schemas.openxmlformats.org/presentationml/2006/main">
  <p:tag name="AS_UNIQUEID" val="8349"/>
  <p:tag name="KSO_WM_BEAUTIFY_FLAG" val=""/>
</p:tagLst>
</file>

<file path=ppt/tags/tag264.xml><?xml version="1.0" encoding="utf-8"?>
<p:tagLst xmlns:p="http://schemas.openxmlformats.org/presentationml/2006/main">
  <p:tag name="AS_UNIQUEID" val="8350"/>
</p:tagLst>
</file>

<file path=ppt/tags/tag265.xml><?xml version="1.0" encoding="utf-8"?>
<p:tagLst xmlns:p="http://schemas.openxmlformats.org/presentationml/2006/main">
  <p:tag name="AS_UNIQUEID" val="8351"/>
</p:tagLst>
</file>

<file path=ppt/tags/tag266.xml><?xml version="1.0" encoding="utf-8"?>
<p:tagLst xmlns:p="http://schemas.openxmlformats.org/presentationml/2006/main">
  <p:tag name="AS_UNIQUEID" val="8352"/>
</p:tagLst>
</file>

<file path=ppt/tags/tag267.xml><?xml version="1.0" encoding="utf-8"?>
<p:tagLst xmlns:p="http://schemas.openxmlformats.org/presentationml/2006/main">
  <p:tag name="AS_UNIQUEID" val="8353"/>
</p:tagLst>
</file>

<file path=ppt/tags/tag268.xml><?xml version="1.0" encoding="utf-8"?>
<p:tagLst xmlns:p="http://schemas.openxmlformats.org/presentationml/2006/main">
  <p:tag name="AS_UNIQUEID" val="8354"/>
</p:tagLst>
</file>

<file path=ppt/tags/tag269.xml><?xml version="1.0" encoding="utf-8"?>
<p:tagLst xmlns:p="http://schemas.openxmlformats.org/presentationml/2006/main">
  <p:tag name="AS_UNIQUEID" val="8355"/>
  <p:tag name="KSO_WM_BEAUTIFY_FLAG" val=""/>
</p:tagLst>
</file>

<file path=ppt/tags/tag270.xml><?xml version="1.0" encoding="utf-8"?>
<p:tagLst xmlns:p="http://schemas.openxmlformats.org/presentationml/2006/main">
  <p:tag name="AS_UNIQUEID" val="8356"/>
  <p:tag name="KSO_WM_BEAUTIFY_FLAG" val=""/>
</p:tagLst>
</file>

<file path=ppt/tags/tag271.xml><?xml version="1.0" encoding="utf-8"?>
<p:tagLst xmlns:p="http://schemas.openxmlformats.org/presentationml/2006/main">
  <p:tag name="AS_UNIQUEID" val="8357"/>
  <p:tag name="KSO_WM_BEAUTIFY_FLAG" val=""/>
</p:tagLst>
</file>

<file path=ppt/tags/tag272.xml><?xml version="1.0" encoding="utf-8"?>
<p:tagLst xmlns:p="http://schemas.openxmlformats.org/presentationml/2006/main">
  <p:tag name="KSO_WM_SPECIAL_SOURCE" val="bdnull"/>
</p:tagLst>
</file>

<file path=ppt/tags/tag273.xml><?xml version="1.0" encoding="utf-8"?>
<p:tagLst xmlns:p="http://schemas.openxmlformats.org/presentationml/2006/main">
  <p:tag name="AS_UNIQUEID" val="8358"/>
</p:tagLst>
</file>

<file path=ppt/tags/tag274.xml><?xml version="1.0" encoding="utf-8"?>
<p:tagLst xmlns:p="http://schemas.openxmlformats.org/presentationml/2006/main">
  <p:tag name="AS_UNIQUEID" val="8359"/>
  <p:tag name="KSO_WM_BEAUTIFY_FLAG" val=""/>
</p:tagLst>
</file>

<file path=ppt/tags/tag275.xml><?xml version="1.0" encoding="utf-8"?>
<p:tagLst xmlns:p="http://schemas.openxmlformats.org/presentationml/2006/main">
  <p:tag name="AS_UNIQUEID" val="8360"/>
  <p:tag name="KSO_WM_BEAUTIFY_FLAG" val=""/>
</p:tagLst>
</file>

<file path=ppt/tags/tag276.xml><?xml version="1.0" encoding="utf-8"?>
<p:tagLst xmlns:p="http://schemas.openxmlformats.org/presentationml/2006/main">
  <p:tag name="AS_UNIQUEID" val="8361"/>
</p:tagLst>
</file>

<file path=ppt/tags/tag277.xml><?xml version="1.0" encoding="utf-8"?>
<p:tagLst xmlns:p="http://schemas.openxmlformats.org/presentationml/2006/main">
  <p:tag name="AS_UNIQUEID" val="8362"/>
</p:tagLst>
</file>

<file path=ppt/tags/tag278.xml><?xml version="1.0" encoding="utf-8"?>
<p:tagLst xmlns:p="http://schemas.openxmlformats.org/presentationml/2006/main">
  <p:tag name="AS_UNIQUEID" val="8363"/>
</p:tagLst>
</file>

<file path=ppt/tags/tag279.xml><?xml version="1.0" encoding="utf-8"?>
<p:tagLst xmlns:p="http://schemas.openxmlformats.org/presentationml/2006/main">
  <p:tag name="AS_UNIQUEID" val="8364"/>
</p:tagLst>
</file>

<file path=ppt/tags/tag280.xml><?xml version="1.0" encoding="utf-8"?>
<p:tagLst xmlns:p="http://schemas.openxmlformats.org/presentationml/2006/main">
  <p:tag name="AS_UNIQUEID" val="8365"/>
  <p:tag name="KSO_WM_BEAUTIFY_FLAG" val=""/>
</p:tagLst>
</file>

<file path=ppt/tags/tag281.xml><?xml version="1.0" encoding="utf-8"?>
<p:tagLst xmlns:p="http://schemas.openxmlformats.org/presentationml/2006/main">
  <p:tag name="AS_UNIQUEID" val="8366"/>
</p:tagLst>
</file>

<file path=ppt/tags/tag282.xml><?xml version="1.0" encoding="utf-8"?>
<p:tagLst xmlns:p="http://schemas.openxmlformats.org/presentationml/2006/main">
  <p:tag name="AS_UNIQUEID" val="8367"/>
  <p:tag name="KSO_WM_BEAUTIFY_FLAG" val=""/>
</p:tagLst>
</file>

<file path=ppt/tags/tag283.xml><?xml version="1.0" encoding="utf-8"?>
<p:tagLst xmlns:p="http://schemas.openxmlformats.org/presentationml/2006/main">
  <p:tag name="AS_UNIQUEID" val="8368"/>
  <p:tag name="KSO_WM_BEAUTIFY_FLAG" val=""/>
</p:tagLst>
</file>

<file path=ppt/tags/tag284.xml><?xml version="1.0" encoding="utf-8"?>
<p:tagLst xmlns:p="http://schemas.openxmlformats.org/presentationml/2006/main">
  <p:tag name="AS_UNIQUEID" val="8369"/>
  <p:tag name="KSO_WM_BEAUTIFY_FLAG" val=""/>
</p:tagLst>
</file>

<file path=ppt/tags/tag285.xml><?xml version="1.0" encoding="utf-8"?>
<p:tagLst xmlns:p="http://schemas.openxmlformats.org/presentationml/2006/main">
  <p:tag name="KSO_WM_SPECIAL_SOURCE" val="bdnull"/>
</p:tagLst>
</file>

<file path=ppt/tags/tag286.xml><?xml version="1.0" encoding="utf-8"?>
<p:tagLst xmlns:p="http://schemas.openxmlformats.org/presentationml/2006/main">
  <p:tag name="AS_UNIQUEID" val="8370"/>
</p:tagLst>
</file>

<file path=ppt/tags/tag287.xml><?xml version="1.0" encoding="utf-8"?>
<p:tagLst xmlns:p="http://schemas.openxmlformats.org/presentationml/2006/main">
  <p:tag name="AS_UNIQUEID" val="8371"/>
  <p:tag name="KSO_WM_BEAUTIFY_FLAG" val=""/>
</p:tagLst>
</file>

<file path=ppt/tags/tag288.xml><?xml version="1.0" encoding="utf-8"?>
<p:tagLst xmlns:p="http://schemas.openxmlformats.org/presentationml/2006/main">
  <p:tag name="AS_UNIQUEID" val="8372"/>
  <p:tag name="KSO_WM_BEAUTIFY_FLAG" val=""/>
</p:tagLst>
</file>

<file path=ppt/tags/tag289.xml><?xml version="1.0" encoding="utf-8"?>
<p:tagLst xmlns:p="http://schemas.openxmlformats.org/presentationml/2006/main">
  <p:tag name="AS_UNIQUEID" val="8373"/>
</p:tagLst>
</file>

<file path=ppt/tags/tag290.xml><?xml version="1.0" encoding="utf-8"?>
<p:tagLst xmlns:p="http://schemas.openxmlformats.org/presentationml/2006/main">
  <p:tag name="AS_UNIQUEID" val="8374"/>
</p:tagLst>
</file>

<file path=ppt/tags/tag291.xml><?xml version="1.0" encoding="utf-8"?>
<p:tagLst xmlns:p="http://schemas.openxmlformats.org/presentationml/2006/main">
  <p:tag name="AS_UNIQUEID" val="8375"/>
</p:tagLst>
</file>

<file path=ppt/tags/tag292.xml><?xml version="1.0" encoding="utf-8"?>
<p:tagLst xmlns:p="http://schemas.openxmlformats.org/presentationml/2006/main">
  <p:tag name="AS_UNIQUEID" val="8376"/>
</p:tagLst>
</file>

<file path=ppt/tags/tag293.xml><?xml version="1.0" encoding="utf-8"?>
<p:tagLst xmlns:p="http://schemas.openxmlformats.org/presentationml/2006/main">
  <p:tag name="AS_UNIQUEID" val="8377"/>
</p:tagLst>
</file>

<file path=ppt/tags/tag294.xml><?xml version="1.0" encoding="utf-8"?>
<p:tagLst xmlns:p="http://schemas.openxmlformats.org/presentationml/2006/main">
  <p:tag name="AS_UNIQUEID" val="8378"/>
  <p:tag name="KSO_WM_BEAUTIFY_FLAG" val=""/>
</p:tagLst>
</file>

<file path=ppt/tags/tag295.xml><?xml version="1.0" encoding="utf-8"?>
<p:tagLst xmlns:p="http://schemas.openxmlformats.org/presentationml/2006/main">
  <p:tag name="AS_UNIQUEID" val="8379"/>
  <p:tag name="KSO_WM_BEAUTIFY_FLAG" val=""/>
</p:tagLst>
</file>

<file path=ppt/tags/tag296.xml><?xml version="1.0" encoding="utf-8"?>
<p:tagLst xmlns:p="http://schemas.openxmlformats.org/presentationml/2006/main">
  <p:tag name="AS_UNIQUEID" val="8380"/>
  <p:tag name="KSO_WM_BEAUTIFY_FLAG" val=""/>
</p:tagLst>
</file>

<file path=ppt/tags/tag297.xml><?xml version="1.0" encoding="utf-8"?>
<p:tagLst xmlns:p="http://schemas.openxmlformats.org/presentationml/2006/main">
  <p:tag name="KSO_WM_SPECIAL_SOURCE" val="bdnull"/>
</p:tagLst>
</file>

<file path=ppt/tags/tag298.xml><?xml version="1.0" encoding="utf-8"?>
<p:tagLst xmlns:p="http://schemas.openxmlformats.org/presentationml/2006/main">
  <p:tag name="AS_UNIQUEID" val="8381"/>
</p:tagLst>
</file>

<file path=ppt/tags/tag299.xml><?xml version="1.0" encoding="utf-8"?>
<p:tagLst xmlns:p="http://schemas.openxmlformats.org/presentationml/2006/main">
  <p:tag name="AS_UNIQUEID" val="8382"/>
  <p:tag name="KSO_WM_BEAUTIFY_FLAG" val=""/>
</p:tagLst>
</file>

<file path=ppt/tags/tag300.xml><?xml version="1.0" encoding="utf-8"?>
<p:tagLst xmlns:p="http://schemas.openxmlformats.org/presentationml/2006/main">
  <p:tag name="AS_UNIQUEID" val="8383"/>
  <p:tag name="KSO_WM_BEAUTIFY_FLAG" val=""/>
</p:tagLst>
</file>

<file path=ppt/tags/tag301.xml><?xml version="1.0" encoding="utf-8"?>
<p:tagLst xmlns:p="http://schemas.openxmlformats.org/presentationml/2006/main">
  <p:tag name="AS_UNIQUEID" val="8384"/>
</p:tagLst>
</file>

<file path=ppt/tags/tag302.xml><?xml version="1.0" encoding="utf-8"?>
<p:tagLst xmlns:p="http://schemas.openxmlformats.org/presentationml/2006/main">
  <p:tag name="AS_UNIQUEID" val="8385"/>
</p:tagLst>
</file>

<file path=ppt/tags/tag303.xml><?xml version="1.0" encoding="utf-8"?>
<p:tagLst xmlns:p="http://schemas.openxmlformats.org/presentationml/2006/main">
  <p:tag name="AS_UNIQUEID" val="8386"/>
</p:tagLst>
</file>

<file path=ppt/tags/tag304.xml><?xml version="1.0" encoding="utf-8"?>
<p:tagLst xmlns:p="http://schemas.openxmlformats.org/presentationml/2006/main">
  <p:tag name="AS_UNIQUEID" val="8387"/>
</p:tagLst>
</file>

<file path=ppt/tags/tag305.xml><?xml version="1.0" encoding="utf-8"?>
<p:tagLst xmlns:p="http://schemas.openxmlformats.org/presentationml/2006/main">
  <p:tag name="AS_UNIQUEID" val="8388"/>
</p:tagLst>
</file>

<file path=ppt/tags/tag306.xml><?xml version="1.0" encoding="utf-8"?>
<p:tagLst xmlns:p="http://schemas.openxmlformats.org/presentationml/2006/main">
  <p:tag name="AS_UNIQUEID" val="8389"/>
  <p:tag name="KSO_WM_BEAUTIFY_FLAG" val=""/>
</p:tagLst>
</file>

<file path=ppt/tags/tag307.xml><?xml version="1.0" encoding="utf-8"?>
<p:tagLst xmlns:p="http://schemas.openxmlformats.org/presentationml/2006/main">
  <p:tag name="AS_UNIQUEID" val="8390"/>
  <p:tag name="KSO_WM_BEAUTIFY_FLAG" val=""/>
</p:tagLst>
</file>

<file path=ppt/tags/tag308.xml><?xml version="1.0" encoding="utf-8"?>
<p:tagLst xmlns:p="http://schemas.openxmlformats.org/presentationml/2006/main">
  <p:tag name="AS_UNIQUEID" val="8391"/>
  <p:tag name="KSO_WM_BEAUTIFY_FLAG" val=""/>
</p:tagLst>
</file>

<file path=ppt/tags/tag309.xml><?xml version="1.0" encoding="utf-8"?>
<p:tagLst xmlns:p="http://schemas.openxmlformats.org/presentationml/2006/main">
  <p:tag name="KSO_WM_SPECIAL_SOURCE" val="bdnull"/>
</p:tagLst>
</file>

<file path=ppt/tags/tag310.xml><?xml version="1.0" encoding="utf-8"?>
<p:tagLst xmlns:p="http://schemas.openxmlformats.org/presentationml/2006/main">
  <p:tag name="AS_UNIQUEID" val="8392"/>
</p:tagLst>
</file>

<file path=ppt/tags/tag311.xml><?xml version="1.0" encoding="utf-8"?>
<p:tagLst xmlns:p="http://schemas.openxmlformats.org/presentationml/2006/main">
  <p:tag name="AS_UNIQUEID" val="8393"/>
  <p:tag name="KSO_WM_BEAUTIFY_FLAG" val=""/>
</p:tagLst>
</file>

<file path=ppt/tags/tag312.xml><?xml version="1.0" encoding="utf-8"?>
<p:tagLst xmlns:p="http://schemas.openxmlformats.org/presentationml/2006/main">
  <p:tag name="AS_UNIQUEID" val="8394"/>
  <p:tag name="KSO_WM_BEAUTIFY_FLAG" val=""/>
</p:tagLst>
</file>

<file path=ppt/tags/tag313.xml><?xml version="1.0" encoding="utf-8"?>
<p:tagLst xmlns:p="http://schemas.openxmlformats.org/presentationml/2006/main">
  <p:tag name="AS_UNIQUEID" val="8395"/>
</p:tagLst>
</file>

<file path=ppt/tags/tag314.xml><?xml version="1.0" encoding="utf-8"?>
<p:tagLst xmlns:p="http://schemas.openxmlformats.org/presentationml/2006/main">
  <p:tag name="AS_UNIQUEID" val="8396"/>
</p:tagLst>
</file>

<file path=ppt/tags/tag315.xml><?xml version="1.0" encoding="utf-8"?>
<p:tagLst xmlns:p="http://schemas.openxmlformats.org/presentationml/2006/main">
  <p:tag name="AS_UNIQUEID" val="8397"/>
  <p:tag name="KSO_WM_BEAUTIFY_FLAG" val=""/>
</p:tagLst>
</file>

<file path=ppt/tags/tag316.xml><?xml version="1.0" encoding="utf-8"?>
<p:tagLst xmlns:p="http://schemas.openxmlformats.org/presentationml/2006/main">
  <p:tag name="AS_UNIQUEID" val="8398"/>
  <p:tag name="KSO_WM_BEAUTIFY_FLAG" val=""/>
</p:tagLst>
</file>

<file path=ppt/tags/tag317.xml><?xml version="1.0" encoding="utf-8"?>
<p:tagLst xmlns:p="http://schemas.openxmlformats.org/presentationml/2006/main">
  <p:tag name="AS_UNIQUEID" val="8399"/>
  <p:tag name="KSO_WM_BEAUTIFY_FLAG" val=""/>
</p:tagLst>
</file>

<file path=ppt/tags/tag318.xml><?xml version="1.0" encoding="utf-8"?>
<p:tagLst xmlns:p="http://schemas.openxmlformats.org/presentationml/2006/main">
  <p:tag name="AS_UNIQUEID" val="8400"/>
  <p:tag name="KSO_WM_BEAUTIFY_FLAG" val=""/>
</p:tagLst>
</file>

<file path=ppt/tags/tag319.xml><?xml version="1.0" encoding="utf-8"?>
<p:tagLst xmlns:p="http://schemas.openxmlformats.org/presentationml/2006/main">
  <p:tag name="AS_UNIQUEID" val="8401"/>
  <p:tag name="KSO_WM_BEAUTIFY_FLAG" val=""/>
</p:tagLst>
</file>

<file path=ppt/tags/tag320.xml><?xml version="1.0" encoding="utf-8"?>
<p:tagLst xmlns:p="http://schemas.openxmlformats.org/presentationml/2006/main">
  <p:tag name="AS_UNIQUEID" val="8402"/>
</p:tagLst>
</file>

<file path=ppt/tags/tag321.xml><?xml version="1.0" encoding="utf-8"?>
<p:tagLst xmlns:p="http://schemas.openxmlformats.org/presentationml/2006/main">
  <p:tag name="AS_UNIQUEID" val="8403"/>
  <p:tag name="KSO_WM_BEAUTIFY_FLAG" val=""/>
</p:tagLst>
</file>

<file path=ppt/tags/tag322.xml><?xml version="1.0" encoding="utf-8"?>
<p:tagLst xmlns:p="http://schemas.openxmlformats.org/presentationml/2006/main">
  <p:tag name="AS_UNIQUEID" val="8404"/>
  <p:tag name="KSO_WM_BEAUTIFY_FLAG" val=""/>
</p:tagLst>
</file>

<file path=ppt/tags/tag323.xml><?xml version="1.0" encoding="utf-8"?>
<p:tagLst xmlns:p="http://schemas.openxmlformats.org/presentationml/2006/main">
  <p:tag name="KSO_WM_SPECIAL_SOURCE" val="bdnull"/>
</p:tagLst>
</file>

<file path=ppt/tags/tag324.xml><?xml version="1.0" encoding="utf-8"?>
<p:tagLst xmlns:p="http://schemas.openxmlformats.org/presentationml/2006/main">
  <p:tag name="AS_UNIQUEID" val="8405"/>
</p:tagLst>
</file>

<file path=ppt/tags/tag325.xml><?xml version="1.0" encoding="utf-8"?>
<p:tagLst xmlns:p="http://schemas.openxmlformats.org/presentationml/2006/main">
  <p:tag name="AS_UNIQUEID" val="8406"/>
  <p:tag name="KSO_WM_BEAUTIFY_FLAG" val=""/>
</p:tagLst>
</file>

<file path=ppt/tags/tag326.xml><?xml version="1.0" encoding="utf-8"?>
<p:tagLst xmlns:p="http://schemas.openxmlformats.org/presentationml/2006/main">
  <p:tag name="AS_UNIQUEID" val="8407"/>
  <p:tag name="KSO_WM_BEAUTIFY_FLAG" val=""/>
</p:tagLst>
</file>

<file path=ppt/tags/tag327.xml><?xml version="1.0" encoding="utf-8"?>
<p:tagLst xmlns:p="http://schemas.openxmlformats.org/presentationml/2006/main">
  <p:tag name="AS_UNIQUEID" val="8408"/>
</p:tagLst>
</file>

<file path=ppt/tags/tag328.xml><?xml version="1.0" encoding="utf-8"?>
<p:tagLst xmlns:p="http://schemas.openxmlformats.org/presentationml/2006/main">
  <p:tag name="AS_UNIQUEID" val="8409"/>
</p:tagLst>
</file>

<file path=ppt/tags/tag329.xml><?xml version="1.0" encoding="utf-8"?>
<p:tagLst xmlns:p="http://schemas.openxmlformats.org/presentationml/2006/main">
  <p:tag name="AS_UNIQUEID" val="8410"/>
  <p:tag name="KSO_WM_BEAUTIFY_FLAG" val=""/>
</p:tagLst>
</file>

<file path=ppt/tags/tag330.xml><?xml version="1.0" encoding="utf-8"?>
<p:tagLst xmlns:p="http://schemas.openxmlformats.org/presentationml/2006/main">
  <p:tag name="AS_UNIQUEID" val="8411"/>
  <p:tag name="KSO_WM_BEAUTIFY_FLAG" val=""/>
</p:tagLst>
</file>

<file path=ppt/tags/tag331.xml><?xml version="1.0" encoding="utf-8"?>
<p:tagLst xmlns:p="http://schemas.openxmlformats.org/presentationml/2006/main">
  <p:tag name="AS_UNIQUEID" val="8412"/>
  <p:tag name="KSO_WM_BEAUTIFY_FLAG" val=""/>
</p:tagLst>
</file>

<file path=ppt/tags/tag332.xml><?xml version="1.0" encoding="utf-8"?>
<p:tagLst xmlns:p="http://schemas.openxmlformats.org/presentationml/2006/main">
  <p:tag name="AS_UNIQUEID" val="8413"/>
  <p:tag name="KSO_WM_BEAUTIFY_FLAG" val=""/>
</p:tagLst>
</file>

<file path=ppt/tags/tag333.xml><?xml version="1.0" encoding="utf-8"?>
<p:tagLst xmlns:p="http://schemas.openxmlformats.org/presentationml/2006/main">
  <p:tag name="AS_UNIQUEID" val="8414"/>
</p:tagLst>
</file>

<file path=ppt/tags/tag334.xml><?xml version="1.0" encoding="utf-8"?>
<p:tagLst xmlns:p="http://schemas.openxmlformats.org/presentationml/2006/main">
  <p:tag name="AS_UNIQUEID" val="8415"/>
  <p:tag name="KSO_WM_BEAUTIFY_FLAG" val=""/>
</p:tagLst>
</file>

<file path=ppt/tags/tag335.xml><?xml version="1.0" encoding="utf-8"?>
<p:tagLst xmlns:p="http://schemas.openxmlformats.org/presentationml/2006/main">
  <p:tag name="AS_UNIQUEID" val="8416"/>
  <p:tag name="KSO_WM_BEAUTIFY_FLAG" val=""/>
</p:tagLst>
</file>

<file path=ppt/tags/tag336.xml><?xml version="1.0" encoding="utf-8"?>
<p:tagLst xmlns:p="http://schemas.openxmlformats.org/presentationml/2006/main">
  <p:tag name="AS_UNIQUEID" val="8417"/>
  <p:tag name="KSO_WM_BEAUTIFY_FLAG" val=""/>
</p:tagLst>
</file>

<file path=ppt/tags/tag337.xml><?xml version="1.0" encoding="utf-8"?>
<p:tagLst xmlns:p="http://schemas.openxmlformats.org/presentationml/2006/main">
  <p:tag name="KSO_WM_SPECIAL_SOURCE" val="bdnull"/>
</p:tagLst>
</file>

<file path=ppt/tags/tag338.xml><?xml version="1.0" encoding="utf-8"?>
<p:tagLst xmlns:p="http://schemas.openxmlformats.org/presentationml/2006/main">
  <p:tag name="AS_UNIQUEID" val="8418"/>
</p:tagLst>
</file>

<file path=ppt/tags/tag339.xml><?xml version="1.0" encoding="utf-8"?>
<p:tagLst xmlns:p="http://schemas.openxmlformats.org/presentationml/2006/main">
  <p:tag name="AS_UNIQUEID" val="8419"/>
  <p:tag name="KSO_WM_BEAUTIFY_FLAG" val=""/>
</p:tagLst>
</file>

<file path=ppt/tags/tag340.xml><?xml version="1.0" encoding="utf-8"?>
<p:tagLst xmlns:p="http://schemas.openxmlformats.org/presentationml/2006/main">
  <p:tag name="AS_UNIQUEID" val="8420"/>
</p:tagLst>
</file>

<file path=ppt/tags/tag341.xml><?xml version="1.0" encoding="utf-8"?>
<p:tagLst xmlns:p="http://schemas.openxmlformats.org/presentationml/2006/main">
  <p:tag name="AS_UNIQUEID" val="8421"/>
</p:tagLst>
</file>

<file path=ppt/tags/tag342.xml><?xml version="1.0" encoding="utf-8"?>
<p:tagLst xmlns:p="http://schemas.openxmlformats.org/presentationml/2006/main">
  <p:tag name="AS_UNIQUEID" val="8422"/>
  <p:tag name="KSO_WM_BEAUTIFY_FLAG" val=""/>
</p:tagLst>
</file>

<file path=ppt/tags/tag343.xml><?xml version="1.0" encoding="utf-8"?>
<p:tagLst xmlns:p="http://schemas.openxmlformats.org/presentationml/2006/main">
  <p:tag name="AS_UNIQUEID" val="8423"/>
</p:tagLst>
</file>

<file path=ppt/tags/tag344.xml><?xml version="1.0" encoding="utf-8"?>
<p:tagLst xmlns:p="http://schemas.openxmlformats.org/presentationml/2006/main">
  <p:tag name="AS_UNIQUEID" val="8424"/>
  <p:tag name="KSO_WM_BEAUTIFY_FLAG" val=""/>
</p:tagLst>
</file>

<file path=ppt/tags/tag345.xml><?xml version="1.0" encoding="utf-8"?>
<p:tagLst xmlns:p="http://schemas.openxmlformats.org/presentationml/2006/main">
  <p:tag name="AS_UNIQUEID" val="8425"/>
  <p:tag name="KSO_WM_BEAUTIFY_FLAG" val=""/>
</p:tagLst>
</file>

<file path=ppt/tags/tag346.xml><?xml version="1.0" encoding="utf-8"?>
<p:tagLst xmlns:p="http://schemas.openxmlformats.org/presentationml/2006/main">
  <p:tag name="KSO_WM_SPECIAL_SOURCE" val="bdnull"/>
</p:tagLst>
</file>

<file path=ppt/tags/tag347.xml><?xml version="1.0" encoding="utf-8"?>
<p:tagLst xmlns:p="http://schemas.openxmlformats.org/presentationml/2006/main">
  <p:tag name="AS_UNIQUEID" val="8426"/>
</p:tagLst>
</file>

<file path=ppt/tags/tag348.xml><?xml version="1.0" encoding="utf-8"?>
<p:tagLst xmlns:p="http://schemas.openxmlformats.org/presentationml/2006/main">
  <p:tag name="AS_UNIQUEID" val="8427"/>
  <p:tag name="KSO_WM_BEAUTIFY_FLAG" val=""/>
</p:tagLst>
</file>

<file path=ppt/tags/tag349.xml><?xml version="1.0" encoding="utf-8"?>
<p:tagLst xmlns:p="http://schemas.openxmlformats.org/presentationml/2006/main">
  <p:tag name="AS_UNIQUEID" val="8428"/>
</p:tagLst>
</file>

<file path=ppt/tags/tag350.xml><?xml version="1.0" encoding="utf-8"?>
<p:tagLst xmlns:p="http://schemas.openxmlformats.org/presentationml/2006/main">
  <p:tag name="AS_UNIQUEID" val="8088"/>
  <p:tag name="KSO_WM_BEAUTIFY_FLAG" val=""/>
</p:tagLst>
</file>

<file path=ppt/tags/tag351.xml><?xml version="1.0" encoding="utf-8"?>
<p:tagLst xmlns:p="http://schemas.openxmlformats.org/presentationml/2006/main">
  <p:tag name="AS_UNIQUEID" val="8429"/>
  <p:tag name="KSO_WM_BEAUTIFY_FLAG" val=""/>
</p:tagLst>
</file>

<file path=ppt/tags/tag352.xml><?xml version="1.0" encoding="utf-8"?>
<p:tagLst xmlns:p="http://schemas.openxmlformats.org/presentationml/2006/main">
  <p:tag name="AS_UNIQUEID" val="8430"/>
  <p:tag name="KSO_WM_BEAUTIFY_FLAG" val=""/>
</p:tagLst>
</file>

<file path=ppt/tags/tag353.xml><?xml version="1.0" encoding="utf-8"?>
<p:tagLst xmlns:p="http://schemas.openxmlformats.org/presentationml/2006/main">
  <p:tag name="AS_UNIQUEID" val="8431"/>
  <p:tag name="KSO_WM_BEAUTIFY_FLAG" val=""/>
</p:tagLst>
</file>

<file path=ppt/tags/tag354.xml><?xml version="1.0" encoding="utf-8"?>
<p:tagLst xmlns:p="http://schemas.openxmlformats.org/presentationml/2006/main">
  <p:tag name="AS_UNIQUEID" val="8432"/>
</p:tagLst>
</file>

<file path=ppt/tags/tag355.xml><?xml version="1.0" encoding="utf-8"?>
<p:tagLst xmlns:p="http://schemas.openxmlformats.org/presentationml/2006/main">
  <p:tag name="AS_UNIQUEID" val="8088"/>
  <p:tag name="KSO_WM_BEAUTIFY_FLAG" val=""/>
</p:tagLst>
</file>

<file path=ppt/tags/tag356.xml><?xml version="1.0" encoding="utf-8"?>
<p:tagLst xmlns:p="http://schemas.openxmlformats.org/presentationml/2006/main">
  <p:tag name="AS_UNIQUEID" val="8433"/>
  <p:tag name="KSO_WM_BEAUTIFY_FLAG" val=""/>
</p:tagLst>
</file>

<file path=ppt/tags/tag357.xml><?xml version="1.0" encoding="utf-8"?>
<p:tagLst xmlns:p="http://schemas.openxmlformats.org/presentationml/2006/main">
  <p:tag name="AS_UNIQUEID" val="8434"/>
  <p:tag name="KSO_WM_BEAUTIFY_FLAG" val=""/>
</p:tagLst>
</file>

<file path=ppt/tags/tag358.xml><?xml version="1.0" encoding="utf-8"?>
<p:tagLst xmlns:p="http://schemas.openxmlformats.org/presentationml/2006/main">
  <p:tag name="AS_UNIQUEID" val="8435"/>
</p:tagLst>
</file>

<file path=ppt/tags/tag359.xml><?xml version="1.0" encoding="utf-8"?>
<p:tagLst xmlns:p="http://schemas.openxmlformats.org/presentationml/2006/main">
  <p:tag name="AS_UNIQUEID" val="8088"/>
  <p:tag name="KSO_WM_BEAUTIFY_FLAG" val=""/>
</p:tagLst>
</file>

<file path=ppt/tags/tag360.xml><?xml version="1.0" encoding="utf-8"?>
<p:tagLst xmlns:p="http://schemas.openxmlformats.org/presentationml/2006/main">
  <p:tag name="AS_UNIQUEID" val="8436"/>
  <p:tag name="KSO_WM_BEAUTIFY_FLAG" val=""/>
</p:tagLst>
</file>

<file path=ppt/tags/tag361.xml><?xml version="1.0" encoding="utf-8"?>
<p:tagLst xmlns:p="http://schemas.openxmlformats.org/presentationml/2006/main">
  <p:tag name="AS_UNIQUEID" val="8437"/>
  <p:tag name="KSO_WM_BEAUTIFY_FLAG" val=""/>
</p:tagLst>
</file>

<file path=ppt/tags/tag362.xml><?xml version="1.0" encoding="utf-8"?>
<p:tagLst xmlns:p="http://schemas.openxmlformats.org/presentationml/2006/main">
  <p:tag name="AS_UNIQUEID" val="8438"/>
</p:tagLst>
</file>

<file path=ppt/tags/tag363.xml><?xml version="1.0" encoding="utf-8"?>
<p:tagLst xmlns:p="http://schemas.openxmlformats.org/presentationml/2006/main">
  <p:tag name="AS_UNIQUEID" val="8088"/>
  <p:tag name="KSO_WM_BEAUTIFY_FLAG" val=""/>
</p:tagLst>
</file>

<file path=ppt/tags/tag364.xml><?xml version="1.0" encoding="utf-8"?>
<p:tagLst xmlns:p="http://schemas.openxmlformats.org/presentationml/2006/main">
  <p:tag name="AS_UNIQUEID" val="8439"/>
  <p:tag name="KSO_WM_BEAUTIFY_FLAG" val=""/>
</p:tagLst>
</file>

<file path=ppt/tags/tag365.xml><?xml version="1.0" encoding="utf-8"?>
<p:tagLst xmlns:p="http://schemas.openxmlformats.org/presentationml/2006/main">
  <p:tag name="AS_UNIQUEID" val="8090"/>
  <p:tag name="KSO_WM_BEAUTIFY_FLAG" val=""/>
</p:tagLst>
</file>

<file path=ppt/tags/tag366.xml><?xml version="1.0" encoding="utf-8"?>
<p:tagLst xmlns:p="http://schemas.openxmlformats.org/presentationml/2006/main">
  <p:tag name="AS_UNIQUEID" val="8091"/>
  <p:tag name="KSO_WM_BEAUTIFY_FLAG" val=""/>
</p:tagLst>
</file>

<file path=ppt/tags/tag367.xml><?xml version="1.0" encoding="utf-8"?>
<p:tagLst xmlns:p="http://schemas.openxmlformats.org/presentationml/2006/main">
  <p:tag name="AS_UNIQUEID" val="8440"/>
  <p:tag name="KSO_WM_BEAUTIFY_FLAG" val=""/>
</p:tagLst>
</file>

<file path=ppt/tags/tag368.xml><?xml version="1.0" encoding="utf-8"?>
<p:tagLst xmlns:p="http://schemas.openxmlformats.org/presentationml/2006/main">
  <p:tag name="AS_UNIQUEID" val="8441"/>
</p:tagLst>
</file>

<file path=ppt/tags/tag369.xml><?xml version="1.0" encoding="utf-8"?>
<p:tagLst xmlns:p="http://schemas.openxmlformats.org/presentationml/2006/main">
  <p:tag name="AS_UNIQUEID" val="8088"/>
  <p:tag name="KSO_WM_BEAUTIFY_FLAG" val=""/>
</p:tagLst>
</file>

<file path=ppt/tags/tag370.xml><?xml version="1.0" encoding="utf-8"?>
<p:tagLst xmlns:p="http://schemas.openxmlformats.org/presentationml/2006/main">
  <p:tag name="AS_UNIQUEID" val="8442"/>
  <p:tag name="KSO_WM_BEAUTIFY_FLAG" val=""/>
</p:tagLst>
</file>

<file path=ppt/tags/tag371.xml><?xml version="1.0" encoding="utf-8"?>
<p:tagLst xmlns:p="http://schemas.openxmlformats.org/presentationml/2006/main">
  <p:tag name="AS_UNIQUEID" val="8090"/>
  <p:tag name="KSO_WM_BEAUTIFY_FLAG" val=""/>
</p:tagLst>
</file>

<file path=ppt/tags/tag372.xml><?xml version="1.0" encoding="utf-8"?>
<p:tagLst xmlns:p="http://schemas.openxmlformats.org/presentationml/2006/main">
  <p:tag name="AS_UNIQUEID" val="8091"/>
  <p:tag name="KSO_WM_BEAUTIFY_FLAG" val=""/>
</p:tagLst>
</file>

<file path=ppt/tags/tag373.xml><?xml version="1.0" encoding="utf-8"?>
<p:tagLst xmlns:p="http://schemas.openxmlformats.org/presentationml/2006/main">
  <p:tag name="AS_UNIQUEID" val="8443"/>
  <p:tag name="KSO_WM_BEAUTIFY_FLAG" val=""/>
</p:tagLst>
</file>

<file path=ppt/tags/tag374.xml><?xml version="1.0" encoding="utf-8"?>
<p:tagLst xmlns:p="http://schemas.openxmlformats.org/presentationml/2006/main">
  <p:tag name="AS_UNIQUEID" val="8444"/>
</p:tagLst>
</file>

<file path=ppt/tags/tag375.xml><?xml version="1.0" encoding="utf-8"?>
<p:tagLst xmlns:p="http://schemas.openxmlformats.org/presentationml/2006/main">
  <p:tag name="AS_UNIQUEID" val="8088"/>
  <p:tag name="KSO_WM_BEAUTIFY_FLAG" val=""/>
</p:tagLst>
</file>

<file path=ppt/tags/tag376.xml><?xml version="1.0" encoding="utf-8"?>
<p:tagLst xmlns:p="http://schemas.openxmlformats.org/presentationml/2006/main">
  <p:tag name="AS_UNIQUEID" val="8445"/>
  <p:tag name="KSO_WM_BEAUTIFY_FLAG" val=""/>
</p:tagLst>
</file>

<file path=ppt/tags/tag377.xml><?xml version="1.0" encoding="utf-8"?>
<p:tagLst xmlns:p="http://schemas.openxmlformats.org/presentationml/2006/main">
  <p:tag name="AS_UNIQUEID" val="8090"/>
  <p:tag name="KSO_WM_BEAUTIFY_FLAG" val=""/>
</p:tagLst>
</file>

<file path=ppt/tags/tag378.xml><?xml version="1.0" encoding="utf-8"?>
<p:tagLst xmlns:p="http://schemas.openxmlformats.org/presentationml/2006/main">
  <p:tag name="AS_UNIQUEID" val="8091"/>
  <p:tag name="KSO_WM_BEAUTIFY_FLAG" val=""/>
</p:tagLst>
</file>

<file path=ppt/tags/tag379.xml><?xml version="1.0" encoding="utf-8"?>
<p:tagLst xmlns:p="http://schemas.openxmlformats.org/presentationml/2006/main">
  <p:tag name="AS_UNIQUEID" val="8090"/>
  <p:tag name="KSO_WM_BEAUTIFY_FLAG" val=""/>
</p:tagLst>
</file>

<file path=ppt/tags/tag380.xml><?xml version="1.0" encoding="utf-8"?>
<p:tagLst xmlns:p="http://schemas.openxmlformats.org/presentationml/2006/main">
  <p:tag name="AS_UNIQUEID" val="8091"/>
  <p:tag name="KSO_WM_BEAUTIFY_FLAG" val=""/>
</p:tagLst>
</file>

<file path=ppt/tags/tag381.xml><?xml version="1.0" encoding="utf-8"?>
<p:tagLst xmlns:p="http://schemas.openxmlformats.org/presentationml/2006/main">
  <p:tag name="AS_UNIQUEID" val="8446"/>
  <p:tag name="KSO_WM_BEAUTIFY_FLAG" val=""/>
</p:tagLst>
</file>

<file path=ppt/tags/tag382.xml><?xml version="1.0" encoding="utf-8"?>
<p:tagLst xmlns:p="http://schemas.openxmlformats.org/presentationml/2006/main">
  <p:tag name="AS_UNIQUEID" val="8447"/>
</p:tagLst>
</file>

<file path=ppt/tags/tag383.xml><?xml version="1.0" encoding="utf-8"?>
<p:tagLst xmlns:p="http://schemas.openxmlformats.org/presentationml/2006/main">
  <p:tag name="AS_UNIQUEID" val="8088"/>
  <p:tag name="KSO_WM_BEAUTIFY_FLAG" val=""/>
</p:tagLst>
</file>

<file path=ppt/tags/tag384.xml><?xml version="1.0" encoding="utf-8"?>
<p:tagLst xmlns:p="http://schemas.openxmlformats.org/presentationml/2006/main">
  <p:tag name="AS_UNIQUEID" val="8448"/>
  <p:tag name="KSO_WM_BEAUTIFY_FLAG" val=""/>
</p:tagLst>
</file>

<file path=ppt/tags/tag385.xml><?xml version="1.0" encoding="utf-8"?>
<p:tagLst xmlns:p="http://schemas.openxmlformats.org/presentationml/2006/main">
  <p:tag name="AS_UNIQUEID" val="8449"/>
  <p:tag name="KSO_WM_BEAUTIFY_FLAG" val=""/>
</p:tagLst>
</file>

<file path=ppt/tags/tag386.xml><?xml version="1.0" encoding="utf-8"?>
<p:tagLst xmlns:p="http://schemas.openxmlformats.org/presentationml/2006/main">
  <p:tag name="AS_UNIQUEID" val="8450"/>
</p:tagLst>
</file>

<file path=ppt/tags/tag387.xml><?xml version="1.0" encoding="utf-8"?>
<p:tagLst xmlns:p="http://schemas.openxmlformats.org/presentationml/2006/main">
  <p:tag name="AS_UNIQUEID" val="8088"/>
  <p:tag name="KSO_WM_BEAUTIFY_FLAG" val=""/>
</p:tagLst>
</file>

<file path=ppt/tags/tag388.xml><?xml version="1.0" encoding="utf-8"?>
<p:tagLst xmlns:p="http://schemas.openxmlformats.org/presentationml/2006/main">
  <p:tag name="AS_UNIQUEID" val="8451"/>
  <p:tag name="KSO_WM_BEAUTIFY_FLAG" val=""/>
</p:tagLst>
</file>

<file path=ppt/tags/tag389.xml><?xml version="1.0" encoding="utf-8"?>
<p:tagLst xmlns:p="http://schemas.openxmlformats.org/presentationml/2006/main">
  <p:tag name="AS_UNIQUEID" val="8452"/>
</p:tagLst>
</file>

<file path=ppt/tags/tag390.xml><?xml version="1.0" encoding="utf-8"?>
<p:tagLst xmlns:p="http://schemas.openxmlformats.org/presentationml/2006/main">
  <p:tag name="AS_UNIQUEID" val="8088"/>
  <p:tag name="KSO_WM_BEAUTIFY_FLAG" val=""/>
</p:tagLst>
</file>

<file path=ppt/tags/tag391.xml><?xml version="1.0" encoding="utf-8"?>
<p:tagLst xmlns:p="http://schemas.openxmlformats.org/presentationml/2006/main">
  <p:tag name="AS_UNIQUEID" val="8453"/>
  <p:tag name="KSO_WM_BEAUTIFY_FLAG" val=""/>
</p:tagLst>
</file>

<file path=ppt/tags/tag392.xml><?xml version="1.0" encoding="utf-8"?>
<p:tagLst xmlns:p="http://schemas.openxmlformats.org/presentationml/2006/main">
  <p:tag name="AS_UNIQUEID" val="8454"/>
  <p:tag name="KSO_WM_BEAUTIFY_FLAG" val=""/>
</p:tagLst>
</file>

<file path=ppt/tags/tag393.xml><?xml version="1.0" encoding="utf-8"?>
<p:tagLst xmlns:p="http://schemas.openxmlformats.org/presentationml/2006/main">
  <p:tag name="AS_UNIQUEID" val="8090"/>
  <p:tag name="KSO_WM_BEAUTIFY_FLAG" val=""/>
</p:tagLst>
</file>

<file path=ppt/tags/tag394.xml><?xml version="1.0" encoding="utf-8"?>
<p:tagLst xmlns:p="http://schemas.openxmlformats.org/presentationml/2006/main">
  <p:tag name="AS_UNIQUEID" val="8091"/>
  <p:tag name="KSO_WM_BEAUTIFY_FLAG" val=""/>
</p:tagLst>
</file>

<file path=ppt/tags/tag395.xml><?xml version="1.0" encoding="utf-8"?>
<p:tagLst xmlns:p="http://schemas.openxmlformats.org/presentationml/2006/main">
  <p:tag name="AS_UNIQUEID" val="8090"/>
  <p:tag name="KSO_WM_BEAUTIFY_FLAG" val=""/>
</p:tagLst>
</file>

<file path=ppt/tags/tag396.xml><?xml version="1.0" encoding="utf-8"?>
<p:tagLst xmlns:p="http://schemas.openxmlformats.org/presentationml/2006/main">
  <p:tag name="AS_UNIQUEID" val="8091"/>
  <p:tag name="KSO_WM_BEAUTIFY_FLAG" val=""/>
</p:tagLst>
</file>

<file path=ppt/tags/tag397.xml><?xml version="1.0" encoding="utf-8"?>
<p:tagLst xmlns:p="http://schemas.openxmlformats.org/presentationml/2006/main">
  <p:tag name="AS_UNIQUEID" val="8455"/>
  <p:tag name="KSO_WM_BEAUTIFY_FLAG" val=""/>
</p:tagLst>
</file>

<file path=ppt/tags/tag398.xml><?xml version="1.0" encoding="utf-8"?>
<p:tagLst xmlns:p="http://schemas.openxmlformats.org/presentationml/2006/main">
  <p:tag name="AS_UNIQUEID" val="8456"/>
</p:tagLst>
</file>

<file path=ppt/tags/tag399.xml><?xml version="1.0" encoding="utf-8"?>
<p:tagLst xmlns:p="http://schemas.openxmlformats.org/presentationml/2006/main">
  <p:tag name="AS_UNIQUEID" val="8088"/>
  <p:tag name="KSO_WM_BEAUTIFY_FLAG" val=""/>
</p:tagLst>
</file>

<file path=ppt/tags/tag400.xml><?xml version="1.0" encoding="utf-8"?>
<p:tagLst xmlns:p="http://schemas.openxmlformats.org/presentationml/2006/main">
  <p:tag name="AS_UNIQUEID" val="8457"/>
  <p:tag name="KSO_WM_BEAUTIFY_FLAG" val=""/>
</p:tagLst>
</file>

<file path=ppt/tags/tag401.xml><?xml version="1.0" encoding="utf-8"?>
<p:tagLst xmlns:p="http://schemas.openxmlformats.org/presentationml/2006/main">
  <p:tag name="AS_UNIQUEID" val="8090"/>
  <p:tag name="KSO_WM_BEAUTIFY_FLAG" val=""/>
</p:tagLst>
</file>

<file path=ppt/tags/tag402.xml><?xml version="1.0" encoding="utf-8"?>
<p:tagLst xmlns:p="http://schemas.openxmlformats.org/presentationml/2006/main">
  <p:tag name="AS_UNIQUEID" val="8091"/>
  <p:tag name="KSO_WM_BEAUTIFY_FLAG" val=""/>
</p:tagLst>
</file>

<file path=ppt/tags/tag403.xml><?xml version="1.0" encoding="utf-8"?>
<p:tagLst xmlns:p="http://schemas.openxmlformats.org/presentationml/2006/main">
  <p:tag name="AS_UNIQUEID" val="8090"/>
  <p:tag name="KSO_WM_BEAUTIFY_FLAG" val=""/>
</p:tagLst>
</file>

<file path=ppt/tags/tag404.xml><?xml version="1.0" encoding="utf-8"?>
<p:tagLst xmlns:p="http://schemas.openxmlformats.org/presentationml/2006/main">
  <p:tag name="AS_UNIQUEID" val="8091"/>
  <p:tag name="KSO_WM_BEAUTIFY_FLAG" val=""/>
</p:tagLst>
</file>

<file path=ppt/tags/tag405.xml><?xml version="1.0" encoding="utf-8"?>
<p:tagLst xmlns:p="http://schemas.openxmlformats.org/presentationml/2006/main">
  <p:tag name="AS_UNIQUEID" val="8090"/>
  <p:tag name="KSO_WM_BEAUTIFY_FLAG" val=""/>
</p:tagLst>
</file>

<file path=ppt/tags/tag406.xml><?xml version="1.0" encoding="utf-8"?>
<p:tagLst xmlns:p="http://schemas.openxmlformats.org/presentationml/2006/main">
  <p:tag name="AS_UNIQUEID" val="8091"/>
  <p:tag name="KSO_WM_BEAUTIFY_FLAG" val=""/>
</p:tagLst>
</file>

<file path=ppt/tags/tag407.xml><?xml version="1.0" encoding="utf-8"?>
<p:tagLst xmlns:p="http://schemas.openxmlformats.org/presentationml/2006/main">
  <p:tag name="AS_UNIQUEID" val="8458"/>
  <p:tag name="KSO_WM_BEAUTIFY_FLAG" val=""/>
</p:tagLst>
</file>

<file path=ppt/tags/tag408.xml><?xml version="1.0" encoding="utf-8"?>
<p:tagLst xmlns:p="http://schemas.openxmlformats.org/presentationml/2006/main">
  <p:tag name="AS_UNIQUEID" val="8459"/>
</p:tagLst>
</file>

<file path=ppt/tags/tag409.xml><?xml version="1.0" encoding="utf-8"?>
<p:tagLst xmlns:p="http://schemas.openxmlformats.org/presentationml/2006/main">
  <p:tag name="AS_UNIQUEID" val="8088"/>
  <p:tag name="KSO_WM_BEAUTIFY_FLAG" val=""/>
</p:tagLst>
</file>

<file path=ppt/tags/tag410.xml><?xml version="1.0" encoding="utf-8"?>
<p:tagLst xmlns:p="http://schemas.openxmlformats.org/presentationml/2006/main">
  <p:tag name="AS_UNIQUEID" val="8460"/>
  <p:tag name="KSO_WM_BEAUTIFY_FLAG" val=""/>
</p:tagLst>
</file>

<file path=ppt/tags/tag411.xml><?xml version="1.0" encoding="utf-8"?>
<p:tagLst xmlns:p="http://schemas.openxmlformats.org/presentationml/2006/main">
  <p:tag name="AS_UNIQUEID" val="8090"/>
  <p:tag name="KSO_WM_BEAUTIFY_FLAG" val=""/>
</p:tagLst>
</file>

<file path=ppt/tags/tag412.xml><?xml version="1.0" encoding="utf-8"?>
<p:tagLst xmlns:p="http://schemas.openxmlformats.org/presentationml/2006/main">
  <p:tag name="AS_UNIQUEID" val="8091"/>
  <p:tag name="KSO_WM_BEAUTIFY_FLAG" val=""/>
</p:tagLst>
</file>

<file path=ppt/tags/tag413.xml><?xml version="1.0" encoding="utf-8"?>
<p:tagLst xmlns:p="http://schemas.openxmlformats.org/presentationml/2006/main">
  <p:tag name="AS_UNIQUEID" val="8461"/>
</p:tagLst>
</file>

<file path=ppt/tags/tag414.xml><?xml version="1.0" encoding="utf-8"?>
<p:tagLst xmlns:p="http://schemas.openxmlformats.org/presentationml/2006/main">
  <p:tag name="AS_UNIQUEID" val="8088"/>
  <p:tag name="KSO_WM_BEAUTIFY_FLAG" val=""/>
</p:tagLst>
</file>

<file path=ppt/tags/tag415.xml><?xml version="1.0" encoding="utf-8"?>
<p:tagLst xmlns:p="http://schemas.openxmlformats.org/presentationml/2006/main">
  <p:tag name="AS_UNIQUEID" val="8462"/>
  <p:tag name="KSO_WM_BEAUTIFY_FLAG" val=""/>
</p:tagLst>
</file>

<file path=ppt/tags/tag416.xml><?xml version="1.0" encoding="utf-8"?>
<p:tagLst xmlns:p="http://schemas.openxmlformats.org/presentationml/2006/main">
  <p:tag name="AS_UNIQUEID" val="8463"/>
  <p:tag name="KSO_WM_BEAUTIFY_FLAG" val=""/>
</p:tagLst>
</file>

<file path=ppt/tags/tag417.xml><?xml version="1.0" encoding="utf-8"?>
<p:tagLst xmlns:p="http://schemas.openxmlformats.org/presentationml/2006/main">
  <p:tag name="AS_UNIQUEID" val="8090"/>
  <p:tag name="KSO_WM_BEAUTIFY_FLAG" val=""/>
</p:tagLst>
</file>

<file path=ppt/tags/tag418.xml><?xml version="1.0" encoding="utf-8"?>
<p:tagLst xmlns:p="http://schemas.openxmlformats.org/presentationml/2006/main">
  <p:tag name="AS_UNIQUEID" val="8091"/>
  <p:tag name="KSO_WM_BEAUTIFY_FLAG" val=""/>
</p:tagLst>
</file>

<file path=ppt/tags/tag419.xml><?xml version="1.0" encoding="utf-8"?>
<p:tagLst xmlns:p="http://schemas.openxmlformats.org/presentationml/2006/main">
  <p:tag name="AS_UNIQUEID" val="8090"/>
  <p:tag name="KSO_WM_BEAUTIFY_FLAG" val=""/>
</p:tagLst>
</file>

<file path=ppt/tags/tag420.xml><?xml version="1.0" encoding="utf-8"?>
<p:tagLst xmlns:p="http://schemas.openxmlformats.org/presentationml/2006/main">
  <p:tag name="AS_UNIQUEID" val="8091"/>
  <p:tag name="KSO_WM_BEAUTIFY_FLAG" val=""/>
</p:tagLst>
</file>

<file path=ppt/tags/tag421.xml><?xml version="1.0" encoding="utf-8"?>
<p:tagLst xmlns:p="http://schemas.openxmlformats.org/presentationml/2006/main">
  <p:tag name="AS_UNIQUEID" val="8464"/>
</p:tagLst>
</file>

<file path=ppt/tags/tag422.xml><?xml version="1.0" encoding="utf-8"?>
<p:tagLst xmlns:p="http://schemas.openxmlformats.org/presentationml/2006/main">
  <p:tag name="AS_UNIQUEID" val="8088"/>
  <p:tag name="KSO_WM_BEAUTIFY_FLAG" val=""/>
</p:tagLst>
</file>

<file path=ppt/tags/tag423.xml><?xml version="1.0" encoding="utf-8"?>
<p:tagLst xmlns:p="http://schemas.openxmlformats.org/presentationml/2006/main">
  <p:tag name="AS_UNIQUEID" val="8465"/>
  <p:tag name="KSO_WM_BEAUTIFY_FLAG" val=""/>
</p:tagLst>
</file>

<file path=ppt/tags/tag424.xml><?xml version="1.0" encoding="utf-8"?>
<p:tagLst xmlns:p="http://schemas.openxmlformats.org/presentationml/2006/main">
  <p:tag name="AS_UNIQUEID" val="8466"/>
  <p:tag name="KSO_WM_BEAUTIFY_FLAG" val=""/>
</p:tagLst>
</file>

<file path=ppt/tags/tag425.xml><?xml version="1.0" encoding="utf-8"?>
<p:tagLst xmlns:p="http://schemas.openxmlformats.org/presentationml/2006/main">
  <p:tag name="AS_UNIQUEID" val="8090"/>
  <p:tag name="KSO_WM_BEAUTIFY_FLAG" val=""/>
</p:tagLst>
</file>

<file path=ppt/tags/tag426.xml><?xml version="1.0" encoding="utf-8"?>
<p:tagLst xmlns:p="http://schemas.openxmlformats.org/presentationml/2006/main">
  <p:tag name="AS_UNIQUEID" val="8091"/>
  <p:tag name="KSO_WM_BEAUTIFY_FLAG" val=""/>
</p:tagLst>
</file>

<file path=ppt/tags/tag427.xml><?xml version="1.0" encoding="utf-8"?>
<p:tagLst xmlns:p="http://schemas.openxmlformats.org/presentationml/2006/main">
  <p:tag name="AS_UNIQUEID" val="8090"/>
  <p:tag name="KSO_WM_BEAUTIFY_FLAG" val=""/>
</p:tagLst>
</file>

<file path=ppt/tags/tag428.xml><?xml version="1.0" encoding="utf-8"?>
<p:tagLst xmlns:p="http://schemas.openxmlformats.org/presentationml/2006/main">
  <p:tag name="AS_UNIQUEID" val="8091"/>
  <p:tag name="KSO_WM_BEAUTIFY_FLAG" val=""/>
</p:tagLst>
</file>

<file path=ppt/tags/tag429.xml><?xml version="1.0" encoding="utf-8"?>
<p:tagLst xmlns:p="http://schemas.openxmlformats.org/presentationml/2006/main">
  <p:tag name="AS_UNIQUEID" val="8467"/>
</p:tagLst>
</file>

<file path=ppt/tags/tag430.xml><?xml version="1.0" encoding="utf-8"?>
<p:tagLst xmlns:p="http://schemas.openxmlformats.org/presentationml/2006/main">
  <p:tag name="AS_UNIQUEID" val="8468"/>
  <p:tag name="KSO_WM_BEAUTIFY_FLAG" val=""/>
</p:tagLst>
</file>

<file path=ppt/tags/tag431.xml><?xml version="1.0" encoding="utf-8"?>
<p:tagLst xmlns:p="http://schemas.openxmlformats.org/presentationml/2006/main">
  <p:tag name="AS_UNIQUEID" val="8469"/>
  <p:tag name="KSO_WM_BEAUTIFY_FLAG" val=""/>
</p:tagLst>
</file>

<file path=ppt/tags/tag432.xml><?xml version="1.0" encoding="utf-8"?>
<p:tagLst xmlns:p="http://schemas.openxmlformats.org/presentationml/2006/main">
  <p:tag name="AS_UNIQUEID" val="8470"/>
  <p:tag name="KSO_WM_BEAUTIFY_FLAG" val=""/>
</p:tagLst>
</file>

<file path=ppt/tags/tag433.xml><?xml version="1.0" encoding="utf-8"?>
<p:tagLst xmlns:p="http://schemas.openxmlformats.org/presentationml/2006/main">
  <p:tag name="AS_UNIQUEID" val="8471"/>
  <p:tag name="KSO_WM_BEAUTIFY_FLAG" val=""/>
</p:tagLst>
</file>

<file path=ppt/tags/tag434.xml><?xml version="1.0" encoding="utf-8"?>
<p:tagLst xmlns:p="http://schemas.openxmlformats.org/presentationml/2006/main">
  <p:tag name="AS_UNIQUEID" val="8472"/>
  <p:tag name="KSO_WM_BEAUTIFY_FLAG" val=""/>
</p:tagLst>
</file>

<file path=ppt/tags/tag435.xml><?xml version="1.0" encoding="utf-8"?>
<p:tagLst xmlns:p="http://schemas.openxmlformats.org/presentationml/2006/main">
  <p:tag name="AS_UNIQUEID" val="8473"/>
  <p:tag name="KSO_WM_BEAUTIFY_FLAG" val=""/>
</p:tagLst>
</file>

<file path=ppt/tags/tag436.xml><?xml version="1.0" encoding="utf-8"?>
<p:tagLst xmlns:p="http://schemas.openxmlformats.org/presentationml/2006/main">
  <p:tag name="AS_UNIQUEID" val="8474"/>
  <p:tag name="KSO_WM_BEAUTIFY_FLAG" val=""/>
</p:tagLst>
</file>

<file path=ppt/tags/tag437.xml><?xml version="1.0" encoding="utf-8"?>
<p:tagLst xmlns:p="http://schemas.openxmlformats.org/presentationml/2006/main">
  <p:tag name="AS_UNIQUEID" val="8475"/>
  <p:tag name="KSO_WM_BEAUTIFY_FLAG" val=""/>
</p:tagLst>
</file>

<file path=ppt/tags/tag438.xml><?xml version="1.0" encoding="utf-8"?>
<p:tagLst xmlns:p="http://schemas.openxmlformats.org/presentationml/2006/main">
  <p:tag name="AS_UNIQUEID" val="8476"/>
  <p:tag name="KSO_WM_BEAUTIFY_FLAG" val=""/>
</p:tagLst>
</file>

<file path=ppt/tags/tag439.xml><?xml version="1.0" encoding="utf-8"?>
<p:tagLst xmlns:p="http://schemas.openxmlformats.org/presentationml/2006/main">
  <p:tag name="AS_UNIQUEID" val="8477"/>
</p:tagLst>
</file>

<file path=ppt/tags/tag440.xml><?xml version="1.0" encoding="utf-8"?>
<p:tagLst xmlns:p="http://schemas.openxmlformats.org/presentationml/2006/main">
  <p:tag name="AS_UNIQUEID" val="8088"/>
  <p:tag name="KSO_WM_BEAUTIFY_FLAG" val=""/>
</p:tagLst>
</file>

<file path=ppt/tags/tag441.xml><?xml version="1.0" encoding="utf-8"?>
<p:tagLst xmlns:p="http://schemas.openxmlformats.org/presentationml/2006/main">
  <p:tag name="AS_UNIQUEID" val="8478"/>
  <p:tag name="KSO_WM_BEAUTIFY_FLAG" val=""/>
</p:tagLst>
</file>

<file path=ppt/tags/tag442.xml><?xml version="1.0" encoding="utf-8"?>
<p:tagLst xmlns:p="http://schemas.openxmlformats.org/presentationml/2006/main">
  <p:tag name="AS_UNIQUEID" val="8090"/>
  <p:tag name="KSO_WM_BEAUTIFY_FLAG" val=""/>
</p:tagLst>
</file>

<file path=ppt/tags/tag443.xml><?xml version="1.0" encoding="utf-8"?>
<p:tagLst xmlns:p="http://schemas.openxmlformats.org/presentationml/2006/main">
  <p:tag name="AS_UNIQUEID" val="8091"/>
  <p:tag name="KSO_WM_BEAUTIFY_FLAG" val=""/>
</p:tagLst>
</file>

<file path=ppt/tags/tag444.xml><?xml version="1.0" encoding="utf-8"?>
<p:tagLst xmlns:p="http://schemas.openxmlformats.org/presentationml/2006/main">
  <p:tag name="AS_UNIQUEID" val="8479"/>
  <p:tag name="KSO_WM_BEAUTIFY_FLAG" val=""/>
</p:tagLst>
</file>

<file path=ppt/tags/tag445.xml><?xml version="1.0" encoding="utf-8"?>
<p:tagLst xmlns:p="http://schemas.openxmlformats.org/presentationml/2006/main">
  <p:tag name="AS_UNIQUEID" val="8480"/>
</p:tagLst>
</file>

<file path=ppt/tags/tag446.xml><?xml version="1.0" encoding="utf-8"?>
<p:tagLst xmlns:p="http://schemas.openxmlformats.org/presentationml/2006/main">
  <p:tag name="AS_UNIQUEID" val="8088"/>
  <p:tag name="KSO_WM_BEAUTIFY_FLAG" val=""/>
</p:tagLst>
</file>

<file path=ppt/tags/tag447.xml><?xml version="1.0" encoding="utf-8"?>
<p:tagLst xmlns:p="http://schemas.openxmlformats.org/presentationml/2006/main">
  <p:tag name="AS_UNIQUEID" val="8481"/>
  <p:tag name="KSO_WM_BEAUTIFY_FLAG" val=""/>
</p:tagLst>
</file>

<file path=ppt/tags/tag448.xml><?xml version="1.0" encoding="utf-8"?>
<p:tagLst xmlns:p="http://schemas.openxmlformats.org/presentationml/2006/main">
  <p:tag name="AS_UNIQUEID" val="8090"/>
  <p:tag name="KSO_WM_BEAUTIFY_FLAG" val=""/>
</p:tagLst>
</file>

<file path=ppt/tags/tag449.xml><?xml version="1.0" encoding="utf-8"?>
<p:tagLst xmlns:p="http://schemas.openxmlformats.org/presentationml/2006/main">
  <p:tag name="AS_UNIQUEID" val="8091"/>
  <p:tag name="KSO_WM_BEAUTIFY_FLAG" val=""/>
</p:tagLst>
</file>

<file path=ppt/tags/tag450.xml><?xml version="1.0" encoding="utf-8"?>
<p:tagLst xmlns:p="http://schemas.openxmlformats.org/presentationml/2006/main">
  <p:tag name="AS_UNIQUEID" val="8090"/>
  <p:tag name="KSO_WM_BEAUTIFY_FLAG" val=""/>
</p:tagLst>
</file>

<file path=ppt/tags/tag451.xml><?xml version="1.0" encoding="utf-8"?>
<p:tagLst xmlns:p="http://schemas.openxmlformats.org/presentationml/2006/main">
  <p:tag name="AS_UNIQUEID" val="8091"/>
  <p:tag name="KSO_WM_BEAUTIFY_FLAG" val=""/>
</p:tagLst>
</file>

<file path=ppt/tags/tag452.xml><?xml version="1.0" encoding="utf-8"?>
<p:tagLst xmlns:p="http://schemas.openxmlformats.org/presentationml/2006/main">
  <p:tag name="AS_UNIQUEID" val="8482"/>
  <p:tag name="KSO_WM_BEAUTIFY_FLAG" val=""/>
</p:tagLst>
</file>

<file path=ppt/tags/tag453.xml><?xml version="1.0" encoding="utf-8"?>
<p:tagLst xmlns:p="http://schemas.openxmlformats.org/presentationml/2006/main">
  <p:tag name="AS_UNIQUEID" val="8483"/>
</p:tagLst>
</file>

<file path=ppt/tags/tag454.xml><?xml version="1.0" encoding="utf-8"?>
<p:tagLst xmlns:p="http://schemas.openxmlformats.org/presentationml/2006/main">
  <p:tag name="AS_UNIQUEID" val="8088"/>
  <p:tag name="KSO_WM_BEAUTIFY_FLAG" val=""/>
</p:tagLst>
</file>

<file path=ppt/tags/tag455.xml><?xml version="1.0" encoding="utf-8"?>
<p:tagLst xmlns:p="http://schemas.openxmlformats.org/presentationml/2006/main">
  <p:tag name="AS_UNIQUEID" val="8484"/>
  <p:tag name="KSO_WM_BEAUTIFY_FLAG" val=""/>
</p:tagLst>
</file>

<file path=ppt/tags/tag456.xml><?xml version="1.0" encoding="utf-8"?>
<p:tagLst xmlns:p="http://schemas.openxmlformats.org/presentationml/2006/main">
  <p:tag name="AS_UNIQUEID" val="8090"/>
  <p:tag name="KSO_WM_BEAUTIFY_FLAG" val=""/>
</p:tagLst>
</file>

<file path=ppt/tags/tag457.xml><?xml version="1.0" encoding="utf-8"?>
<p:tagLst xmlns:p="http://schemas.openxmlformats.org/presentationml/2006/main">
  <p:tag name="AS_UNIQUEID" val="8091"/>
  <p:tag name="KSO_WM_BEAUTIFY_FLAG" val=""/>
</p:tagLst>
</file>

<file path=ppt/tags/tag458.xml><?xml version="1.0" encoding="utf-8"?>
<p:tagLst xmlns:p="http://schemas.openxmlformats.org/presentationml/2006/main">
  <p:tag name="AS_UNIQUEID" val="8090"/>
  <p:tag name="KSO_WM_BEAUTIFY_FLAG" val=""/>
</p:tagLst>
</file>

<file path=ppt/tags/tag459.xml><?xml version="1.0" encoding="utf-8"?>
<p:tagLst xmlns:p="http://schemas.openxmlformats.org/presentationml/2006/main">
  <p:tag name="AS_UNIQUEID" val="8091"/>
  <p:tag name="KSO_WM_BEAUTIFY_FLAG" val=""/>
</p:tagLst>
</file>

<file path=ppt/tags/tag460.xml><?xml version="1.0" encoding="utf-8"?>
<p:tagLst xmlns:p="http://schemas.openxmlformats.org/presentationml/2006/main">
  <p:tag name="AS_UNIQUEID" val="8091"/>
  <p:tag name="KSO_WM_BEAUTIFY_FLAG" val=""/>
</p:tagLst>
</file>

<file path=ppt/tags/tag461.xml><?xml version="1.0" encoding="utf-8"?>
<p:tagLst xmlns:p="http://schemas.openxmlformats.org/presentationml/2006/main">
  <p:tag name="AS_UNIQUEID" val="8090"/>
  <p:tag name="KSO_WM_BEAUTIFY_FLAG" val=""/>
</p:tagLst>
</file>

<file path=ppt/tags/tag462.xml><?xml version="1.0" encoding="utf-8"?>
<p:tagLst xmlns:p="http://schemas.openxmlformats.org/presentationml/2006/main">
  <p:tag name="AS_UNIQUEID" val="8090"/>
  <p:tag name="KSO_WM_BEAUTIFY_FLAG" val=""/>
</p:tagLst>
</file>

<file path=ppt/tags/tag463.xml><?xml version="1.0" encoding="utf-8"?>
<p:tagLst xmlns:p="http://schemas.openxmlformats.org/presentationml/2006/main">
  <p:tag name="AS_UNIQUEID" val="8090"/>
  <p:tag name="KSO_WM_BEAUTIFY_FLAG" val=""/>
</p:tagLst>
</file>

<file path=ppt/tags/tag464.xml><?xml version="1.0" encoding="utf-8"?>
<p:tagLst xmlns:p="http://schemas.openxmlformats.org/presentationml/2006/main">
  <p:tag name="AS_UNIQUEID" val="8091"/>
  <p:tag name="KSO_WM_BEAUTIFY_FLAG" val=""/>
</p:tagLst>
</file>

<file path=ppt/tags/tag465.xml><?xml version="1.0" encoding="utf-8"?>
<p:tagLst xmlns:p="http://schemas.openxmlformats.org/presentationml/2006/main">
  <p:tag name="AS_UNIQUEID" val="8091"/>
  <p:tag name="KSO_WM_BEAUTIFY_FLAG" val=""/>
</p:tagLst>
</file>

<file path=ppt/tags/tag466.xml><?xml version="1.0" encoding="utf-8"?>
<p:tagLst xmlns:p="http://schemas.openxmlformats.org/presentationml/2006/main">
  <p:tag name="AS_UNIQUEID" val="8485"/>
  <p:tag name="KSO_WM_BEAUTIFY_FLAG" val=""/>
</p:tagLst>
</file>

<file path=ppt/tags/tag467.xml><?xml version="1.0" encoding="utf-8"?>
<p:tagLst xmlns:p="http://schemas.openxmlformats.org/presentationml/2006/main">
  <p:tag name="AS_UNIQUEID" val="8486"/>
</p:tagLst>
</file>

<file path=ppt/tags/tag468.xml><?xml version="1.0" encoding="utf-8"?>
<p:tagLst xmlns:p="http://schemas.openxmlformats.org/presentationml/2006/main">
  <p:tag name="AS_UNIQUEID" val="8088"/>
  <p:tag name="KSO_WM_BEAUTIFY_FLAG" val=""/>
</p:tagLst>
</file>

<file path=ppt/tags/tag469.xml><?xml version="1.0" encoding="utf-8"?>
<p:tagLst xmlns:p="http://schemas.openxmlformats.org/presentationml/2006/main">
  <p:tag name="AS_UNIQUEID" val="8487"/>
  <p:tag name="KSO_WM_BEAUTIFY_FLAG" val=""/>
</p:tagLst>
</file>

<file path=ppt/tags/tag470.xml><?xml version="1.0" encoding="utf-8"?>
<p:tagLst xmlns:p="http://schemas.openxmlformats.org/presentationml/2006/main">
  <p:tag name="AS_UNIQUEID" val="8090"/>
  <p:tag name="KSO_WM_BEAUTIFY_FLAG" val=""/>
</p:tagLst>
</file>

<file path=ppt/tags/tag471.xml><?xml version="1.0" encoding="utf-8"?>
<p:tagLst xmlns:p="http://schemas.openxmlformats.org/presentationml/2006/main">
  <p:tag name="AS_UNIQUEID" val="8091"/>
  <p:tag name="KSO_WM_BEAUTIFY_FLAG" val=""/>
</p:tagLst>
</file>

<file path=ppt/tags/tag472.xml><?xml version="1.0" encoding="utf-8"?>
<p:tagLst xmlns:p="http://schemas.openxmlformats.org/presentationml/2006/main">
  <p:tag name="AS_UNIQUEID" val="8090"/>
  <p:tag name="KSO_WM_BEAUTIFY_FLAG" val=""/>
</p:tagLst>
</file>

<file path=ppt/tags/tag473.xml><?xml version="1.0" encoding="utf-8"?>
<p:tagLst xmlns:p="http://schemas.openxmlformats.org/presentationml/2006/main">
  <p:tag name="AS_UNIQUEID" val="8091"/>
  <p:tag name="KSO_WM_BEAUTIFY_FLAG" val=""/>
</p:tagLst>
</file>

<file path=ppt/tags/tag474.xml><?xml version="1.0" encoding="utf-8"?>
<p:tagLst xmlns:p="http://schemas.openxmlformats.org/presentationml/2006/main">
  <p:tag name="AS_UNIQUEID" val="8090"/>
  <p:tag name="KSO_WM_BEAUTIFY_FLAG" val=""/>
</p:tagLst>
</file>

<file path=ppt/tags/tag475.xml><?xml version="1.0" encoding="utf-8"?>
<p:tagLst xmlns:p="http://schemas.openxmlformats.org/presentationml/2006/main">
  <p:tag name="AS_UNIQUEID" val="8091"/>
  <p:tag name="KSO_WM_BEAUTIFY_FLAG" val=""/>
</p:tagLst>
</file>

<file path=ppt/tags/tag476.xml><?xml version="1.0" encoding="utf-8"?>
<p:tagLst xmlns:p="http://schemas.openxmlformats.org/presentationml/2006/main">
  <p:tag name="KSO_WM_SPECIAL_SOURCE" val="bdnull"/>
</p:tagLst>
</file>

<file path=ppt/tags/tag477.xml><?xml version="1.0" encoding="utf-8"?>
<p:tagLst xmlns:p="http://schemas.openxmlformats.org/presentationml/2006/main">
  <p:tag name="AS_UNIQUEID" val="8488"/>
</p:tagLst>
</file>

<file path=ppt/tags/tag478.xml><?xml version="1.0" encoding="utf-8"?>
<p:tagLst xmlns:p="http://schemas.openxmlformats.org/presentationml/2006/main">
  <p:tag name="AS_UNIQUEID" val="8489"/>
  <p:tag name="KSO_WM_BEAUTIFY_FLAG" val=""/>
</p:tagLst>
</file>

<file path=ppt/tags/tag479.xml><?xml version="1.0" encoding="utf-8"?>
<p:tagLst xmlns:p="http://schemas.openxmlformats.org/presentationml/2006/main">
  <p:tag name="AS_UNIQUEID" val="8490"/>
  <p:tag name="KSO_WM_BEAUTIFY_FLAG" val=""/>
</p:tagLst>
</file>

<file path=ppt/tags/tag480.xml><?xml version="1.0" encoding="utf-8"?>
<p:tagLst xmlns:p="http://schemas.openxmlformats.org/presentationml/2006/main">
  <p:tag name="AS_UNIQUEID" val="8491"/>
  <p:tag name="KSO_WM_BEAUTIFY_FLAG" val=""/>
</p:tagLst>
</file>

<file path=ppt/tags/tag481.xml><?xml version="1.0" encoding="utf-8"?>
<p:tagLst xmlns:p="http://schemas.openxmlformats.org/presentationml/2006/main">
  <p:tag name="AS_UNIQUEID" val="8492"/>
</p:tagLst>
</file>

<file path=ppt/tags/tag482.xml><?xml version="1.0" encoding="utf-8"?>
<p:tagLst xmlns:p="http://schemas.openxmlformats.org/presentationml/2006/main">
  <p:tag name="AS_UNIQUEID" val="8493"/>
  <p:tag name="KSO_WM_BEAUTIFY_FLAG" val=""/>
</p:tagLst>
</file>

<file path=ppt/tags/tag483.xml><?xml version="1.0" encoding="utf-8"?>
<p:tagLst xmlns:p="http://schemas.openxmlformats.org/presentationml/2006/main">
  <p:tag name="AS_UNIQUEID" val="8494"/>
  <p:tag name="KSO_WM_BEAUTIFY_FLAG" val=""/>
</p:tagLst>
</file>

<file path=ppt/tags/tag484.xml><?xml version="1.0" encoding="utf-8"?>
<p:tagLst xmlns:p="http://schemas.openxmlformats.org/presentationml/2006/main">
  <p:tag name="AS_UNIQUEID" val="8495"/>
</p:tagLst>
</file>

<file path=ppt/tags/tag485.xml><?xml version="1.0" encoding="utf-8"?>
<p:tagLst xmlns:p="http://schemas.openxmlformats.org/presentationml/2006/main">
  <p:tag name="KSO_WM_SPECIAL_SOURCE" val="bdnull"/>
</p:tagLst>
</file>

<file path=ppt/tags/tag486.xml><?xml version="1.0" encoding="utf-8"?>
<p:tagLst xmlns:p="http://schemas.openxmlformats.org/presentationml/2006/main">
  <p:tag name="AS_UNIQUEID" val="8496"/>
</p:tagLst>
</file>

<file path=ppt/tags/tag487.xml><?xml version="1.0" encoding="utf-8"?>
<p:tagLst xmlns:p="http://schemas.openxmlformats.org/presentationml/2006/main">
  <p:tag name="AS_UNIQUEID" val="8497"/>
  <p:tag name="KSO_WM_BEAUTIFY_FLAG" val=""/>
</p:tagLst>
</file>

<file path=ppt/tags/tag488.xml><?xml version="1.0" encoding="utf-8"?>
<p:tagLst xmlns:p="http://schemas.openxmlformats.org/presentationml/2006/main">
  <p:tag name="AS_UNIQUEID" val="8498"/>
  <p:tag name="KSO_WM_BEAUTIFY_FLAG" val=""/>
</p:tagLst>
</file>

<file path=ppt/tags/tag489.xml><?xml version="1.0" encoding="utf-8"?>
<p:tagLst xmlns:p="http://schemas.openxmlformats.org/presentationml/2006/main">
  <p:tag name="AS_UNIQUEID" val="8499"/>
  <p:tag name="KSO_WM_BEAUTIFY_FLAG" val=""/>
</p:tagLst>
</file>

<file path=ppt/tags/tag490.xml><?xml version="1.0" encoding="utf-8"?>
<p:tagLst xmlns:p="http://schemas.openxmlformats.org/presentationml/2006/main">
  <p:tag name="AS_UNIQUEID" val="8500"/>
</p:tagLst>
</file>

<file path=ppt/tags/tag491.xml><?xml version="1.0" encoding="utf-8"?>
<p:tagLst xmlns:p="http://schemas.openxmlformats.org/presentationml/2006/main">
  <p:tag name="AS_UNIQUEID" val="8501"/>
  <p:tag name="KSO_WM_BEAUTIFY_FLAG" val=""/>
</p:tagLst>
</file>

<file path=ppt/tags/tag492.xml><?xml version="1.0" encoding="utf-8"?>
<p:tagLst xmlns:p="http://schemas.openxmlformats.org/presentationml/2006/main">
  <p:tag name="AS_UNIQUEID" val="8502"/>
  <p:tag name="KSO_WM_BEAUTIFY_FLAG" val=""/>
</p:tagLst>
</file>

<file path=ppt/tags/tag493.xml><?xml version="1.0" encoding="utf-8"?>
<p:tagLst xmlns:p="http://schemas.openxmlformats.org/presentationml/2006/main">
  <p:tag name="AS_UNIQUEID" val="8503"/>
</p:tagLst>
</file>

<file path=ppt/tags/tag494.xml><?xml version="1.0" encoding="utf-8"?>
<p:tagLst xmlns:p="http://schemas.openxmlformats.org/presentationml/2006/main">
  <p:tag name="KSO_WM_SPECIAL_SOURCE" val="bdnull"/>
</p:tagLst>
</file>

<file path=ppt/tags/tag495.xml><?xml version="1.0" encoding="utf-8"?>
<p:tagLst xmlns:p="http://schemas.openxmlformats.org/presentationml/2006/main">
  <p:tag name="AS_UNIQUEID" val="8504"/>
</p:tagLst>
</file>

<file path=ppt/tags/tag496.xml><?xml version="1.0" encoding="utf-8"?>
<p:tagLst xmlns:p="http://schemas.openxmlformats.org/presentationml/2006/main">
  <p:tag name="AS_UNIQUEID" val="8505"/>
  <p:tag name="KSO_WM_BEAUTIFY_FLAG" val=""/>
</p:tagLst>
</file>

<file path=ppt/tags/tag497.xml><?xml version="1.0" encoding="utf-8"?>
<p:tagLst xmlns:p="http://schemas.openxmlformats.org/presentationml/2006/main">
  <p:tag name="AS_UNIQUEID" val="8506"/>
  <p:tag name="KSO_WM_BEAUTIFY_FLAG" val=""/>
</p:tagLst>
</file>

<file path=ppt/tags/tag498.xml><?xml version="1.0" encoding="utf-8"?>
<p:tagLst xmlns:p="http://schemas.openxmlformats.org/presentationml/2006/main">
  <p:tag name="AS_UNIQUEID" val="8507"/>
  <p:tag name="KSO_WM_BEAUTIFY_FLAG" val=""/>
</p:tagLst>
</file>

<file path=ppt/tags/tag499.xml><?xml version="1.0" encoding="utf-8"?>
<p:tagLst xmlns:p="http://schemas.openxmlformats.org/presentationml/2006/main">
  <p:tag name="AS_UNIQUEID" val="8508"/>
</p:tagLst>
</file>

<file path=ppt/tags/tag500.xml><?xml version="1.0" encoding="utf-8"?>
<p:tagLst xmlns:p="http://schemas.openxmlformats.org/presentationml/2006/main">
  <p:tag name="AS_UNIQUEID" val="8509"/>
  <p:tag name="KSO_WM_BEAUTIFY_FLAG" val=""/>
</p:tagLst>
</file>

<file path=ppt/tags/tag501.xml><?xml version="1.0" encoding="utf-8"?>
<p:tagLst xmlns:p="http://schemas.openxmlformats.org/presentationml/2006/main">
  <p:tag name="AS_UNIQUEID" val="8510"/>
  <p:tag name="KSO_WM_BEAUTIFY_FLAG" val=""/>
</p:tagLst>
</file>

<file path=ppt/tags/tag502.xml><?xml version="1.0" encoding="utf-8"?>
<p:tagLst xmlns:p="http://schemas.openxmlformats.org/presentationml/2006/main">
  <p:tag name="AS_UNIQUEID" val="8511"/>
</p:tagLst>
</file>

<file path=ppt/tags/tag503.xml><?xml version="1.0" encoding="utf-8"?>
<p:tagLst xmlns:p="http://schemas.openxmlformats.org/presentationml/2006/main">
  <p:tag name="KSO_WM_SPECIAL_SOURCE" val="bdnull"/>
</p:tagLst>
</file>

<file path=ppt/tags/tag504.xml><?xml version="1.0" encoding="utf-8"?>
<p:tagLst xmlns:p="http://schemas.openxmlformats.org/presentationml/2006/main">
  <p:tag name="AS_UNIQUEID" val="8512"/>
</p:tagLst>
</file>

<file path=ppt/tags/tag505.xml><?xml version="1.0" encoding="utf-8"?>
<p:tagLst xmlns:p="http://schemas.openxmlformats.org/presentationml/2006/main">
  <p:tag name="AS_UNIQUEID" val="8513"/>
  <p:tag name="KSO_WM_BEAUTIFY_FLAG" val=""/>
</p:tagLst>
</file>

<file path=ppt/tags/tag506.xml><?xml version="1.0" encoding="utf-8"?>
<p:tagLst xmlns:p="http://schemas.openxmlformats.org/presentationml/2006/main">
  <p:tag name="AS_UNIQUEID" val="8514"/>
  <p:tag name="KSO_WM_BEAUTIFY_FLAG" val=""/>
</p:tagLst>
</file>

<file path=ppt/tags/tag507.xml><?xml version="1.0" encoding="utf-8"?>
<p:tagLst xmlns:p="http://schemas.openxmlformats.org/presentationml/2006/main">
  <p:tag name="AS_UNIQUEID" val="8515"/>
  <p:tag name="KSO_WM_BEAUTIFY_FLAG" val=""/>
</p:tagLst>
</file>

<file path=ppt/tags/tag508.xml><?xml version="1.0" encoding="utf-8"?>
<p:tagLst xmlns:p="http://schemas.openxmlformats.org/presentationml/2006/main">
  <p:tag name="AS_UNIQUEID" val="8516"/>
</p:tagLst>
</file>

<file path=ppt/tags/tag509.xml><?xml version="1.0" encoding="utf-8"?>
<p:tagLst xmlns:p="http://schemas.openxmlformats.org/presentationml/2006/main">
  <p:tag name="AS_UNIQUEID" val="8517"/>
  <p:tag name="KSO_WM_BEAUTIFY_FLAG" val=""/>
</p:tagLst>
</file>

<file path=ppt/tags/tag510.xml><?xml version="1.0" encoding="utf-8"?>
<p:tagLst xmlns:p="http://schemas.openxmlformats.org/presentationml/2006/main">
  <p:tag name="AS_UNIQUEID" val="8518"/>
  <p:tag name="KSO_WM_BEAUTIFY_FLAG" val=""/>
</p:tagLst>
</file>

<file path=ppt/tags/tag511.xml><?xml version="1.0" encoding="utf-8"?>
<p:tagLst xmlns:p="http://schemas.openxmlformats.org/presentationml/2006/main">
  <p:tag name="AS_UNIQUEID" val="8519"/>
  <p:tag name="KSO_WM_BEAUTIFY_FLAG" val=""/>
</p:tagLst>
</file>

<file path=ppt/tags/tag512.xml><?xml version="1.0" encoding="utf-8"?>
<p:tagLst xmlns:p="http://schemas.openxmlformats.org/presentationml/2006/main">
  <p:tag name="AS_UNIQUEID" val="8520"/>
  <p:tag name="KSO_WM_BEAUTIFY_FLAG" val=""/>
</p:tagLst>
</file>

<file path=ppt/tags/tag513.xml><?xml version="1.0" encoding="utf-8"?>
<p:tagLst xmlns:p="http://schemas.openxmlformats.org/presentationml/2006/main">
  <p:tag name="KSO_WM_SPECIAL_SOURCE" val="bdnull"/>
</p:tagLst>
</file>

<file path=ppt/tags/tag514.xml><?xml version="1.0" encoding="utf-8"?>
<p:tagLst xmlns:p="http://schemas.openxmlformats.org/presentationml/2006/main">
  <p:tag name="AS_UNIQUEID" val="8521"/>
</p:tagLst>
</file>

<file path=ppt/tags/tag515.xml><?xml version="1.0" encoding="utf-8"?>
<p:tagLst xmlns:p="http://schemas.openxmlformats.org/presentationml/2006/main">
  <p:tag name="AS_UNIQUEID" val="8522"/>
  <p:tag name="KSO_WM_BEAUTIFY_FLAG" val=""/>
</p:tagLst>
</file>

<file path=ppt/tags/tag516.xml><?xml version="1.0" encoding="utf-8"?>
<p:tagLst xmlns:p="http://schemas.openxmlformats.org/presentationml/2006/main">
  <p:tag name="AS_UNIQUEID" val="8523"/>
  <p:tag name="KSO_WM_BEAUTIFY_FLAG" val=""/>
</p:tagLst>
</file>

<file path=ppt/tags/tag517.xml><?xml version="1.0" encoding="utf-8"?>
<p:tagLst xmlns:p="http://schemas.openxmlformats.org/presentationml/2006/main">
  <p:tag name="AS_UNIQUEID" val="8524"/>
  <p:tag name="KSO_WM_BEAUTIFY_FLAG" val=""/>
</p:tagLst>
</file>

<file path=ppt/tags/tag518.xml><?xml version="1.0" encoding="utf-8"?>
<p:tagLst xmlns:p="http://schemas.openxmlformats.org/presentationml/2006/main">
  <p:tag name="AS_UNIQUEID" val="8525"/>
  <p:tag name="KSO_WM_BEAUTIFY_FLAG" val=""/>
</p:tagLst>
</file>

<file path=ppt/tags/tag519.xml><?xml version="1.0" encoding="utf-8"?>
<p:tagLst xmlns:p="http://schemas.openxmlformats.org/presentationml/2006/main">
  <p:tag name="AS_UNIQUEID" val="8526"/>
</p:tagLst>
</file>

<file path=ppt/tags/tag520.xml><?xml version="1.0" encoding="utf-8"?>
<p:tagLst xmlns:p="http://schemas.openxmlformats.org/presentationml/2006/main">
  <p:tag name="AS_UNIQUEID" val="8527"/>
</p:tagLst>
</file>

<file path=ppt/tags/tag521.xml><?xml version="1.0" encoding="utf-8"?>
<p:tagLst xmlns:p="http://schemas.openxmlformats.org/presentationml/2006/main">
  <p:tag name="AS_UNIQUEID" val="8528"/>
  <p:tag name="KSO_WM_BEAUTIFY_FLAG" val=""/>
</p:tagLst>
</file>

<file path=ppt/tags/tag522.xml><?xml version="1.0" encoding="utf-8"?>
<p:tagLst xmlns:p="http://schemas.openxmlformats.org/presentationml/2006/main">
  <p:tag name="AS_UNIQUEID" val="8529"/>
  <p:tag name="KSO_WM_BEAUTIFY_FLAG" val=""/>
</p:tagLst>
</file>

<file path=ppt/tags/tag523.xml><?xml version="1.0" encoding="utf-8"?>
<p:tagLst xmlns:p="http://schemas.openxmlformats.org/presentationml/2006/main">
  <p:tag name="AS_UNIQUEID" val="8530"/>
  <p:tag name="KSO_WM_BEAUTIFY_FLAG" val=""/>
</p:tagLst>
</file>

<file path=ppt/tags/tag524.xml><?xml version="1.0" encoding="utf-8"?>
<p:tagLst xmlns:p="http://schemas.openxmlformats.org/presentationml/2006/main">
  <p:tag name="AS_UNIQUEID" val="8531"/>
  <p:tag name="KSO_WM_BEAUTIFY_FLAG" val=""/>
</p:tagLst>
</file>

<file path=ppt/tags/tag525.xml><?xml version="1.0" encoding="utf-8"?>
<p:tagLst xmlns:p="http://schemas.openxmlformats.org/presentationml/2006/main">
  <p:tag name="AS_UNIQUEID" val="8532"/>
  <p:tag name="KSO_WM_BEAUTIFY_FLAG" val=""/>
</p:tagLst>
</file>

<file path=ppt/tags/tag526.xml><?xml version="1.0" encoding="utf-8"?>
<p:tagLst xmlns:p="http://schemas.openxmlformats.org/presentationml/2006/main">
  <p:tag name="AS_UNIQUEID" val="8533"/>
</p:tagLst>
</file>

<file path=ppt/tags/tag527.xml><?xml version="1.0" encoding="utf-8"?>
<p:tagLst xmlns:p="http://schemas.openxmlformats.org/presentationml/2006/main">
  <p:tag name="AS_UNIQUEID" val="8534"/>
  <p:tag name="KSO_WM_BEAUTIFY_FLAG" val=""/>
</p:tagLst>
</file>

<file path=ppt/tags/tag528.xml><?xml version="1.0" encoding="utf-8"?>
<p:tagLst xmlns:p="http://schemas.openxmlformats.org/presentationml/2006/main">
  <p:tag name="KSO_WM_SPECIAL_SOURCE" val="bdnull"/>
</p:tagLst>
</file>

<file path=ppt/tags/tag529.xml><?xml version="1.0" encoding="utf-8"?>
<p:tagLst xmlns:p="http://schemas.openxmlformats.org/presentationml/2006/main">
  <p:tag name="AS_UNIQUEID" val="8535"/>
</p:tagLst>
</file>

<file path=ppt/tags/tag530.xml><?xml version="1.0" encoding="utf-8"?>
<p:tagLst xmlns:p="http://schemas.openxmlformats.org/presentationml/2006/main">
  <p:tag name="AS_UNIQUEID" val="8536"/>
  <p:tag name="KSO_WM_BEAUTIFY_FLAG" val=""/>
</p:tagLst>
</file>

<file path=ppt/tags/tag531.xml><?xml version="1.0" encoding="utf-8"?>
<p:tagLst xmlns:p="http://schemas.openxmlformats.org/presentationml/2006/main">
  <p:tag name="AS_UNIQUEID" val="8537"/>
  <p:tag name="KSO_WM_BEAUTIFY_FLAG" val=""/>
</p:tagLst>
</file>

<file path=ppt/tags/tag532.xml><?xml version="1.0" encoding="utf-8"?>
<p:tagLst xmlns:p="http://schemas.openxmlformats.org/presentationml/2006/main">
  <p:tag name="AS_UNIQUEID" val="8538"/>
  <p:tag name="KSO_WM_BEAUTIFY_FLAG" val=""/>
</p:tagLst>
</file>

<file path=ppt/tags/tag533.xml><?xml version="1.0" encoding="utf-8"?>
<p:tagLst xmlns:p="http://schemas.openxmlformats.org/presentationml/2006/main">
  <p:tag name="AS_UNIQUEID" val="8539"/>
</p:tagLst>
</file>

<file path=ppt/tags/tag534.xml><?xml version="1.0" encoding="utf-8"?>
<p:tagLst xmlns:p="http://schemas.openxmlformats.org/presentationml/2006/main">
  <p:tag name="AS_UNIQUEID" val="8540"/>
  <p:tag name="KSO_WM_BEAUTIFY_FLAG" val=""/>
</p:tagLst>
</file>

<file path=ppt/tags/tag535.xml><?xml version="1.0" encoding="utf-8"?>
<p:tagLst xmlns:p="http://schemas.openxmlformats.org/presentationml/2006/main">
  <p:tag name="AS_UNIQUEID" val="8541"/>
  <p:tag name="KSO_WM_BEAUTIFY_FLAG" val=""/>
</p:tagLst>
</file>

<file path=ppt/tags/tag536.xml><?xml version="1.0" encoding="utf-8"?>
<p:tagLst xmlns:p="http://schemas.openxmlformats.org/presentationml/2006/main">
  <p:tag name="AS_UNIQUEID" val="8542"/>
  <p:tag name="KSO_WM_BEAUTIFY_FLAG" val=""/>
</p:tagLst>
</file>

<file path=ppt/tags/tag537.xml><?xml version="1.0" encoding="utf-8"?>
<p:tagLst xmlns:p="http://schemas.openxmlformats.org/presentationml/2006/main">
  <p:tag name="AS_UNIQUEID" val="8543"/>
  <p:tag name="KSO_WM_BEAUTIFY_FLAG" val=""/>
</p:tagLst>
</file>

<file path=ppt/tags/tag538.xml><?xml version="1.0" encoding="utf-8"?>
<p:tagLst xmlns:p="http://schemas.openxmlformats.org/presentationml/2006/main">
  <p:tag name="KSO_WM_SPECIAL_SOURCE" val="bdnull"/>
</p:tagLst>
</file>

<file path=ppt/tags/tag539.xml><?xml version="1.0" encoding="utf-8"?>
<p:tagLst xmlns:p="http://schemas.openxmlformats.org/presentationml/2006/main">
  <p:tag name="AS_UNIQUEID" val="8544"/>
</p:tagLst>
</file>

<file path=ppt/tags/tag540.xml><?xml version="1.0" encoding="utf-8"?>
<p:tagLst xmlns:p="http://schemas.openxmlformats.org/presentationml/2006/main">
  <p:tag name="AS_UNIQUEID" val="8545"/>
  <p:tag name="KSO_WM_BEAUTIFY_FLAG" val=""/>
</p:tagLst>
</file>

<file path=ppt/tags/tag541.xml><?xml version="1.0" encoding="utf-8"?>
<p:tagLst xmlns:p="http://schemas.openxmlformats.org/presentationml/2006/main">
  <p:tag name="AS_UNIQUEID" val="8546"/>
  <p:tag name="KSO_WM_BEAUTIFY_FLAG" val=""/>
</p:tagLst>
</file>

<file path=ppt/tags/tag542.xml><?xml version="1.0" encoding="utf-8"?>
<p:tagLst xmlns:p="http://schemas.openxmlformats.org/presentationml/2006/main">
  <p:tag name="AS_UNIQUEID" val="8547"/>
  <p:tag name="KSO_WM_BEAUTIFY_FLAG" val=""/>
</p:tagLst>
</file>

<file path=ppt/tags/tag543.xml><?xml version="1.0" encoding="utf-8"?>
<p:tagLst xmlns:p="http://schemas.openxmlformats.org/presentationml/2006/main">
  <p:tag name="AS_UNIQUEID" val="8548"/>
  <p:tag name="KSO_WM_BEAUTIFY_FLAG" val=""/>
</p:tagLst>
</file>

<file path=ppt/tags/tag544.xml><?xml version="1.0" encoding="utf-8"?>
<p:tagLst xmlns:p="http://schemas.openxmlformats.org/presentationml/2006/main">
  <p:tag name="AS_UNIQUEID" val="8549"/>
</p:tagLst>
</file>

<file path=ppt/tags/tag545.xml><?xml version="1.0" encoding="utf-8"?>
<p:tagLst xmlns:p="http://schemas.openxmlformats.org/presentationml/2006/main">
  <p:tag name="AS_UNIQUEID" val="8550"/>
</p:tagLst>
</file>

<file path=ppt/tags/tag546.xml><?xml version="1.0" encoding="utf-8"?>
<p:tagLst xmlns:p="http://schemas.openxmlformats.org/presentationml/2006/main">
  <p:tag name="AS_UNIQUEID" val="8551"/>
  <p:tag name="KSO_WM_BEAUTIFY_FLAG" val=""/>
</p:tagLst>
</file>

<file path=ppt/tags/tag547.xml><?xml version="1.0" encoding="utf-8"?>
<p:tagLst xmlns:p="http://schemas.openxmlformats.org/presentationml/2006/main">
  <p:tag name="AS_UNIQUEID" val="8552"/>
  <p:tag name="KSO_WM_BEAUTIFY_FLAG" val=""/>
</p:tagLst>
</file>

<file path=ppt/tags/tag548.xml><?xml version="1.0" encoding="utf-8"?>
<p:tagLst xmlns:p="http://schemas.openxmlformats.org/presentationml/2006/main">
  <p:tag name="KSO_WM_SPECIAL_SOURCE" val="bdnull"/>
</p:tagLst>
</file>

<file path=ppt/tags/tag549.xml><?xml version="1.0" encoding="utf-8"?>
<p:tagLst xmlns:p="http://schemas.openxmlformats.org/presentationml/2006/main">
  <p:tag name="AS_UNIQUEID" val="8553"/>
</p:tagLst>
</file>

<file path=ppt/tags/tag550.xml><?xml version="1.0" encoding="utf-8"?>
<p:tagLst xmlns:p="http://schemas.openxmlformats.org/presentationml/2006/main">
  <p:tag name="AS_UNIQUEID" val="8554"/>
  <p:tag name="KSO_WM_BEAUTIFY_FLAG" val=""/>
</p:tagLst>
</file>

<file path=ppt/tags/tag551.xml><?xml version="1.0" encoding="utf-8"?>
<p:tagLst xmlns:p="http://schemas.openxmlformats.org/presentationml/2006/main">
  <p:tag name="AS_UNIQUEID" val="8555"/>
  <p:tag name="KSO_WM_BEAUTIFY_FLAG" val=""/>
</p:tagLst>
</file>

<file path=ppt/tags/tag552.xml><?xml version="1.0" encoding="utf-8"?>
<p:tagLst xmlns:p="http://schemas.openxmlformats.org/presentationml/2006/main">
  <p:tag name="AS_UNIQUEID" val="8556"/>
  <p:tag name="KSO_WM_BEAUTIFY_FLAG" val=""/>
</p:tagLst>
</file>

<file path=ppt/tags/tag553.xml><?xml version="1.0" encoding="utf-8"?>
<p:tagLst xmlns:p="http://schemas.openxmlformats.org/presentationml/2006/main">
  <p:tag name="AS_UNIQUEID" val="8557"/>
  <p:tag name="KSO_WM_BEAUTIFY_FLAG" val=""/>
</p:tagLst>
</file>

<file path=ppt/tags/tag554.xml><?xml version="1.0" encoding="utf-8"?>
<p:tagLst xmlns:p="http://schemas.openxmlformats.org/presentationml/2006/main">
  <p:tag name="AS_UNIQUEID" val="8558"/>
  <p:tag name="KSO_WM_BEAUTIFY_FLAG" val=""/>
  <p:tag name="TABLE_ENDDRAG_ORIGIN_RECT" val="751*354"/>
  <p:tag name="TABLE_ENDDRAG_RECT" val="94*160*751*354"/>
</p:tagLst>
</file>

<file path=ppt/tags/tag555.xml><?xml version="1.0" encoding="utf-8"?>
<p:tagLst xmlns:p="http://schemas.openxmlformats.org/presentationml/2006/main">
  <p:tag name="AS_UNIQUEID" val="8559"/>
</p:tagLst>
</file>

<file path=ppt/tags/tag556.xml><?xml version="1.0" encoding="utf-8"?>
<p:tagLst xmlns:p="http://schemas.openxmlformats.org/presentationml/2006/main">
  <p:tag name="AS_UNIQUEID" val="8560"/>
</p:tagLst>
</file>

<file path=ppt/tags/tag557.xml><?xml version="1.0" encoding="utf-8"?>
<p:tagLst xmlns:p="http://schemas.openxmlformats.org/presentationml/2006/main">
  <p:tag name="AS_UNIQUEID" val="8561"/>
</p:tagLst>
</file>

<file path=ppt/tags/tag558.xml><?xml version="1.0" encoding="utf-8"?>
<p:tagLst xmlns:p="http://schemas.openxmlformats.org/presentationml/2006/main">
  <p:tag name="AS_UNIQUEID" val="8562"/>
</p:tagLst>
</file>

<file path=ppt/tags/tag559.xml><?xml version="1.0" encoding="utf-8"?>
<p:tagLst xmlns:p="http://schemas.openxmlformats.org/presentationml/2006/main">
  <p:tag name="AS_UNIQUEID" val="8563"/>
</p:tagLst>
</file>

<file path=ppt/tags/tag560.xml><?xml version="1.0" encoding="utf-8"?>
<p:tagLst xmlns:p="http://schemas.openxmlformats.org/presentationml/2006/main">
  <p:tag name="AS_UNIQUEID" val="8564"/>
</p:tagLst>
</file>

<file path=ppt/tags/tag561.xml><?xml version="1.0" encoding="utf-8"?>
<p:tagLst xmlns:p="http://schemas.openxmlformats.org/presentationml/2006/main">
  <p:tag name="AS_UNIQUEID" val="8565"/>
</p:tagLst>
</file>

<file path=ppt/tags/tag562.xml><?xml version="1.0" encoding="utf-8"?>
<p:tagLst xmlns:p="http://schemas.openxmlformats.org/presentationml/2006/main">
  <p:tag name="AS_UNIQUEID" val="8566"/>
</p:tagLst>
</file>

<file path=ppt/tags/tag563.xml><?xml version="1.0" encoding="utf-8"?>
<p:tagLst xmlns:p="http://schemas.openxmlformats.org/presentationml/2006/main">
  <p:tag name="AS_UNIQUEID" val="8567"/>
</p:tagLst>
</file>

<file path=ppt/tags/tag564.xml><?xml version="1.0" encoding="utf-8"?>
<p:tagLst xmlns:p="http://schemas.openxmlformats.org/presentationml/2006/main">
  <p:tag name="AS_UNIQUEID" val="8568"/>
</p:tagLst>
</file>

<file path=ppt/tags/tag565.xml><?xml version="1.0" encoding="utf-8"?>
<p:tagLst xmlns:p="http://schemas.openxmlformats.org/presentationml/2006/main">
  <p:tag name="AS_UNIQUEID" val="8569"/>
</p:tagLst>
</file>

<file path=ppt/tags/tag566.xml><?xml version="1.0" encoding="utf-8"?>
<p:tagLst xmlns:p="http://schemas.openxmlformats.org/presentationml/2006/main">
  <p:tag name="AS_UNIQUEID" val="8570"/>
</p:tagLst>
</file>

<file path=ppt/tags/tag567.xml><?xml version="1.0" encoding="utf-8"?>
<p:tagLst xmlns:p="http://schemas.openxmlformats.org/presentationml/2006/main">
  <p:tag name="AS_UNIQUEID" val="8571"/>
</p:tagLst>
</file>

<file path=ppt/tags/tag568.xml><?xml version="1.0" encoding="utf-8"?>
<p:tagLst xmlns:p="http://schemas.openxmlformats.org/presentationml/2006/main">
  <p:tag name="AS_UNIQUEID" val="8572"/>
  <p:tag name="KSO_WM_BEAUTIFY_FLAG" val=""/>
</p:tagLst>
</file>

<file path=ppt/tags/tag569.xml><?xml version="1.0" encoding="utf-8"?>
<p:tagLst xmlns:p="http://schemas.openxmlformats.org/presentationml/2006/main">
  <p:tag name="AS_UNIQUEID" val="8573"/>
  <p:tag name="KSO_WM_BEAUTIFY_FLAG" val=""/>
</p:tagLst>
</file>

<file path=ppt/tags/tag570.xml><?xml version="1.0" encoding="utf-8"?>
<p:tagLst xmlns:p="http://schemas.openxmlformats.org/presentationml/2006/main">
  <p:tag name="AS_UNIQUEID" val="8574"/>
  <p:tag name="KSO_WM_BEAUTIFY_FLAG" val=""/>
</p:tagLst>
</file>

<file path=ppt/tags/tag571.xml><?xml version="1.0" encoding="utf-8"?>
<p:tagLst xmlns:p="http://schemas.openxmlformats.org/presentationml/2006/main">
  <p:tag name="KSO_WM_SPECIAL_SOURCE" val="bdnull"/>
</p:tagLst>
</file>

<file path=ppt/tags/tag572.xml><?xml version="1.0" encoding="utf-8"?>
<p:tagLst xmlns:p="http://schemas.openxmlformats.org/presentationml/2006/main">
  <p:tag name="AS_UNIQUEID" val="8575"/>
</p:tagLst>
</file>

<file path=ppt/tags/tag573.xml><?xml version="1.0" encoding="utf-8"?>
<p:tagLst xmlns:p="http://schemas.openxmlformats.org/presentationml/2006/main">
  <p:tag name="AS_UNIQUEID" val="8576"/>
  <p:tag name="KSO_WM_BEAUTIFY_FLAG" val=""/>
</p:tagLst>
</file>

<file path=ppt/tags/tag574.xml><?xml version="1.0" encoding="utf-8"?>
<p:tagLst xmlns:p="http://schemas.openxmlformats.org/presentationml/2006/main">
  <p:tag name="AS_UNIQUEID" val="8577"/>
  <p:tag name="KSO_WM_BEAUTIFY_FLAG" val=""/>
</p:tagLst>
</file>

<file path=ppt/tags/tag575.xml><?xml version="1.0" encoding="utf-8"?>
<p:tagLst xmlns:p="http://schemas.openxmlformats.org/presentationml/2006/main">
  <p:tag name="AS_UNIQUEID" val="8578"/>
  <p:tag name="KSO_WM_BEAUTIFY_FLAG" val=""/>
</p:tagLst>
</file>

<file path=ppt/tags/tag576.xml><?xml version="1.0" encoding="utf-8"?>
<p:tagLst xmlns:p="http://schemas.openxmlformats.org/presentationml/2006/main">
  <p:tag name="AS_UNIQUEID" val="8579"/>
</p:tagLst>
</file>

<file path=ppt/tags/tag577.xml><?xml version="1.0" encoding="utf-8"?>
<p:tagLst xmlns:p="http://schemas.openxmlformats.org/presentationml/2006/main">
  <p:tag name="AS_UNIQUEID" val="8580"/>
  <p:tag name="KSO_WM_BEAUTIFY_FLAG" val=""/>
</p:tagLst>
</file>

<file path=ppt/tags/tag578.xml><?xml version="1.0" encoding="utf-8"?>
<p:tagLst xmlns:p="http://schemas.openxmlformats.org/presentationml/2006/main">
  <p:tag name="AS_UNIQUEID" val="8581"/>
  <p:tag name="KSO_WM_BEAUTIFY_FLAG" val=""/>
</p:tagLst>
</file>

<file path=ppt/tags/tag579.xml><?xml version="1.0" encoding="utf-8"?>
<p:tagLst xmlns:p="http://schemas.openxmlformats.org/presentationml/2006/main">
  <p:tag name="AS_UNIQUEID" val="8582"/>
  <p:tag name="TABLE_ENDDRAG_ORIGIN_RECT" val="905*466"/>
  <p:tag name="TABLE_ENDDRAG_RECT" val="36*69*905*466"/>
</p:tagLst>
</file>

<file path=ppt/tags/tag580.xml><?xml version="1.0" encoding="utf-8"?>
<p:tagLst xmlns:p="http://schemas.openxmlformats.org/presentationml/2006/main">
  <p:tag name="AS_UNIQUEID" val="8583"/>
</p:tagLst>
</file>

<file path=ppt/tags/tag581.xml><?xml version="1.0" encoding="utf-8"?>
<p:tagLst xmlns:p="http://schemas.openxmlformats.org/presentationml/2006/main">
  <p:tag name="AS_UNIQUEID" val="8584"/>
</p:tagLst>
</file>

<file path=ppt/tags/tag582.xml><?xml version="1.0" encoding="utf-8"?>
<p:tagLst xmlns:p="http://schemas.openxmlformats.org/presentationml/2006/main">
  <p:tag name="AS_UNIQUEID" val="8585"/>
</p:tagLst>
</file>

<file path=ppt/tags/tag583.xml><?xml version="1.0" encoding="utf-8"?>
<p:tagLst xmlns:p="http://schemas.openxmlformats.org/presentationml/2006/main">
  <p:tag name="AS_UNIQUEID" val="8586"/>
</p:tagLst>
</file>

<file path=ppt/tags/tag584.xml><?xml version="1.0" encoding="utf-8"?>
<p:tagLst xmlns:p="http://schemas.openxmlformats.org/presentationml/2006/main">
  <p:tag name="AS_UNIQUEID" val="8587"/>
</p:tagLst>
</file>

<file path=ppt/tags/tag585.xml><?xml version="1.0" encoding="utf-8"?>
<p:tagLst xmlns:p="http://schemas.openxmlformats.org/presentationml/2006/main">
  <p:tag name="AS_UNIQUEID" val="8588"/>
</p:tagLst>
</file>

<file path=ppt/tags/tag586.xml><?xml version="1.0" encoding="utf-8"?>
<p:tagLst xmlns:p="http://schemas.openxmlformats.org/presentationml/2006/main">
  <p:tag name="AS_UNIQUEID" val="8589"/>
</p:tagLst>
</file>

<file path=ppt/tags/tag587.xml><?xml version="1.0" encoding="utf-8"?>
<p:tagLst xmlns:p="http://schemas.openxmlformats.org/presentationml/2006/main">
  <p:tag name="AS_UNIQUEID" val="8590"/>
</p:tagLst>
</file>

<file path=ppt/tags/tag588.xml><?xml version="1.0" encoding="utf-8"?>
<p:tagLst xmlns:p="http://schemas.openxmlformats.org/presentationml/2006/main">
  <p:tag name="AS_UNIQUEID" val="8591"/>
</p:tagLst>
</file>

<file path=ppt/tags/tag589.xml><?xml version="1.0" encoding="utf-8"?>
<p:tagLst xmlns:p="http://schemas.openxmlformats.org/presentationml/2006/main">
  <p:tag name="AS_UNIQUEID" val="8592"/>
</p:tagLst>
</file>

<file path=ppt/tags/tag590.xml><?xml version="1.0" encoding="utf-8"?>
<p:tagLst xmlns:p="http://schemas.openxmlformats.org/presentationml/2006/main">
  <p:tag name="AS_UNIQUEID" val="8593"/>
</p:tagLst>
</file>

<file path=ppt/tags/tag591.xml><?xml version="1.0" encoding="utf-8"?>
<p:tagLst xmlns:p="http://schemas.openxmlformats.org/presentationml/2006/main">
  <p:tag name="AS_UNIQUEID" val="8594"/>
</p:tagLst>
</file>

<file path=ppt/tags/tag592.xml><?xml version="1.0" encoding="utf-8"?>
<p:tagLst xmlns:p="http://schemas.openxmlformats.org/presentationml/2006/main">
  <p:tag name="AS_UNIQUEID" val="8595"/>
</p:tagLst>
</file>

<file path=ppt/tags/tag593.xml><?xml version="1.0" encoding="utf-8"?>
<p:tagLst xmlns:p="http://schemas.openxmlformats.org/presentationml/2006/main">
  <p:tag name="AS_UNIQUEID" val="8596"/>
  <p:tag name="KSO_WM_BEAUTIFY_FLAG" val=""/>
</p:tagLst>
</file>

<file path=ppt/tags/tag594.xml><?xml version="1.0" encoding="utf-8"?>
<p:tagLst xmlns:p="http://schemas.openxmlformats.org/presentationml/2006/main">
  <p:tag name="KSO_WM_SPECIAL_SOURCE" val="bdnull"/>
</p:tagLst>
</file>

<file path=ppt/tags/tag595.xml><?xml version="1.0" encoding="utf-8"?>
<p:tagLst xmlns:p="http://schemas.openxmlformats.org/presentationml/2006/main">
  <p:tag name="AS_UNIQUEID" val="8597"/>
</p:tagLst>
</file>

<file path=ppt/tags/tag596.xml><?xml version="1.0" encoding="utf-8"?>
<p:tagLst xmlns:p="http://schemas.openxmlformats.org/presentationml/2006/main">
  <p:tag name="AS_UNIQUEID" val="8598"/>
  <p:tag name="KSO_WM_BEAUTIFY_FLAG" val=""/>
</p:tagLst>
</file>

<file path=ppt/tags/tag597.xml><?xml version="1.0" encoding="utf-8"?>
<p:tagLst xmlns:p="http://schemas.openxmlformats.org/presentationml/2006/main">
  <p:tag name="AS_UNIQUEID" val="8599"/>
  <p:tag name="KSO_WM_BEAUTIFY_FLAG" val=""/>
</p:tagLst>
</file>

<file path=ppt/tags/tag598.xml><?xml version="1.0" encoding="utf-8"?>
<p:tagLst xmlns:p="http://schemas.openxmlformats.org/presentationml/2006/main">
  <p:tag name="AS_UNIQUEID" val="8600"/>
</p:tagLst>
</file>

<file path=ppt/tags/tag599.xml><?xml version="1.0" encoding="utf-8"?>
<p:tagLst xmlns:p="http://schemas.openxmlformats.org/presentationml/2006/main">
  <p:tag name="AS_UNIQUEID" val="8601"/>
  <p:tag name="KSO_WM_BEAUTIFY_FLAG" val=""/>
</p:tagLst>
</file>

<file path=ppt/tags/tag600.xml><?xml version="1.0" encoding="utf-8"?>
<p:tagLst xmlns:p="http://schemas.openxmlformats.org/presentationml/2006/main">
  <p:tag name="AS_UNIQUEID" val="8602"/>
  <p:tag name="KSO_WM_BEAUTIFY_FLAG" val=""/>
</p:tagLst>
</file>

<file path=ppt/tags/tag601.xml><?xml version="1.0" encoding="utf-8"?>
<p:tagLst xmlns:p="http://schemas.openxmlformats.org/presentationml/2006/main">
  <p:tag name="AS_UNIQUEID" val="8603"/>
  <p:tag name="KSO_WM_BEAUTIFY_FLAG" val=""/>
</p:tagLst>
</file>

<file path=ppt/tags/tag602.xml><?xml version="1.0" encoding="utf-8"?>
<p:tagLst xmlns:p="http://schemas.openxmlformats.org/presentationml/2006/main">
  <p:tag name="AS_UNIQUEID" val="8604"/>
</p:tagLst>
</file>

<file path=ppt/tags/tag603.xml><?xml version="1.0" encoding="utf-8"?>
<p:tagLst xmlns:p="http://schemas.openxmlformats.org/presentationml/2006/main">
  <p:tag name="AS_UNIQUEID" val="8605"/>
  <p:tag name="KSO_WM_BEAUTIFY_FLAG" val=""/>
</p:tagLst>
</file>

<file path=ppt/tags/tag604.xml><?xml version="1.0" encoding="utf-8"?>
<p:tagLst xmlns:p="http://schemas.openxmlformats.org/presentationml/2006/main">
  <p:tag name="KSO_WM_SPECIAL_SOURCE" val="bdnull"/>
</p:tagLst>
</file>

<file path=ppt/tags/tag605.xml><?xml version="1.0" encoding="utf-8"?>
<p:tagLst xmlns:p="http://schemas.openxmlformats.org/presentationml/2006/main">
  <p:tag name="AS_UNIQUEID" val="8606"/>
</p:tagLst>
</file>

<file path=ppt/tags/tag606.xml><?xml version="1.0" encoding="utf-8"?>
<p:tagLst xmlns:p="http://schemas.openxmlformats.org/presentationml/2006/main">
  <p:tag name="AS_UNIQUEID" val="8607"/>
  <p:tag name="KSO_WM_BEAUTIFY_FLAG" val=""/>
</p:tagLst>
</file>

<file path=ppt/tags/tag607.xml><?xml version="1.0" encoding="utf-8"?>
<p:tagLst xmlns:p="http://schemas.openxmlformats.org/presentationml/2006/main">
  <p:tag name="AS_UNIQUEID" val="8608"/>
  <p:tag name="KSO_WM_BEAUTIFY_FLAG" val=""/>
</p:tagLst>
</file>

<file path=ppt/tags/tag608.xml><?xml version="1.0" encoding="utf-8"?>
<p:tagLst xmlns:p="http://schemas.openxmlformats.org/presentationml/2006/main">
  <p:tag name="AS_UNIQUEID" val="8609"/>
</p:tagLst>
</file>

<file path=ppt/tags/tag609.xml><?xml version="1.0" encoding="utf-8"?>
<p:tagLst xmlns:p="http://schemas.openxmlformats.org/presentationml/2006/main">
  <p:tag name="AS_UNIQUEID" val="8610"/>
  <p:tag name="KSO_WM_BEAUTIFY_FLAG" val=""/>
</p:tagLst>
</file>

<file path=ppt/tags/tag610.xml><?xml version="1.0" encoding="utf-8"?>
<p:tagLst xmlns:p="http://schemas.openxmlformats.org/presentationml/2006/main">
  <p:tag name="AS_UNIQUEID" val="8611"/>
  <p:tag name="KSO_WM_BEAUTIFY_FLAG" val=""/>
</p:tagLst>
</file>

<file path=ppt/tags/tag611.xml><?xml version="1.0" encoding="utf-8"?>
<p:tagLst xmlns:p="http://schemas.openxmlformats.org/presentationml/2006/main">
  <p:tag name="AS_UNIQUEID" val="8612"/>
  <p:tag name="KSO_WM_BEAUTIFY_FLAG" val=""/>
</p:tagLst>
</file>

<file path=ppt/tags/tag612.xml><?xml version="1.0" encoding="utf-8"?>
<p:tagLst xmlns:p="http://schemas.openxmlformats.org/presentationml/2006/main">
  <p:tag name="AS_UNIQUEID" val="8613"/>
  <p:tag name="KSO_WM_BEAUTIFY_FLAG" val=""/>
</p:tagLst>
</file>

<file path=ppt/tags/tag613.xml><?xml version="1.0" encoding="utf-8"?>
<p:tagLst xmlns:p="http://schemas.openxmlformats.org/presentationml/2006/main">
  <p:tag name="AS_UNIQUEID" val="7683"/>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614.xml><?xml version="1.0" encoding="utf-8"?>
<p:tagLst xmlns:p="http://schemas.openxmlformats.org/presentationml/2006/main">
  <p:tag name="AS_UNIQUEID" val="7684"/>
  <p:tag name="KSO_WM_BEAUTIFY_FLAG" val=""/>
</p:tagLst>
</file>

<file path=ppt/tags/tag615.xml><?xml version="1.0" encoding="utf-8"?>
<p:tagLst xmlns:p="http://schemas.openxmlformats.org/presentationml/2006/main">
  <p:tag name="AS_UNIQUEID" val="7689"/>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616.xml><?xml version="1.0" encoding="utf-8"?>
<p:tagLst xmlns:p="http://schemas.openxmlformats.org/presentationml/2006/main">
  <p:tag name="AS_UNIQUEID" val="7690"/>
  <p:tag name="KSO_WM_BEAUTIFY_FLAG" val=""/>
</p:tagLst>
</file>

<file path=ppt/tags/tag617.xml><?xml version="1.0" encoding="utf-8"?>
<p:tagLst xmlns:p="http://schemas.openxmlformats.org/presentationml/2006/main">
  <p:tag name="AS_UNIQUEID" val="7699"/>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618.xml><?xml version="1.0" encoding="utf-8"?>
<p:tagLst xmlns:p="http://schemas.openxmlformats.org/presentationml/2006/main">
  <p:tag name="AS_UNIQUEID" val="7698"/>
  <p:tag name="KSO_WM_BEAUTIFY_FLAG" val=""/>
</p:tagLst>
</file>

<file path=ppt/tags/tag619.xml><?xml version="1.0" encoding="utf-8"?>
<p:tagLst xmlns:p="http://schemas.openxmlformats.org/presentationml/2006/main">
  <p:tag name="AS_UNIQUEID" val="7703"/>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620.xml><?xml version="1.0" encoding="utf-8"?>
<p:tagLst xmlns:p="http://schemas.openxmlformats.org/presentationml/2006/main">
  <p:tag name="AS_UNIQUEID" val="7704"/>
  <p:tag name="KSO_WM_BEAUTIFY_FLAG" val=""/>
</p:tagLst>
</file>

<file path=ppt/tags/tag621.xml><?xml version="1.0" encoding="utf-8"?>
<p:tagLst xmlns:p="http://schemas.openxmlformats.org/presentationml/2006/main">
  <p:tag name="KSO_WM_SPECIAL_SOURCE" val="bdnull"/>
</p:tagLst>
</file>

<file path=ppt/tags/tag622.xml><?xml version="1.0" encoding="utf-8"?>
<p:tagLst xmlns:p="http://schemas.openxmlformats.org/presentationml/2006/main">
  <p:tag name="AS_UNIQUEID" val="8614"/>
</p:tagLst>
</file>

<file path=ppt/tags/tag623.xml><?xml version="1.0" encoding="utf-8"?>
<p:tagLst xmlns:p="http://schemas.openxmlformats.org/presentationml/2006/main">
  <p:tag name="AS_UNIQUEID" val="8615"/>
  <p:tag name="KSO_WM_BEAUTIFY_FLAG" val=""/>
</p:tagLst>
</file>

<file path=ppt/tags/tag624.xml><?xml version="1.0" encoding="utf-8"?>
<p:tagLst xmlns:p="http://schemas.openxmlformats.org/presentationml/2006/main">
  <p:tag name="AS_UNIQUEID" val="8616"/>
  <p:tag name="KSO_WM_BEAUTIFY_FLAG" val=""/>
</p:tagLst>
</file>

<file path=ppt/tags/tag625.xml><?xml version="1.0" encoding="utf-8"?>
<p:tagLst xmlns:p="http://schemas.openxmlformats.org/presentationml/2006/main">
  <p:tag name="AS_UNIQUEID" val="8617"/>
  <p:tag name="KSO_WM_BEAUTIFY_FLAG" val=""/>
</p:tagLst>
</file>

<file path=ppt/tags/tag626.xml><?xml version="1.0" encoding="utf-8"?>
<p:tagLst xmlns:p="http://schemas.openxmlformats.org/presentationml/2006/main">
  <p:tag name="AS_UNIQUEID" val="8618"/>
</p:tagLst>
</file>

<file path=ppt/tags/tag627.xml><?xml version="1.0" encoding="utf-8"?>
<p:tagLst xmlns:p="http://schemas.openxmlformats.org/presentationml/2006/main">
  <p:tag name="AS_UNIQUEID" val="8619"/>
  <p:tag name="KSO_WM_BEAUTIFY_FLAG" val=""/>
</p:tagLst>
</file>

<file path=ppt/tags/tag628.xml><?xml version="1.0" encoding="utf-8"?>
<p:tagLst xmlns:p="http://schemas.openxmlformats.org/presentationml/2006/main">
  <p:tag name="AS_UNIQUEID" val="8620"/>
  <p:tag name="KSO_WM_BEAUTIFY_FLAG" val=""/>
</p:tagLst>
</file>

<file path=ppt/tags/tag629.xml><?xml version="1.0" encoding="utf-8"?>
<p:tagLst xmlns:p="http://schemas.openxmlformats.org/presentationml/2006/main">
  <p:tag name="AS_UNIQUEID" val="8621"/>
</p:tagLst>
</file>

<file path=ppt/tags/tag630.xml><?xml version="1.0" encoding="utf-8"?>
<p:tagLst xmlns:p="http://schemas.openxmlformats.org/presentationml/2006/main">
  <p:tag name="AS_UNIQUEID" val="8622"/>
  <p:tag name="KSO_WM_BEAUTIFY_FLAG" val=""/>
</p:tagLst>
</file>

<file path=ppt/tags/tag631.xml><?xml version="1.0" encoding="utf-8"?>
<p:tagLst xmlns:p="http://schemas.openxmlformats.org/presentationml/2006/main">
  <p:tag name="AS_UNIQUEID" val="8623"/>
  <p:tag name="KSO_WM_BEAUTIFY_FLAG" val=""/>
</p:tagLst>
</file>

<file path=ppt/tags/tag632.xml><?xml version="1.0" encoding="utf-8"?>
<p:tagLst xmlns:p="http://schemas.openxmlformats.org/presentationml/2006/main">
  <p:tag name="AS_UNIQUEID" val="8624"/>
</p:tagLst>
</file>

<file path=ppt/tags/tag633.xml><?xml version="1.0" encoding="utf-8"?>
<p:tagLst xmlns:p="http://schemas.openxmlformats.org/presentationml/2006/main">
  <p:tag name="AS_UNIQUEID" val="8625"/>
  <p:tag name="KSO_WM_BEAUTIFY_FLAG" val=""/>
</p:tagLst>
</file>

<file path=ppt/tags/tag634.xml><?xml version="1.0" encoding="utf-8"?>
<p:tagLst xmlns:p="http://schemas.openxmlformats.org/presentationml/2006/main">
  <p:tag name="KSO_WM_SPECIAL_SOURCE" val="bdnull"/>
</p:tagLst>
</file>

<file path=ppt/tags/tag635.xml><?xml version="1.0" encoding="utf-8"?>
<p:tagLst xmlns:p="http://schemas.openxmlformats.org/presentationml/2006/main">
  <p:tag name="AS_UNIQUEID" val="8626"/>
</p:tagLst>
</file>

<file path=ppt/tags/tag636.xml><?xml version="1.0" encoding="utf-8"?>
<p:tagLst xmlns:p="http://schemas.openxmlformats.org/presentationml/2006/main">
  <p:tag name="AS_UNIQUEID" val="8627"/>
  <p:tag name="KSO_WM_BEAUTIFY_FLAG" val=""/>
</p:tagLst>
</file>

<file path=ppt/tags/tag637.xml><?xml version="1.0" encoding="utf-8"?>
<p:tagLst xmlns:p="http://schemas.openxmlformats.org/presentationml/2006/main">
  <p:tag name="AS_UNIQUEID" val="8628"/>
  <p:tag name="KSO_WM_BEAUTIFY_FLAG" val=""/>
</p:tagLst>
</file>

<file path=ppt/tags/tag638.xml><?xml version="1.0" encoding="utf-8"?>
<p:tagLst xmlns:p="http://schemas.openxmlformats.org/presentationml/2006/main">
  <p:tag name="AS_UNIQUEID" val="8629"/>
  <p:tag name="KSO_WM_BEAUTIFY_FLAG" val=""/>
</p:tagLst>
</file>

<file path=ppt/tags/tag639.xml><?xml version="1.0" encoding="utf-8"?>
<p:tagLst xmlns:p="http://schemas.openxmlformats.org/presentationml/2006/main">
  <p:tag name="AS_UNIQUEID" val="8630"/>
</p:tagLst>
</file>

<file path=ppt/tags/tag640.xml><?xml version="1.0" encoding="utf-8"?>
<p:tagLst xmlns:p="http://schemas.openxmlformats.org/presentationml/2006/main">
  <p:tag name="AS_UNIQUEID" val="8631"/>
  <p:tag name="KSO_WM_BEAUTIFY_FLAG" val=""/>
</p:tagLst>
</file>

<file path=ppt/tags/tag641.xml><?xml version="1.0" encoding="utf-8"?>
<p:tagLst xmlns:p="http://schemas.openxmlformats.org/presentationml/2006/main">
  <p:tag name="AS_UNIQUEID" val="8632"/>
  <p:tag name="KSO_WM_BEAUTIFY_FLAG" val=""/>
</p:tagLst>
</file>

<file path=ppt/tags/tag642.xml><?xml version="1.0" encoding="utf-8"?>
<p:tagLst xmlns:p="http://schemas.openxmlformats.org/presentationml/2006/main">
  <p:tag name="AS_UNIQUEID" val="8633"/>
  <p:tag name="KSO_WM_BEAUTIFY_FLAG" val=""/>
</p:tagLst>
</file>

<file path=ppt/tags/tag643.xml><?xml version="1.0" encoding="utf-8"?>
<p:tagLst xmlns:p="http://schemas.openxmlformats.org/presentationml/2006/main">
  <p:tag name="AS_UNIQUEID" val="8634"/>
</p:tagLst>
</file>

<file path=ppt/tags/tag644.xml><?xml version="1.0" encoding="utf-8"?>
<p:tagLst xmlns:p="http://schemas.openxmlformats.org/presentationml/2006/main">
  <p:tag name="AS_UNIQUEID" val="8635"/>
</p:tagLst>
</file>

<file path=ppt/tags/tag645.xml><?xml version="1.0" encoding="utf-8"?>
<p:tagLst xmlns:p="http://schemas.openxmlformats.org/presentationml/2006/main">
  <p:tag name="AS_UNIQUEID" val="8636"/>
  <p:tag name="KSO_WM_BEAUTIFY_FLAG" val=""/>
</p:tagLst>
</file>

<file path=ppt/tags/tag646.xml><?xml version="1.0" encoding="utf-8"?>
<p:tagLst xmlns:p="http://schemas.openxmlformats.org/presentationml/2006/main">
  <p:tag name="AS_UNIQUEID" val="8637"/>
  <p:tag name="KSO_WM_BEAUTIFY_FLAG" val=""/>
</p:tagLst>
</file>

<file path=ppt/tags/tag647.xml><?xml version="1.0" encoding="utf-8"?>
<p:tagLst xmlns:p="http://schemas.openxmlformats.org/presentationml/2006/main">
  <p:tag name="KSO_WM_SPECIAL_SOURCE" val="bdnull"/>
</p:tagLst>
</file>

<file path=ppt/tags/tag648.xml><?xml version="1.0" encoding="utf-8"?>
<p:tagLst xmlns:p="http://schemas.openxmlformats.org/presentationml/2006/main">
  <p:tag name="AS_UNIQUEID" val="8638"/>
</p:tagLst>
</file>

<file path=ppt/tags/tag649.xml><?xml version="1.0" encoding="utf-8"?>
<p:tagLst xmlns:p="http://schemas.openxmlformats.org/presentationml/2006/main">
  <p:tag name="AS_UNIQUEID" val="8639"/>
  <p:tag name="KSO_WM_BEAUTIFY_FLAG" val=""/>
</p:tagLst>
</file>

<file path=ppt/tags/tag650.xml><?xml version="1.0" encoding="utf-8"?>
<p:tagLst xmlns:p="http://schemas.openxmlformats.org/presentationml/2006/main">
  <p:tag name="AS_UNIQUEID" val="8640"/>
  <p:tag name="KSO_WM_BEAUTIFY_FLAG" val=""/>
</p:tagLst>
</file>

<file path=ppt/tags/tag651.xml><?xml version="1.0" encoding="utf-8"?>
<p:tagLst xmlns:p="http://schemas.openxmlformats.org/presentationml/2006/main">
  <p:tag name="AS_UNIQUEID" val="8641"/>
  <p:tag name="KSO_WM_BEAUTIFY_FLAG" val=""/>
</p:tagLst>
</file>

<file path=ppt/tags/tag652.xml><?xml version="1.0" encoding="utf-8"?>
<p:tagLst xmlns:p="http://schemas.openxmlformats.org/presentationml/2006/main">
  <p:tag name="AS_UNIQUEID" val="8642"/>
</p:tagLst>
</file>

<file path=ppt/tags/tag653.xml><?xml version="1.0" encoding="utf-8"?>
<p:tagLst xmlns:p="http://schemas.openxmlformats.org/presentationml/2006/main">
  <p:tag name="AS_UNIQUEID" val="8643"/>
  <p:tag name="KSO_WM_BEAUTIFY_FLAG" val=""/>
</p:tagLst>
</file>

<file path=ppt/tags/tag654.xml><?xml version="1.0" encoding="utf-8"?>
<p:tagLst xmlns:p="http://schemas.openxmlformats.org/presentationml/2006/main">
  <p:tag name="AS_UNIQUEID" val="8644"/>
  <p:tag name="KSO_WM_BEAUTIFY_FLAG" val=""/>
</p:tagLst>
</file>

<file path=ppt/tags/tag655.xml><?xml version="1.0" encoding="utf-8"?>
<p:tagLst xmlns:p="http://schemas.openxmlformats.org/presentationml/2006/main">
  <p:tag name="AS_UNIQUEID" val="8645"/>
  <p:tag name="KSO_WM_BEAUTIFY_FLAG" val=""/>
</p:tagLst>
</file>

<file path=ppt/tags/tag656.xml><?xml version="1.0" encoding="utf-8"?>
<p:tagLst xmlns:p="http://schemas.openxmlformats.org/presentationml/2006/main">
  <p:tag name="AS_UNIQUEID" val="8646"/>
</p:tagLst>
</file>

<file path=ppt/tags/tag657.xml><?xml version="1.0" encoding="utf-8"?>
<p:tagLst xmlns:p="http://schemas.openxmlformats.org/presentationml/2006/main">
  <p:tag name="AS_UNIQUEID" val="8647"/>
  <p:tag name="KSO_WM_BEAUTIFY_FLAG" val=""/>
</p:tagLst>
</file>

<file path=ppt/tags/tag658.xml><?xml version="1.0" encoding="utf-8"?>
<p:tagLst xmlns:p="http://schemas.openxmlformats.org/presentationml/2006/main">
  <p:tag name="KSO_WM_SPECIAL_SOURCE" val="bdnull"/>
</p:tagLst>
</file>

<file path=ppt/tags/tag659.xml><?xml version="1.0" encoding="utf-8"?>
<p:tagLst xmlns:p="http://schemas.openxmlformats.org/presentationml/2006/main">
  <p:tag name="AS_UNIQUEID" val="8648"/>
</p:tagLst>
</file>

<file path=ppt/tags/tag660.xml><?xml version="1.0" encoding="utf-8"?>
<p:tagLst xmlns:p="http://schemas.openxmlformats.org/presentationml/2006/main">
  <p:tag name="AS_UNIQUEID" val="8649"/>
  <p:tag name="KSO_WM_BEAUTIFY_FLAG" val=""/>
</p:tagLst>
</file>

<file path=ppt/tags/tag661.xml><?xml version="1.0" encoding="utf-8"?>
<p:tagLst xmlns:p="http://schemas.openxmlformats.org/presentationml/2006/main">
  <p:tag name="AS_UNIQUEID" val="8650"/>
  <p:tag name="KSO_WM_BEAUTIFY_FLAG" val=""/>
</p:tagLst>
</file>

<file path=ppt/tags/tag662.xml><?xml version="1.0" encoding="utf-8"?>
<p:tagLst xmlns:p="http://schemas.openxmlformats.org/presentationml/2006/main">
  <p:tag name="AS_UNIQUEID" val="8651"/>
  <p:tag name="KSO_WM_BEAUTIFY_FLAG" val=""/>
</p:tagLst>
</file>

<file path=ppt/tags/tag663.xml><?xml version="1.0" encoding="utf-8"?>
<p:tagLst xmlns:p="http://schemas.openxmlformats.org/presentationml/2006/main">
  <p:tag name="AS_UNIQUEID" val="8652"/>
  <p:tag name="KSO_WM_BEAUTIFY_FLAG" val=""/>
</p:tagLst>
</file>

<file path=ppt/tags/tag664.xml><?xml version="1.0" encoding="utf-8"?>
<p:tagLst xmlns:p="http://schemas.openxmlformats.org/presentationml/2006/main">
  <p:tag name="AS_UNIQUEID" val="307"/>
  <p:tag name="KSO_WM_BEAUTIFY_FLAG" val=""/>
  <p:tag name="KSO_WM_FULL_TEXT_BEAUTIFY_COPY_ID" val="28"/>
</p:tagLst>
</file>

<file path=ppt/tags/tag665.xml><?xml version="1.0" encoding="utf-8"?>
<p:tagLst xmlns:p="http://schemas.openxmlformats.org/presentationml/2006/main">
  <p:tag name="AS_UNIQUEID" val="308"/>
  <p:tag name="KSO_WM_BEAUTIFY_FLAG" val=""/>
  <p:tag name="KSO_WM_FULL_TEXT_BEAUTIFY_COPY_ID" val="29"/>
</p:tagLst>
</file>

<file path=ppt/tags/tag666.xml><?xml version="1.0" encoding="utf-8"?>
<p:tagLst xmlns:p="http://schemas.openxmlformats.org/presentationml/2006/main">
  <p:tag name="AS_UNIQUEID" val="309"/>
  <p:tag name="KSO_WM_BEAUTIFY_FLAG" val=""/>
  <p:tag name="KSO_WM_FULL_TEXT_BEAUTIFY_COPY_ID" val="30"/>
</p:tagLst>
</file>

<file path=ppt/tags/tag667.xml><?xml version="1.0" encoding="utf-8"?>
<p:tagLst xmlns:p="http://schemas.openxmlformats.org/presentationml/2006/main">
  <p:tag name="AS_UNIQUEID" val="311"/>
  <p:tag name="KSO_WM_BEAUTIFY_FLAG" val=""/>
  <p:tag name="KSO_WM_FULL_TEXT_BEAUTIFY_COPY_ID" val="32"/>
</p:tagLst>
</file>

<file path=ppt/tags/tag668.xml><?xml version="1.0" encoding="utf-8"?>
<p:tagLst xmlns:p="http://schemas.openxmlformats.org/presentationml/2006/main">
  <p:tag name="AS_UNIQUEID" val="313"/>
  <p:tag name="KSO_WM_BEAUTIFY_FLAG" val=""/>
  <p:tag name="KSO_WM_FULL_TEXT_BEAUTIFY_COPY_ID" val="34"/>
</p:tagLst>
</file>

<file path=ppt/tags/tag669.xml><?xml version="1.0" encoding="utf-8"?>
<p:tagLst xmlns:p="http://schemas.openxmlformats.org/presentationml/2006/main">
  <p:tag name="AS_UNIQUEID" val="313"/>
  <p:tag name="KSO_WM_BEAUTIFY_FLAG" val=""/>
  <p:tag name="KSO_WM_FULL_TEXT_BEAUTIFY_COPY_ID" val="34"/>
</p:tagLst>
</file>

<file path=ppt/tags/tag670.xml><?xml version="1.0" encoding="utf-8"?>
<p:tagLst xmlns:p="http://schemas.openxmlformats.org/presentationml/2006/main">
  <p:tag name="AS_UNIQUEID" val="313"/>
  <p:tag name="KSO_WM_BEAUTIFY_FLAG" val=""/>
  <p:tag name="KSO_WM_FULL_TEXT_BEAUTIFY_COPY_ID" val="34"/>
</p:tagLst>
</file>

<file path=ppt/tags/tag671.xml><?xml version="1.0" encoding="utf-8"?>
<p:tagLst xmlns:p="http://schemas.openxmlformats.org/presentationml/2006/main">
  <p:tag name="AS_UNIQUEID" val="310"/>
  <p:tag name="KSO_WM_BEAUTIFY_FLAG" val=""/>
  <p:tag name="KSO_WM_FULL_TEXT_BEAUTIFY_COPY_ID" val="13"/>
</p:tagLst>
</file>

<file path=ppt/tags/tag672.xml><?xml version="1.0" encoding="utf-8"?>
<p:tagLst xmlns:p="http://schemas.openxmlformats.org/presentationml/2006/main">
  <p:tag name="AS_UNIQUEID" val="8653"/>
  <p:tag name="KSO_WM_BEAUTIFY_FLAG" val=""/>
</p:tagLst>
</file>

<file path=ppt/tags/tag673.xml><?xml version="1.0" encoding="utf-8"?>
<p:tagLst xmlns:p="http://schemas.openxmlformats.org/presentationml/2006/main">
  <p:tag name="AS_UNIQUEID" val="8654"/>
  <p:tag name="KSO_WM_BEAUTIFY_FLAG" val=""/>
</p:tagLst>
</file>

<file path=ppt/tags/tag674.xml><?xml version="1.0" encoding="utf-8"?>
<p:tagLst xmlns:p="http://schemas.openxmlformats.org/presentationml/2006/main">
  <p:tag name="AS_UNIQUEID" val="8655"/>
  <p:tag name="KSO_WM_BEAUTIFY_FLAG" val=""/>
</p:tagLst>
</file>

<file path=ppt/tags/tag675.xml><?xml version="1.0" encoding="utf-8"?>
<p:tagLst xmlns:p="http://schemas.openxmlformats.org/presentationml/2006/main">
  <p:tag name="AS_UNIQUEID" val="8656"/>
  <p:tag name="KSO_WM_BEAUTIFY_FLAG" val=""/>
</p:tagLst>
</file>

<file path=ppt/tags/tag676.xml><?xml version="1.0" encoding="utf-8"?>
<p:tagLst xmlns:p="http://schemas.openxmlformats.org/presentationml/2006/main">
  <p:tag name="AS_UNIQUEID" val="8657"/>
  <p:tag name="KSO_WM_BEAUTIFY_FLAG" val=""/>
</p:tagLst>
</file>

<file path=ppt/tags/tag677.xml><?xml version="1.0" encoding="utf-8"?>
<p:tagLst xmlns:p="http://schemas.openxmlformats.org/presentationml/2006/main">
  <p:tag name="KSO_WM_SPECIAL_SOURCE" val="bdnull"/>
</p:tagLst>
</file>

<file path=ppt/tags/tag678.xml><?xml version="1.0" encoding="utf-8"?>
<p:tagLst xmlns:p="http://schemas.openxmlformats.org/presentationml/2006/main">
  <p:tag name="AS_UNIQUEID" val="8658"/>
</p:tagLst>
</file>

<file path=ppt/tags/tag679.xml><?xml version="1.0" encoding="utf-8"?>
<p:tagLst xmlns:p="http://schemas.openxmlformats.org/presentationml/2006/main">
  <p:tag name="AS_UNIQUEID" val="8659"/>
  <p:tag name="KSO_WM_BEAUTIFY_FLAG" val=""/>
</p:tagLst>
</file>

<file path=ppt/tags/tag680.xml><?xml version="1.0" encoding="utf-8"?>
<p:tagLst xmlns:p="http://schemas.openxmlformats.org/presentationml/2006/main">
  <p:tag name="AS_UNIQUEID" val="8660"/>
  <p:tag name="KSO_WM_BEAUTIFY_FLAG" val=""/>
</p:tagLst>
</file>

<file path=ppt/tags/tag681.xml><?xml version="1.0" encoding="utf-8"?>
<p:tagLst xmlns:p="http://schemas.openxmlformats.org/presentationml/2006/main">
  <p:tag name="AS_UNIQUEID" val="8661"/>
  <p:tag name="KSO_WM_BEAUTIFY_FLAG" val=""/>
</p:tagLst>
</file>

<file path=ppt/tags/tag682.xml><?xml version="1.0" encoding="utf-8"?>
<p:tagLst xmlns:p="http://schemas.openxmlformats.org/presentationml/2006/main">
  <p:tag name="AS_UNIQUEID" val="8662"/>
  <p:tag name="TABLE_ENDDRAG_ORIGIN_RECT" val="815*379"/>
  <p:tag name="TABLE_ENDDRAG_RECT" val="66*106*815*379"/>
</p:tagLst>
</file>

<file path=ppt/tags/tag683.xml><?xml version="1.0" encoding="utf-8"?>
<p:tagLst xmlns:p="http://schemas.openxmlformats.org/presentationml/2006/main">
  <p:tag name="AS_UNIQUEID" val="8663"/>
</p:tagLst>
</file>

<file path=ppt/tags/tag684.xml><?xml version="1.0" encoding="utf-8"?>
<p:tagLst xmlns:p="http://schemas.openxmlformats.org/presentationml/2006/main">
  <p:tag name="AS_UNIQUEID" val="8664"/>
  <p:tag name="KSO_WM_BEAUTIFY_FLAG" val=""/>
</p:tagLst>
</file>

<file path=ppt/tags/tag685.xml><?xml version="1.0" encoding="utf-8"?>
<p:tagLst xmlns:p="http://schemas.openxmlformats.org/presentationml/2006/main">
  <p:tag name="AS_UNIQUEID" val="8665"/>
  <p:tag name="KSO_WM_BEAUTIFY_FLAG" val=""/>
</p:tagLst>
</file>

<file path=ppt/tags/tag686.xml><?xml version="1.0" encoding="utf-8"?>
<p:tagLst xmlns:p="http://schemas.openxmlformats.org/presentationml/2006/main">
  <p:tag name="AS_UNIQUEID" val="8666"/>
</p:tagLst>
</file>

<file path=ppt/tags/tag687.xml><?xml version="1.0" encoding="utf-8"?>
<p:tagLst xmlns:p="http://schemas.openxmlformats.org/presentationml/2006/main">
  <p:tag name="AS_UNIQUEID" val="8667"/>
  <p:tag name="KSO_WM_BEAUTIFY_FLAG" val=""/>
</p:tagLst>
</file>

<file path=ppt/tags/tag688.xml><?xml version="1.0" encoding="utf-8"?>
<p:tagLst xmlns:p="http://schemas.openxmlformats.org/presentationml/2006/main">
  <p:tag name="KSO_WM_SPECIAL_SOURCE" val="bdnull"/>
</p:tagLst>
</file>

<file path=ppt/tags/tag689.xml><?xml version="1.0" encoding="utf-8"?>
<p:tagLst xmlns:p="http://schemas.openxmlformats.org/presentationml/2006/main">
  <p:tag name="AS_UNIQUEID" val="8668"/>
</p:tagLst>
</file>

<file path=ppt/tags/tag690.xml><?xml version="1.0" encoding="utf-8"?>
<p:tagLst xmlns:p="http://schemas.openxmlformats.org/presentationml/2006/main">
  <p:tag name="AS_UNIQUEID" val="8669"/>
  <p:tag name="KSO_WM_BEAUTIFY_FLAG" val=""/>
</p:tagLst>
</file>

<file path=ppt/tags/tag691.xml><?xml version="1.0" encoding="utf-8"?>
<p:tagLst xmlns:p="http://schemas.openxmlformats.org/presentationml/2006/main">
  <p:tag name="AS_UNIQUEID" val="8670"/>
  <p:tag name="KSO_WM_BEAUTIFY_FLAG" val=""/>
</p:tagLst>
</file>

<file path=ppt/tags/tag692.xml><?xml version="1.0" encoding="utf-8"?>
<p:tagLst xmlns:p="http://schemas.openxmlformats.org/presentationml/2006/main">
  <p:tag name="AS_UNIQUEID" val="8671"/>
  <p:tag name="KSO_WM_BEAUTIFY_FLAG" val=""/>
</p:tagLst>
</file>

<file path=ppt/tags/tag693.xml><?xml version="1.0" encoding="utf-8"?>
<p:tagLst xmlns:p="http://schemas.openxmlformats.org/presentationml/2006/main">
  <p:tag name="AS_UNIQUEID" val="8672"/>
</p:tagLst>
</file>

<file path=ppt/tags/tag694.xml><?xml version="1.0" encoding="utf-8"?>
<p:tagLst xmlns:p="http://schemas.openxmlformats.org/presentationml/2006/main">
  <p:tag name="AS_UNIQUEID" val="8673"/>
  <p:tag name="KSO_WM_BEAUTIFY_FLAG" val=""/>
</p:tagLst>
</file>

<file path=ppt/tags/tag695.xml><?xml version="1.0" encoding="utf-8"?>
<p:tagLst xmlns:p="http://schemas.openxmlformats.org/presentationml/2006/main">
  <p:tag name="AS_UNIQUEID" val="8674"/>
  <p:tag name="KSO_WM_BEAUTIFY_FLAG" val=""/>
</p:tagLst>
</file>

<file path=ppt/tags/tag696.xml><?xml version="1.0" encoding="utf-8"?>
<p:tagLst xmlns:p="http://schemas.openxmlformats.org/presentationml/2006/main">
  <p:tag name="AS_UNIQUEID" val="8675"/>
  <p:tag name="KSO_WM_BEAUTIFY_FLAG" val=""/>
</p:tagLst>
</file>

<file path=ppt/tags/tag697.xml><?xml version="1.0" encoding="utf-8"?>
<p:tagLst xmlns:p="http://schemas.openxmlformats.org/presentationml/2006/main">
  <p:tag name="AS_UNIQUEID" val="8676"/>
</p:tagLst>
</file>

<file path=ppt/tags/tag698.xml><?xml version="1.0" encoding="utf-8"?>
<p:tagLst xmlns:p="http://schemas.openxmlformats.org/presentationml/2006/main">
  <p:tag name="AS_UNIQUEID" val="8677"/>
</p:tagLst>
</file>

<file path=ppt/tags/tag699.xml><?xml version="1.0" encoding="utf-8"?>
<p:tagLst xmlns:p="http://schemas.openxmlformats.org/presentationml/2006/main">
  <p:tag name="AS_UNIQUEID" val="8678"/>
  <p:tag name="KSO_WM_BEAUTIFY_FLAG" val=""/>
</p:tagLst>
</file>

<file path=ppt/tags/tag700.xml><?xml version="1.0" encoding="utf-8"?>
<p:tagLst xmlns:p="http://schemas.openxmlformats.org/presentationml/2006/main">
  <p:tag name="AS_UNIQUEID" val="8679"/>
  <p:tag name="KSO_WM_BEAUTIFY_FLAG" val=""/>
</p:tagLst>
</file>

<file path=ppt/tags/tag701.xml><?xml version="1.0" encoding="utf-8"?>
<p:tagLst xmlns:p="http://schemas.openxmlformats.org/presentationml/2006/main">
  <p:tag name="KSO_WM_SPECIAL_SOURCE" val="bdnull"/>
</p:tagLst>
</file>

<file path=ppt/tags/tag702.xml><?xml version="1.0" encoding="utf-8"?>
<p:tagLst xmlns:p="http://schemas.openxmlformats.org/presentationml/2006/main">
  <p:tag name="AS_UNIQUEID" val="8680"/>
</p:tagLst>
</file>

<file path=ppt/tags/tag703.xml><?xml version="1.0" encoding="utf-8"?>
<p:tagLst xmlns:p="http://schemas.openxmlformats.org/presentationml/2006/main">
  <p:tag name="AS_UNIQUEID" val="8681"/>
  <p:tag name="KSO_WM_BEAUTIFY_FLAG" val=""/>
</p:tagLst>
</file>

<file path=ppt/tags/tag704.xml><?xml version="1.0" encoding="utf-8"?>
<p:tagLst xmlns:p="http://schemas.openxmlformats.org/presentationml/2006/main">
  <p:tag name="AS_UNIQUEID" val="8682"/>
  <p:tag name="KSO_WM_BEAUTIFY_FLAG" val=""/>
</p:tagLst>
</file>

<file path=ppt/tags/tag705.xml><?xml version="1.0" encoding="utf-8"?>
<p:tagLst xmlns:p="http://schemas.openxmlformats.org/presentationml/2006/main">
  <p:tag name="AS_UNIQUEID" val="8683"/>
  <p:tag name="KSO_WM_BEAUTIFY_FLAG" val=""/>
</p:tagLst>
</file>

<file path=ppt/tags/tag706.xml><?xml version="1.0" encoding="utf-8"?>
<p:tagLst xmlns:p="http://schemas.openxmlformats.org/presentationml/2006/main">
  <p:tag name="AS_UNIQUEID" val="8684"/>
</p:tagLst>
</file>

<file path=ppt/tags/tag707.xml><?xml version="1.0" encoding="utf-8"?>
<p:tagLst xmlns:p="http://schemas.openxmlformats.org/presentationml/2006/main">
  <p:tag name="AS_UNIQUEID" val="8685"/>
  <p:tag name="KSO_WM_BEAUTIFY_FLAG" val=""/>
</p:tagLst>
</file>

<file path=ppt/tags/tag708.xml><?xml version="1.0" encoding="utf-8"?>
<p:tagLst xmlns:p="http://schemas.openxmlformats.org/presentationml/2006/main">
  <p:tag name="AS_UNIQUEID" val="8686"/>
  <p:tag name="KSO_WM_BEAUTIFY_FLAG" val=""/>
</p:tagLst>
</file>

<file path=ppt/tags/tag709.xml><?xml version="1.0" encoding="utf-8"?>
<p:tagLst xmlns:p="http://schemas.openxmlformats.org/presentationml/2006/main">
  <p:tag name="AS_UNIQUEID" val="8687"/>
  <p:tag name="KSO_WM_BEAUTIFY_FLAG" val=""/>
</p:tagLst>
</file>

<file path=ppt/tags/tag710.xml><?xml version="1.0" encoding="utf-8"?>
<p:tagLst xmlns:p="http://schemas.openxmlformats.org/presentationml/2006/main">
  <p:tag name="AS_UNIQUEID" val="8688"/>
</p:tagLst>
</file>

<file path=ppt/tags/tag711.xml><?xml version="1.0" encoding="utf-8"?>
<p:tagLst xmlns:p="http://schemas.openxmlformats.org/presentationml/2006/main">
  <p:tag name="AS_UNIQUEID" val="8689"/>
</p:tagLst>
</file>

<file path=ppt/tags/tag712.xml><?xml version="1.0" encoding="utf-8"?>
<p:tagLst xmlns:p="http://schemas.openxmlformats.org/presentationml/2006/main">
  <p:tag name="AS_UNIQUEID" val="8690"/>
  <p:tag name="KSO_WM_BEAUTIFY_FLAG" val=""/>
</p:tagLst>
</file>

<file path=ppt/tags/tag713.xml><?xml version="1.0" encoding="utf-8"?>
<p:tagLst xmlns:p="http://schemas.openxmlformats.org/presentationml/2006/main">
  <p:tag name="AS_UNIQUEID" val="8691"/>
  <p:tag name="KSO_WM_BEAUTIFY_FLAG" val=""/>
</p:tagLst>
</file>

<file path=ppt/tags/tag714.xml><?xml version="1.0" encoding="utf-8"?>
<p:tagLst xmlns:p="http://schemas.openxmlformats.org/presentationml/2006/main">
  <p:tag name="KSO_WM_SPECIAL_SOURCE" val="bdnull"/>
</p:tagLst>
</file>

<file path=ppt/tags/tag715.xml><?xml version="1.0" encoding="utf-8"?>
<p:tagLst xmlns:p="http://schemas.openxmlformats.org/presentationml/2006/main">
  <p:tag name="AS_UNIQUEID" val="8692"/>
</p:tagLst>
</file>

<file path=ppt/tags/tag716.xml><?xml version="1.0" encoding="utf-8"?>
<p:tagLst xmlns:p="http://schemas.openxmlformats.org/presentationml/2006/main">
  <p:tag name="AS_UNIQUEID" val="8693"/>
  <p:tag name="KSO_WM_BEAUTIFY_FLAG" val=""/>
</p:tagLst>
</file>

<file path=ppt/tags/tag717.xml><?xml version="1.0" encoding="utf-8"?>
<p:tagLst xmlns:p="http://schemas.openxmlformats.org/presentationml/2006/main">
  <p:tag name="AS_UNIQUEID" val="8694"/>
</p:tagLst>
</file>

<file path=ppt/tags/tag718.xml><?xml version="1.0" encoding="utf-8"?>
<p:tagLst xmlns:p="http://schemas.openxmlformats.org/presentationml/2006/main">
  <p:tag name="AS_UNIQUEID" val="8695"/>
  <p:tag name="KSO_WM_BEAUTIFY_FLAG" val=""/>
</p:tagLst>
</file>

<file path=ppt/tags/tag719.xml><?xml version="1.0" encoding="utf-8"?>
<p:tagLst xmlns:p="http://schemas.openxmlformats.org/presentationml/2006/main">
  <p:tag name="AS_UNIQUEID" val="8696"/>
  <p:tag name="KSO_WM_BEAUTIFY_FLAG" val=""/>
</p:tagLst>
</file>

<file path=ppt/tags/tag720.xml><?xml version="1.0" encoding="utf-8"?>
<p:tagLst xmlns:p="http://schemas.openxmlformats.org/presentationml/2006/main">
  <p:tag name="AS_UNIQUEID" val="8697"/>
  <p:tag name="KSO_WM_BEAUTIFY_FLAG" val=""/>
</p:tagLst>
</file>

<file path=ppt/tags/tag721.xml><?xml version="1.0" encoding="utf-8"?>
<p:tagLst xmlns:p="http://schemas.openxmlformats.org/presentationml/2006/main">
  <p:tag name="AS_UNIQUEID" val="8698"/>
  <p:tag name="KSO_WM_BEAUTIFY_FLAG" val=""/>
</p:tagLst>
</file>

<file path=ppt/tags/tag722.xml><?xml version="1.0" encoding="utf-8"?>
<p:tagLst xmlns:p="http://schemas.openxmlformats.org/presentationml/2006/main">
  <p:tag name="AS_UNIQUEID" val="8699"/>
  <p:tag name="KSO_WM_BEAUTIFY_FLAG" val=""/>
</p:tagLst>
</file>

<file path=ppt/tags/tag723.xml><?xml version="1.0" encoding="utf-8"?>
<p:tagLst xmlns:p="http://schemas.openxmlformats.org/presentationml/2006/main">
  <p:tag name="AS_UNIQUEID" val="8700"/>
</p:tagLst>
</file>

<file path=ppt/tags/tag724.xml><?xml version="1.0" encoding="utf-8"?>
<p:tagLst xmlns:p="http://schemas.openxmlformats.org/presentationml/2006/main">
  <p:tag name="AS_UNIQUEID" val="8701"/>
  <p:tag name="KSO_WM_BEAUTIFY_FLAG" val=""/>
</p:tagLst>
</file>

<file path=ppt/tags/tag725.xml><?xml version="1.0" encoding="utf-8"?>
<p:tagLst xmlns:p="http://schemas.openxmlformats.org/presentationml/2006/main">
  <p:tag name="AS_UNIQUEID" val="8702"/>
  <p:tag name="KSO_WM_BEAUTIFY_FLAG" val=""/>
</p:tagLst>
</file>

<file path=ppt/tags/tag726.xml><?xml version="1.0" encoding="utf-8"?>
<p:tagLst xmlns:p="http://schemas.openxmlformats.org/presentationml/2006/main">
  <p:tag name="AS_UNIQUEID" val="8703"/>
  <p:tag name="KSO_WM_BEAUTIFY_FLAG" val=""/>
</p:tagLst>
</file>

<file path=ppt/tags/tag727.xml><?xml version="1.0" encoding="utf-8"?>
<p:tagLst xmlns:p="http://schemas.openxmlformats.org/presentationml/2006/main">
  <p:tag name="AS_UNIQUEID" val="8704"/>
</p:tagLst>
</file>

<file path=ppt/tags/tag728.xml><?xml version="1.0" encoding="utf-8"?>
<p:tagLst xmlns:p="http://schemas.openxmlformats.org/presentationml/2006/main">
  <p:tag name="AS_UNIQUEID" val="8705"/>
  <p:tag name="KSO_WM_BEAUTIFY_FLAG" val=""/>
</p:tagLst>
</file>

<file path=ppt/tags/tag729.xml><?xml version="1.0" encoding="utf-8"?>
<p:tagLst xmlns:p="http://schemas.openxmlformats.org/presentationml/2006/main">
  <p:tag name="AS_UNIQUEID" val="8706"/>
  <p:tag name="KSO_WM_BEAUTIFY_FLAG" val=""/>
</p:tagLst>
</file>

<file path=ppt/tags/tag730.xml><?xml version="1.0" encoding="utf-8"?>
<p:tagLst xmlns:p="http://schemas.openxmlformats.org/presentationml/2006/main">
  <p:tag name="KSO_WM_SPECIAL_SOURCE" val="bdnull"/>
</p:tagLst>
</file>

<file path=ppt/tags/tag731.xml><?xml version="1.0" encoding="utf-8"?>
<p:tagLst xmlns:p="http://schemas.openxmlformats.org/presentationml/2006/main">
  <p:tag name="AS_UNIQUEID" val="8707"/>
</p:tagLst>
</file>

<file path=ppt/tags/tag732.xml><?xml version="1.0" encoding="utf-8"?>
<p:tagLst xmlns:p="http://schemas.openxmlformats.org/presentationml/2006/main">
  <p:tag name="AS_UNIQUEID" val="8708"/>
  <p:tag name="KSO_WM_BEAUTIFY_FLAG" val=""/>
</p:tagLst>
</file>

<file path=ppt/tags/tag733.xml><?xml version="1.0" encoding="utf-8"?>
<p:tagLst xmlns:p="http://schemas.openxmlformats.org/presentationml/2006/main">
  <p:tag name="AS_UNIQUEID" val="8709"/>
  <p:tag name="KSO_WM_BEAUTIFY_FLAG" val=""/>
</p:tagLst>
</file>

<file path=ppt/tags/tag734.xml><?xml version="1.0" encoding="utf-8"?>
<p:tagLst xmlns:p="http://schemas.openxmlformats.org/presentationml/2006/main">
  <p:tag name="AS_UNIQUEID" val="8710"/>
  <p:tag name="KSO_WM_BEAUTIFY_FLAG" val=""/>
</p:tagLst>
</file>

<file path=ppt/tags/tag735.xml><?xml version="1.0" encoding="utf-8"?>
<p:tagLst xmlns:p="http://schemas.openxmlformats.org/presentationml/2006/main">
  <p:tag name="AS_UNIQUEID" val="8711"/>
</p:tagLst>
</file>

<file path=ppt/tags/tag736.xml><?xml version="1.0" encoding="utf-8"?>
<p:tagLst xmlns:p="http://schemas.openxmlformats.org/presentationml/2006/main">
  <p:tag name="AS_UNIQUEID" val="8712"/>
  <p:tag name="KSO_WM_BEAUTIFY_FLAG" val=""/>
</p:tagLst>
</file>

<file path=ppt/tags/tag737.xml><?xml version="1.0" encoding="utf-8"?>
<p:tagLst xmlns:p="http://schemas.openxmlformats.org/presentationml/2006/main">
  <p:tag name="AS_UNIQUEID" val="8713"/>
  <p:tag name="KSO_WM_BEAUTIFY_FLAG" val=""/>
</p:tagLst>
</file>

<file path=ppt/tags/tag738.xml><?xml version="1.0" encoding="utf-8"?>
<p:tagLst xmlns:p="http://schemas.openxmlformats.org/presentationml/2006/main">
  <p:tag name="AS_UNIQUEID" val="8714"/>
</p:tagLst>
</file>

<file path=ppt/tags/tag739.xml><?xml version="1.0" encoding="utf-8"?>
<p:tagLst xmlns:p="http://schemas.openxmlformats.org/presentationml/2006/main">
  <p:tag name="KSO_WM_SPECIAL_SOURCE" val="bdnull"/>
</p:tagLst>
</file>

<file path=ppt/tags/tag740.xml><?xml version="1.0" encoding="utf-8"?>
<p:tagLst xmlns:p="http://schemas.openxmlformats.org/presentationml/2006/main">
  <p:tag name="AS_UNIQUEID" val="8715"/>
</p:tagLst>
</file>

<file path=ppt/tags/tag741.xml><?xml version="1.0" encoding="utf-8"?>
<p:tagLst xmlns:p="http://schemas.openxmlformats.org/presentationml/2006/main">
  <p:tag name="AS_UNIQUEID" val="8716"/>
  <p:tag name="KSO_WM_BEAUTIFY_FLAG" val=""/>
</p:tagLst>
</file>

<file path=ppt/tags/tag742.xml><?xml version="1.0" encoding="utf-8"?>
<p:tagLst xmlns:p="http://schemas.openxmlformats.org/presentationml/2006/main">
  <p:tag name="AS_UNIQUEID" val="8717"/>
  <p:tag name="KSO_WM_BEAUTIFY_FLAG" val=""/>
</p:tagLst>
</file>

<file path=ppt/tags/tag743.xml><?xml version="1.0" encoding="utf-8"?>
<p:tagLst xmlns:p="http://schemas.openxmlformats.org/presentationml/2006/main">
  <p:tag name="AS_UNIQUEID" val="8718"/>
  <p:tag name="KSO_WM_BEAUTIFY_FLAG" val=""/>
</p:tagLst>
</file>

<file path=ppt/tags/tag744.xml><?xml version="1.0" encoding="utf-8"?>
<p:tagLst xmlns:p="http://schemas.openxmlformats.org/presentationml/2006/main">
  <p:tag name="AS_UNIQUEID" val="8719"/>
</p:tagLst>
</file>

<file path=ppt/tags/tag745.xml><?xml version="1.0" encoding="utf-8"?>
<p:tagLst xmlns:p="http://schemas.openxmlformats.org/presentationml/2006/main">
  <p:tag name="AS_UNIQUEID" val="8720"/>
  <p:tag name="KSO_WM_BEAUTIFY_FLAG" val=""/>
</p:tagLst>
</file>

<file path=ppt/tags/tag746.xml><?xml version="1.0" encoding="utf-8"?>
<p:tagLst xmlns:p="http://schemas.openxmlformats.org/presentationml/2006/main">
  <p:tag name="AS_UNIQUEID" val="8721"/>
  <p:tag name="KSO_WM_BEAUTIFY_FLAG" val=""/>
</p:tagLst>
</file>

<file path=ppt/tags/tag747.xml><?xml version="1.0" encoding="utf-8"?>
<p:tagLst xmlns:p="http://schemas.openxmlformats.org/presentationml/2006/main">
  <p:tag name="AS_UNIQUEID" val="8722"/>
</p:tagLst>
</file>

<file path=ppt/tags/tag748.xml><?xml version="1.0" encoding="utf-8"?>
<p:tagLst xmlns:p="http://schemas.openxmlformats.org/presentationml/2006/main">
  <p:tag name="KSO_WM_SPECIAL_SOURCE" val="bdnull"/>
</p:tagLst>
</file>

<file path=ppt/tags/tag749.xml><?xml version="1.0" encoding="utf-8"?>
<p:tagLst xmlns:p="http://schemas.openxmlformats.org/presentationml/2006/main">
  <p:tag name="AS_UNIQUEID" val="8723"/>
</p:tagLst>
</file>

<file path=ppt/tags/tag750.xml><?xml version="1.0" encoding="utf-8"?>
<p:tagLst xmlns:p="http://schemas.openxmlformats.org/presentationml/2006/main">
  <p:tag name="AS_UNIQUEID" val="8724"/>
  <p:tag name="KSO_WM_BEAUTIFY_FLAG" val=""/>
</p:tagLst>
</file>

<file path=ppt/tags/tag751.xml><?xml version="1.0" encoding="utf-8"?>
<p:tagLst xmlns:p="http://schemas.openxmlformats.org/presentationml/2006/main">
  <p:tag name="AS_UNIQUEID" val="8725"/>
</p:tagLst>
</file>

<file path=ppt/tags/tag752.xml><?xml version="1.0" encoding="utf-8"?>
<p:tagLst xmlns:p="http://schemas.openxmlformats.org/presentationml/2006/main">
  <p:tag name="AS_UNIQUEID" val="8726"/>
</p:tagLst>
</file>

<file path=ppt/tags/tag753.xml><?xml version="1.0" encoding="utf-8"?>
<p:tagLst xmlns:p="http://schemas.openxmlformats.org/presentationml/2006/main">
  <p:tag name="AS_UNIQUEID" val="8727"/>
</p:tagLst>
</file>

<file path=ppt/tags/tag754.xml><?xml version="1.0" encoding="utf-8"?>
<p:tagLst xmlns:p="http://schemas.openxmlformats.org/presentationml/2006/main">
  <p:tag name="AS_UNIQUEID" val="8728"/>
  <p:tag name="KSO_WM_BEAUTIFY_FLAG" val=""/>
</p:tagLst>
</file>

<file path=ppt/tags/tag755.xml><?xml version="1.0" encoding="utf-8"?>
<p:tagLst xmlns:p="http://schemas.openxmlformats.org/presentationml/2006/main">
  <p:tag name="AS_UNIQUEID" val="8729"/>
  <p:tag name="KSO_WM_BEAUTIFY_FLAG" val=""/>
</p:tagLst>
</file>

<file path=ppt/tags/tag756.xml><?xml version="1.0" encoding="utf-8"?>
<p:tagLst xmlns:p="http://schemas.openxmlformats.org/presentationml/2006/main">
  <p:tag name="AS_UNIQUEID" val="8730"/>
</p:tagLst>
</file>

<file path=ppt/tags/tag757.xml><?xml version="1.0" encoding="utf-8"?>
<p:tagLst xmlns:p="http://schemas.openxmlformats.org/presentationml/2006/main">
  <p:tag name="AS_UNIQUEID" val="8731"/>
</p:tagLst>
</file>

<file path=ppt/tags/tag758.xml><?xml version="1.0" encoding="utf-8"?>
<p:tagLst xmlns:p="http://schemas.openxmlformats.org/presentationml/2006/main">
  <p:tag name="KSO_WM_SPECIAL_SOURCE" val="bdnull"/>
</p:tagLst>
</file>

<file path=ppt/tags/tag759.xml><?xml version="1.0" encoding="utf-8"?>
<p:tagLst xmlns:p="http://schemas.openxmlformats.org/presentationml/2006/main">
  <p:tag name="AS_UNIQUEID" val="8732"/>
</p:tagLst>
</file>

<file path=ppt/tags/tag760.xml><?xml version="1.0" encoding="utf-8"?>
<p:tagLst xmlns:p="http://schemas.openxmlformats.org/presentationml/2006/main">
  <p:tag name="AS_UNIQUEID" val="8733"/>
  <p:tag name="KSO_WM_BEAUTIFY_FLAG" val=""/>
</p:tagLst>
</file>

<file path=ppt/tags/tag761.xml><?xml version="1.0" encoding="utf-8"?>
<p:tagLst xmlns:p="http://schemas.openxmlformats.org/presentationml/2006/main">
  <p:tag name="AS_UNIQUEID" val="8734"/>
</p:tagLst>
</file>

<file path=ppt/tags/tag762.xml><?xml version="1.0" encoding="utf-8"?>
<p:tagLst xmlns:p="http://schemas.openxmlformats.org/presentationml/2006/main">
  <p:tag name="AS_UNIQUEID" val="8735"/>
</p:tagLst>
</file>

<file path=ppt/tags/tag763.xml><?xml version="1.0" encoding="utf-8"?>
<p:tagLst xmlns:p="http://schemas.openxmlformats.org/presentationml/2006/main">
  <p:tag name="AS_UNIQUEID" val="8736"/>
</p:tagLst>
</file>

<file path=ppt/tags/tag764.xml><?xml version="1.0" encoding="utf-8"?>
<p:tagLst xmlns:p="http://schemas.openxmlformats.org/presentationml/2006/main">
  <p:tag name="AS_UNIQUEID" val="8737"/>
  <p:tag name="KSO_WM_BEAUTIFY_FLAG" val=""/>
</p:tagLst>
</file>

<file path=ppt/tags/tag765.xml><?xml version="1.0" encoding="utf-8"?>
<p:tagLst xmlns:p="http://schemas.openxmlformats.org/presentationml/2006/main">
  <p:tag name="AS_UNIQUEID" val="8738"/>
  <p:tag name="KSO_WM_BEAUTIFY_FLAG" val=""/>
</p:tagLst>
</file>

<file path=ppt/tags/tag766.xml><?xml version="1.0" encoding="utf-8"?>
<p:tagLst xmlns:p="http://schemas.openxmlformats.org/presentationml/2006/main">
  <p:tag name="AS_UNIQUEID" val="8739"/>
</p:tagLst>
</file>

<file path=ppt/tags/tag767.xml><?xml version="1.0" encoding="utf-8"?>
<p:tagLst xmlns:p="http://schemas.openxmlformats.org/presentationml/2006/main">
  <p:tag name="AS_UNIQUEID" val="8740"/>
</p:tagLst>
</file>

<file path=ppt/tags/tag768.xml><?xml version="1.0" encoding="utf-8"?>
<p:tagLst xmlns:p="http://schemas.openxmlformats.org/presentationml/2006/main">
  <p:tag name="KSO_WM_SPECIAL_SOURCE" val="bdnull"/>
</p:tagLst>
</file>

<file path=ppt/tags/tag769.xml><?xml version="1.0" encoding="utf-8"?>
<p:tagLst xmlns:p="http://schemas.openxmlformats.org/presentationml/2006/main">
  <p:tag name="AS_UNIQUEID" val="8741"/>
</p:tagLst>
</file>

<file path=ppt/tags/tag770.xml><?xml version="1.0" encoding="utf-8"?>
<p:tagLst xmlns:p="http://schemas.openxmlformats.org/presentationml/2006/main">
  <p:tag name="AS_UNIQUEID" val="8742"/>
  <p:tag name="KSO_WM_BEAUTIFY_FLAG" val=""/>
</p:tagLst>
</file>

<file path=ppt/tags/tag771.xml><?xml version="1.0" encoding="utf-8"?>
<p:tagLst xmlns:p="http://schemas.openxmlformats.org/presentationml/2006/main">
  <p:tag name="AS_UNIQUEID" val="8743"/>
</p:tagLst>
</file>

<file path=ppt/tags/tag772.xml><?xml version="1.0" encoding="utf-8"?>
<p:tagLst xmlns:p="http://schemas.openxmlformats.org/presentationml/2006/main">
  <p:tag name="AS_UNIQUEID" val="8744"/>
</p:tagLst>
</file>

<file path=ppt/tags/tag773.xml><?xml version="1.0" encoding="utf-8"?>
<p:tagLst xmlns:p="http://schemas.openxmlformats.org/presentationml/2006/main">
  <p:tag name="AS_UNIQUEID" val="8745"/>
  <p:tag name="KSO_WM_BEAUTIFY_FLAG" val=""/>
</p:tagLst>
</file>

<file path=ppt/tags/tag774.xml><?xml version="1.0" encoding="utf-8"?>
<p:tagLst xmlns:p="http://schemas.openxmlformats.org/presentationml/2006/main">
  <p:tag name="AS_UNIQUEID" val="8746"/>
</p:tagLst>
</file>

<file path=ppt/tags/tag775.xml><?xml version="1.0" encoding="utf-8"?>
<p:tagLst xmlns:p="http://schemas.openxmlformats.org/presentationml/2006/main">
  <p:tag name="AS_UNIQUEID" val="8747"/>
  <p:tag name="KSO_WM_BEAUTIFY_FLAG" val=""/>
</p:tagLst>
</file>

<file path=ppt/tags/tag776.xml><?xml version="1.0" encoding="utf-8"?>
<p:tagLst xmlns:p="http://schemas.openxmlformats.org/presentationml/2006/main">
  <p:tag name="AS_UNIQUEID" val="8748"/>
  <p:tag name="KSO_WM_BEAUTIFY_FLAG" val=""/>
</p:tagLst>
</file>

<file path=ppt/tags/tag777.xml><?xml version="1.0" encoding="utf-8"?>
<p:tagLst xmlns:p="http://schemas.openxmlformats.org/presentationml/2006/main">
  <p:tag name="KSO_WM_SPECIAL_SOURCE" val="bdnull"/>
</p:tagLst>
</file>

<file path=ppt/tags/tag778.xml><?xml version="1.0" encoding="utf-8"?>
<p:tagLst xmlns:p="http://schemas.openxmlformats.org/presentationml/2006/main">
  <p:tag name="AS_UNIQUEID" val="8749"/>
</p:tagLst>
</file>

<file path=ppt/tags/tag779.xml><?xml version="1.0" encoding="utf-8"?>
<p:tagLst xmlns:p="http://schemas.openxmlformats.org/presentationml/2006/main">
  <p:tag name="AS_UNIQUEID" val="8750"/>
</p:tagLst>
</file>

<file path=ppt/tags/tag780.xml><?xml version="1.0" encoding="utf-8"?>
<p:tagLst xmlns:p="http://schemas.openxmlformats.org/presentationml/2006/main">
  <p:tag name="AS_UNIQUEID" val="8751"/>
</p:tagLst>
</file>

<file path=ppt/tags/tag781.xml><?xml version="1.0" encoding="utf-8"?>
<p:tagLst xmlns:p="http://schemas.openxmlformats.org/presentationml/2006/main">
  <p:tag name="AS_UNIQUEID" val="8752"/>
  <p:tag name="KSO_WM_BEAUTIFY_FLAG" val=""/>
</p:tagLst>
</file>

<file path=ppt/tags/tag782.xml><?xml version="1.0" encoding="utf-8"?>
<p:tagLst xmlns:p="http://schemas.openxmlformats.org/presentationml/2006/main">
  <p:tag name="KSO_WM_SPECIAL_SOURCE" val="bdnull"/>
</p:tagLst>
</file>

<file path=ppt/tags/tag783.xml><?xml version="1.0" encoding="utf-8"?>
<p:tagLst xmlns:p="http://schemas.openxmlformats.org/presentationml/2006/main">
  <p:tag name="AS_UNIQUEID" val="8753"/>
</p:tagLst>
</file>

<file path=ppt/tags/tag784.xml><?xml version="1.0" encoding="utf-8"?>
<p:tagLst xmlns:p="http://schemas.openxmlformats.org/presentationml/2006/main">
  <p:tag name="AS_UNIQUEID" val="8754"/>
</p:tagLst>
</file>

<file path=ppt/tags/tag785.xml><?xml version="1.0" encoding="utf-8"?>
<p:tagLst xmlns:p="http://schemas.openxmlformats.org/presentationml/2006/main">
  <p:tag name="AS_UNIQUEID" val="8755"/>
</p:tagLst>
</file>

<file path=ppt/tags/tag786.xml><?xml version="1.0" encoding="utf-8"?>
<p:tagLst xmlns:p="http://schemas.openxmlformats.org/presentationml/2006/main">
  <p:tag name="AS_UNIQUEID" val="8756"/>
  <p:tag name="KSO_WM_BEAUTIFY_FLAG" val=""/>
</p:tagLst>
</file>

<file path=ppt/tags/tag787.xml><?xml version="1.0" encoding="utf-8"?>
<p:tagLst xmlns:p="http://schemas.openxmlformats.org/presentationml/2006/main">
  <p:tag name="KSO_WM_SPECIAL_SOURCE" val="bdnull"/>
</p:tagLst>
</file>

<file path=ppt/tags/tag788.xml><?xml version="1.0" encoding="utf-8"?>
<p:tagLst xmlns:p="http://schemas.openxmlformats.org/presentationml/2006/main">
  <p:tag name="AS_UNIQUEID" val="8757"/>
</p:tagLst>
</file>

<file path=ppt/tags/tag789.xml><?xml version="1.0" encoding="utf-8"?>
<p:tagLst xmlns:p="http://schemas.openxmlformats.org/presentationml/2006/main">
  <p:tag name="AS_UNIQUEID" val="8758"/>
</p:tagLst>
</file>

<file path=ppt/tags/tag790.xml><?xml version="1.0" encoding="utf-8"?>
<p:tagLst xmlns:p="http://schemas.openxmlformats.org/presentationml/2006/main">
  <p:tag name="AS_UNIQUEID" val="8759"/>
</p:tagLst>
</file>

<file path=ppt/tags/tag791.xml><?xml version="1.0" encoding="utf-8"?>
<p:tagLst xmlns:p="http://schemas.openxmlformats.org/presentationml/2006/main">
  <p:tag name="AS_UNIQUEID" val="8760"/>
  <p:tag name="KSO_WM_BEAUTIFY_FLAG" val=""/>
</p:tagLst>
</file>

<file path=ppt/tags/tag792.xml><?xml version="1.0" encoding="utf-8"?>
<p:tagLst xmlns:p="http://schemas.openxmlformats.org/presentationml/2006/main">
  <p:tag name="KSO_WM_SPECIAL_SOURCE" val="bdnull"/>
</p:tagLst>
</file>

<file path=ppt/tags/tag793.xml><?xml version="1.0" encoding="utf-8"?>
<p:tagLst xmlns:p="http://schemas.openxmlformats.org/presentationml/2006/main">
  <p:tag name="AS_UNIQUEID" val="8761"/>
</p:tagLst>
</file>

<file path=ppt/tags/tag794.xml><?xml version="1.0" encoding="utf-8"?>
<p:tagLst xmlns:p="http://schemas.openxmlformats.org/presentationml/2006/main">
  <p:tag name="AS_UNIQUEID" val="8762"/>
</p:tagLst>
</file>

<file path=ppt/tags/tag795.xml><?xml version="1.0" encoding="utf-8"?>
<p:tagLst xmlns:p="http://schemas.openxmlformats.org/presentationml/2006/main">
  <p:tag name="AS_UNIQUEID" val="8763"/>
</p:tagLst>
</file>

<file path=ppt/tags/tag796.xml><?xml version="1.0" encoding="utf-8"?>
<p:tagLst xmlns:p="http://schemas.openxmlformats.org/presentationml/2006/main">
  <p:tag name="AS_UNIQUEID" val="8764"/>
  <p:tag name="KSO_WM_BEAUTIFY_FLAG" val=""/>
</p:tagLst>
</file>

<file path=ppt/tags/tag797.xml><?xml version="1.0" encoding="utf-8"?>
<p:tagLst xmlns:p="http://schemas.openxmlformats.org/presentationml/2006/main">
  <p:tag name="KSO_WM_SPECIAL_SOURCE" val="bdnull"/>
</p:tagLst>
</file>

<file path=ppt/tags/tag798.xml><?xml version="1.0" encoding="utf-8"?>
<p:tagLst xmlns:p="http://schemas.openxmlformats.org/presentationml/2006/main">
  <p:tag name="AS_UNIQUEID" val="8765"/>
</p:tagLst>
</file>

<file path=ppt/tags/tag799.xml><?xml version="1.0" encoding="utf-8"?>
<p:tagLst xmlns:p="http://schemas.openxmlformats.org/presentationml/2006/main">
  <p:tag name="AS_UNIQUEID" val="8766"/>
  <p:tag name="KSO_WM_BEAUTIFY_FLAG" val=""/>
</p:tagLst>
</file>

<file path=ppt/tags/tag800.xml><?xml version="1.0" encoding="utf-8"?>
<p:tagLst xmlns:p="http://schemas.openxmlformats.org/presentationml/2006/main">
  <p:tag name="AS_UNIQUEID" val="8767"/>
</p:tagLst>
</file>

<file path=ppt/tags/tag801.xml><?xml version="1.0" encoding="utf-8"?>
<p:tagLst xmlns:p="http://schemas.openxmlformats.org/presentationml/2006/main">
  <p:tag name="AS_UNIQUEID" val="8768"/>
  <p:tag name="KSO_WM_BEAUTIFY_FLAG" val=""/>
</p:tagLst>
</file>

<file path=ppt/tags/tag802.xml><?xml version="1.0" encoding="utf-8"?>
<p:tagLst xmlns:p="http://schemas.openxmlformats.org/presentationml/2006/main">
  <p:tag name="KSO_WM_SPECIAL_SOURCE" val="bdnull"/>
</p:tagLst>
</file>

<file path=ppt/tags/tag803.xml><?xml version="1.0" encoding="utf-8"?>
<p:tagLst xmlns:p="http://schemas.openxmlformats.org/presentationml/2006/main">
  <p:tag name="AS_UNIQUEID" val="8769"/>
</p:tagLst>
</file>

<file path=ppt/tags/tag804.xml><?xml version="1.0" encoding="utf-8"?>
<p:tagLst xmlns:p="http://schemas.openxmlformats.org/presentationml/2006/main">
  <p:tag name="AS_UNIQUEID" val="8770"/>
  <p:tag name="KSO_WM_BEAUTIFY_FLAG" val=""/>
</p:tagLst>
</file>

<file path=ppt/tags/tag805.xml><?xml version="1.0" encoding="utf-8"?>
<p:tagLst xmlns:p="http://schemas.openxmlformats.org/presentationml/2006/main">
  <p:tag name="AS_UNIQUEID" val="8771"/>
  <p:tag name="KSO_WM_BEAUTIFY_FLAG" val=""/>
</p:tagLst>
</file>

<file path=ppt/tags/tag806.xml><?xml version="1.0" encoding="utf-8"?>
<p:tagLst xmlns:p="http://schemas.openxmlformats.org/presentationml/2006/main">
  <p:tag name="AS_UNIQUEID" val="8772"/>
  <p:tag name="KSO_WM_BEAUTIFY_FLAG" val=""/>
</p:tagLst>
</file>

<file path=ppt/tags/tag807.xml><?xml version="1.0" encoding="utf-8"?>
<p:tagLst xmlns:p="http://schemas.openxmlformats.org/presentationml/2006/main">
  <p:tag name="AS_UNIQUEID" val="8773"/>
  <p:tag name="KSO_WM_BEAUTIFY_FLAG" val=""/>
</p:tagLst>
</file>

<file path=ppt/tags/tag808.xml><?xml version="1.0" encoding="utf-8"?>
<p:tagLst xmlns:p="http://schemas.openxmlformats.org/presentationml/2006/main">
  <p:tag name="KSO_WM_SPECIAL_SOURCE" val="bdnull"/>
</p:tagLst>
</file>

<file path=ppt/tags/tag809.xml><?xml version="1.0" encoding="utf-8"?>
<p:tagLst xmlns:p="http://schemas.openxmlformats.org/presentationml/2006/main">
  <p:tag name="AS_UNIQUEID" val="8774"/>
</p:tagLst>
</file>

<file path=ppt/tags/tag810.xml><?xml version="1.0" encoding="utf-8"?>
<p:tagLst xmlns:p="http://schemas.openxmlformats.org/presentationml/2006/main">
  <p:tag name="AS_UNIQUEID" val="8775"/>
  <p:tag name="KSO_WM_BEAUTIFY_FLAG" val=""/>
</p:tagLst>
</file>

<file path=ppt/tags/tag811.xml><?xml version="1.0" encoding="utf-8"?>
<p:tagLst xmlns:p="http://schemas.openxmlformats.org/presentationml/2006/main">
  <p:tag name="AS_UNIQUEID" val="8776"/>
  <p:tag name="KSO_WM_BEAUTIFY_FLAG" val=""/>
</p:tagLst>
</file>

<file path=ppt/tags/tag812.xml><?xml version="1.0" encoding="utf-8"?>
<p:tagLst xmlns:p="http://schemas.openxmlformats.org/presentationml/2006/main">
  <p:tag name="AS_UNIQUEID" val="8777"/>
  <p:tag name="KSO_WM_BEAUTIFY_FLAG" val=""/>
</p:tagLst>
</file>

<file path=ppt/tags/tag813.xml><?xml version="1.0" encoding="utf-8"?>
<p:tagLst xmlns:p="http://schemas.openxmlformats.org/presentationml/2006/main">
  <p:tag name="AS_UNIQUEID" val="8851"/>
</p:tagLst>
</file>

<file path=ppt/tags/tag814.xml><?xml version="1.0" encoding="utf-8"?>
<p:tagLst xmlns:p="http://schemas.openxmlformats.org/presentationml/2006/main">
  <p:tag name="KSO_WM_SPECIAL_SOURCE" val="bdnull"/>
</p:tagLst>
</file>

<file path=ppt/tags/tag815.xml><?xml version="1.0" encoding="utf-8"?>
<p:tagLst xmlns:p="http://schemas.openxmlformats.org/presentationml/2006/main">
  <p:tag name="AS_UNIQUEID" val="8778"/>
</p:tagLst>
</file>

<file path=ppt/tags/tag816.xml><?xml version="1.0" encoding="utf-8"?>
<p:tagLst xmlns:p="http://schemas.openxmlformats.org/presentationml/2006/main">
  <p:tag name="AS_UNIQUEID" val="8779"/>
  <p:tag name="KSO_WM_BEAUTIFY_FLAG" val=""/>
</p:tagLst>
</file>

<file path=ppt/tags/tag817.xml><?xml version="1.0" encoding="utf-8"?>
<p:tagLst xmlns:p="http://schemas.openxmlformats.org/presentationml/2006/main">
  <p:tag name="AS_UNIQUEID" val="8780"/>
  <p:tag name="KSO_WM_BEAUTIFY_FLAG" val=""/>
</p:tagLst>
</file>

<file path=ppt/tags/tag818.xml><?xml version="1.0" encoding="utf-8"?>
<p:tagLst xmlns:p="http://schemas.openxmlformats.org/presentationml/2006/main">
  <p:tag name="AS_UNIQUEID" val="8781"/>
  <p:tag name="KSO_WM_BEAUTIFY_FLAG" val=""/>
</p:tagLst>
</file>

<file path=ppt/tags/tag819.xml><?xml version="1.0" encoding="utf-8"?>
<p:tagLst xmlns:p="http://schemas.openxmlformats.org/presentationml/2006/main">
  <p:tag name="KSO_WM_SPECIAL_SOURCE" val="bdnull"/>
</p:tagLst>
</file>

<file path=ppt/tags/tag820.xml><?xml version="1.0" encoding="utf-8"?>
<p:tagLst xmlns:p="http://schemas.openxmlformats.org/presentationml/2006/main">
  <p:tag name="AS_UNIQUEID" val="8782"/>
</p:tagLst>
</file>

<file path=ppt/tags/tag821.xml><?xml version="1.0" encoding="utf-8"?>
<p:tagLst xmlns:p="http://schemas.openxmlformats.org/presentationml/2006/main">
  <p:tag name="AS_UNIQUEID" val="8783"/>
  <p:tag name="KSO_WM_BEAUTIFY_FLAG" val=""/>
</p:tagLst>
</file>

<file path=ppt/tags/tag822.xml><?xml version="1.0" encoding="utf-8"?>
<p:tagLst xmlns:p="http://schemas.openxmlformats.org/presentationml/2006/main">
  <p:tag name="AS_UNIQUEID" val="8784"/>
</p:tagLst>
</file>

<file path=ppt/tags/tag823.xml><?xml version="1.0" encoding="utf-8"?>
<p:tagLst xmlns:p="http://schemas.openxmlformats.org/presentationml/2006/main">
  <p:tag name="AS_UNIQUEID" val="8785"/>
</p:tagLst>
</file>

<file path=ppt/tags/tag824.xml><?xml version="1.0" encoding="utf-8"?>
<p:tagLst xmlns:p="http://schemas.openxmlformats.org/presentationml/2006/main">
  <p:tag name="AS_UNIQUEID" val="8786"/>
  <p:tag name="KSO_WM_BEAUTIFY_FLAG" val=""/>
</p:tagLst>
</file>

<file path=ppt/tags/tag825.xml><?xml version="1.0" encoding="utf-8"?>
<p:tagLst xmlns:p="http://schemas.openxmlformats.org/presentationml/2006/main">
  <p:tag name="AS_UNIQUEID" val="8787"/>
</p:tagLst>
</file>

<file path=ppt/tags/tag826.xml><?xml version="1.0" encoding="utf-8"?>
<p:tagLst xmlns:p="http://schemas.openxmlformats.org/presentationml/2006/main">
  <p:tag name="AS_UNIQUEID" val="8788"/>
  <p:tag name="KSO_WM_BEAUTIFY_FLAG" val=""/>
</p:tagLst>
</file>

<file path=ppt/tags/tag827.xml><?xml version="1.0" encoding="utf-8"?>
<p:tagLst xmlns:p="http://schemas.openxmlformats.org/presentationml/2006/main">
  <p:tag name="AS_UNIQUEID" val="8789"/>
  <p:tag name="KSO_WM_BEAUTIFY_FLAG" val=""/>
</p:tagLst>
</file>

<file path=ppt/tags/tag828.xml><?xml version="1.0" encoding="utf-8"?>
<p:tagLst xmlns:p="http://schemas.openxmlformats.org/presentationml/2006/main">
  <p:tag name="KSO_WM_SPECIAL_SOURCE" val="bdnull"/>
</p:tagLst>
</file>

<file path=ppt/tags/tag829.xml><?xml version="1.0" encoding="utf-8"?>
<p:tagLst xmlns:p="http://schemas.openxmlformats.org/presentationml/2006/main">
  <p:tag name="AS_UNIQUEID" val="8790"/>
</p:tagLst>
</file>

<file path=ppt/tags/tag830.xml><?xml version="1.0" encoding="utf-8"?>
<p:tagLst xmlns:p="http://schemas.openxmlformats.org/presentationml/2006/main">
  <p:tag name="AS_UNIQUEID" val="8791"/>
</p:tagLst>
</file>

<file path=ppt/tags/tag831.xml><?xml version="1.0" encoding="utf-8"?>
<p:tagLst xmlns:p="http://schemas.openxmlformats.org/presentationml/2006/main">
  <p:tag name="AS_UNIQUEID" val="8792"/>
</p:tagLst>
</file>

<file path=ppt/tags/tag832.xml><?xml version="1.0" encoding="utf-8"?>
<p:tagLst xmlns:p="http://schemas.openxmlformats.org/presentationml/2006/main">
  <p:tag name="AS_UNIQUEID" val="8793"/>
  <p:tag name="KSO_WM_BEAUTIFY_FLAG" val=""/>
</p:tagLst>
</file>

<file path=ppt/tags/tag833.xml><?xml version="1.0" encoding="utf-8"?>
<p:tagLst xmlns:p="http://schemas.openxmlformats.org/presentationml/2006/main">
  <p:tag name="KSO_WM_SPECIAL_SOURCE" val="bdnull"/>
</p:tagLst>
</file>

<file path=ppt/tags/tag834.xml><?xml version="1.0" encoding="utf-8"?>
<p:tagLst xmlns:p="http://schemas.openxmlformats.org/presentationml/2006/main">
  <p:tag name="AS_UNIQUEID" val="8794"/>
</p:tagLst>
</file>

<file path=ppt/tags/tag835.xml><?xml version="1.0" encoding="utf-8"?>
<p:tagLst xmlns:p="http://schemas.openxmlformats.org/presentationml/2006/main">
  <p:tag name="AS_UNIQUEID" val="8795"/>
</p:tagLst>
</file>

<file path=ppt/tags/tag836.xml><?xml version="1.0" encoding="utf-8"?>
<p:tagLst xmlns:p="http://schemas.openxmlformats.org/presentationml/2006/main">
  <p:tag name="AS_UNIQUEID" val="8796"/>
</p:tagLst>
</file>

<file path=ppt/tags/tag837.xml><?xml version="1.0" encoding="utf-8"?>
<p:tagLst xmlns:p="http://schemas.openxmlformats.org/presentationml/2006/main">
  <p:tag name="AS_UNIQUEID" val="8797"/>
  <p:tag name="KSO_WM_BEAUTIFY_FLAG" val=""/>
</p:tagLst>
</file>

<file path=ppt/tags/tag838.xml><?xml version="1.0" encoding="utf-8"?>
<p:tagLst xmlns:p="http://schemas.openxmlformats.org/presentationml/2006/main">
  <p:tag name="AS_UNIQUEID" val="8798"/>
  <p:tag name="KSO_WM_BEAUTIFY_FLAG" val=""/>
</p:tagLst>
</file>

<file path=ppt/tags/tag839.xml><?xml version="1.0" encoding="utf-8"?>
<p:tagLst xmlns:p="http://schemas.openxmlformats.org/presentationml/2006/main">
  <p:tag name="KSO_WM_SPECIAL_SOURCE" val="bdnull"/>
</p:tagLst>
</file>

<file path=ppt/tags/tag840.xml><?xml version="1.0" encoding="utf-8"?>
<p:tagLst xmlns:p="http://schemas.openxmlformats.org/presentationml/2006/main">
  <p:tag name="AS_UNIQUEID" val="8799"/>
</p:tagLst>
</file>

<file path=ppt/tags/tag841.xml><?xml version="1.0" encoding="utf-8"?>
<p:tagLst xmlns:p="http://schemas.openxmlformats.org/presentationml/2006/main">
  <p:tag name="AS_UNIQUEID" val="8800"/>
</p:tagLst>
</file>

<file path=ppt/tags/tag842.xml><?xml version="1.0" encoding="utf-8"?>
<p:tagLst xmlns:p="http://schemas.openxmlformats.org/presentationml/2006/main">
  <p:tag name="AS_UNIQUEID" val="8801"/>
</p:tagLst>
</file>

<file path=ppt/tags/tag843.xml><?xml version="1.0" encoding="utf-8"?>
<p:tagLst xmlns:p="http://schemas.openxmlformats.org/presentationml/2006/main">
  <p:tag name="AS_UNIQUEID" val="8802"/>
  <p:tag name="KSO_WM_BEAUTIFY_FLAG" val=""/>
</p:tagLst>
</file>

<file path=ppt/tags/tag844.xml><?xml version="1.0" encoding="utf-8"?>
<p:tagLst xmlns:p="http://schemas.openxmlformats.org/presentationml/2006/main">
  <p:tag name="KSO_WM_SPECIAL_SOURCE" val="bdnull"/>
</p:tagLst>
</file>

<file path=ppt/tags/tag845.xml><?xml version="1.0" encoding="utf-8"?>
<p:tagLst xmlns:p="http://schemas.openxmlformats.org/presentationml/2006/main">
  <p:tag name="AS_UNIQUEID" val="8803"/>
</p:tagLst>
</file>

<file path=ppt/tags/tag846.xml><?xml version="1.0" encoding="utf-8"?>
<p:tagLst xmlns:p="http://schemas.openxmlformats.org/presentationml/2006/main">
  <p:tag name="AS_UNIQUEID" val="8804"/>
</p:tagLst>
</file>

<file path=ppt/tags/tag847.xml><?xml version="1.0" encoding="utf-8"?>
<p:tagLst xmlns:p="http://schemas.openxmlformats.org/presentationml/2006/main">
  <p:tag name="AS_UNIQUEID" val="8805"/>
</p:tagLst>
</file>

<file path=ppt/tags/tag848.xml><?xml version="1.0" encoding="utf-8"?>
<p:tagLst xmlns:p="http://schemas.openxmlformats.org/presentationml/2006/main">
  <p:tag name="AS_UNIQUEID" val="8806"/>
  <p:tag name="KSO_WM_BEAUTIFY_FLAG" val=""/>
</p:tagLst>
</file>

<file path=ppt/tags/tag849.xml><?xml version="1.0" encoding="utf-8"?>
<p:tagLst xmlns:p="http://schemas.openxmlformats.org/presentationml/2006/main">
  <p:tag name="KSO_WM_SPECIAL_SOURCE" val="bdnull"/>
</p:tagLst>
</file>

<file path=ppt/tags/tag850.xml><?xml version="1.0" encoding="utf-8"?>
<p:tagLst xmlns:p="http://schemas.openxmlformats.org/presentationml/2006/main">
  <p:tag name="AS_UNIQUEID" val="8807"/>
</p:tagLst>
</file>

<file path=ppt/tags/tag851.xml><?xml version="1.0" encoding="utf-8"?>
<p:tagLst xmlns:p="http://schemas.openxmlformats.org/presentationml/2006/main">
  <p:tag name="AS_UNIQUEID" val="8808"/>
</p:tagLst>
</file>

<file path=ppt/tags/tag852.xml><?xml version="1.0" encoding="utf-8"?>
<p:tagLst xmlns:p="http://schemas.openxmlformats.org/presentationml/2006/main">
  <p:tag name="AS_UNIQUEID" val="8809"/>
</p:tagLst>
</file>

<file path=ppt/tags/tag853.xml><?xml version="1.0" encoding="utf-8"?>
<p:tagLst xmlns:p="http://schemas.openxmlformats.org/presentationml/2006/main">
  <p:tag name="AS_UNIQUEID" val="8810"/>
  <p:tag name="KSO_WM_BEAUTIFY_FLAG" val=""/>
</p:tagLst>
</file>

<file path=ppt/tags/tag854.xml><?xml version="1.0" encoding="utf-8"?>
<p:tagLst xmlns:p="http://schemas.openxmlformats.org/presentationml/2006/main">
  <p:tag name="AS_UNIQUEID" val="8811"/>
  <p:tag name="KSO_WM_BEAUTIFY_FLAG" val=""/>
</p:tagLst>
</file>

<file path=ppt/tags/tag855.xml><?xml version="1.0" encoding="utf-8"?>
<p:tagLst xmlns:p="http://schemas.openxmlformats.org/presentationml/2006/main">
  <p:tag name="KSO_WM_SPECIAL_SOURCE" val="bdnull"/>
</p:tagLst>
</file>

<file path=ppt/tags/tag856.xml><?xml version="1.0" encoding="utf-8"?>
<p:tagLst xmlns:p="http://schemas.openxmlformats.org/presentationml/2006/main">
  <p:tag name="AS_UNIQUEID" val="8812"/>
</p:tagLst>
</file>

<file path=ppt/tags/tag857.xml><?xml version="1.0" encoding="utf-8"?>
<p:tagLst xmlns:p="http://schemas.openxmlformats.org/presentationml/2006/main">
  <p:tag name="AS_UNIQUEID" val="8813"/>
</p:tagLst>
</file>

<file path=ppt/tags/tag858.xml><?xml version="1.0" encoding="utf-8"?>
<p:tagLst xmlns:p="http://schemas.openxmlformats.org/presentationml/2006/main">
  <p:tag name="AS_UNIQUEID" val="8814"/>
</p:tagLst>
</file>

<file path=ppt/tags/tag859.xml><?xml version="1.0" encoding="utf-8"?>
<p:tagLst xmlns:p="http://schemas.openxmlformats.org/presentationml/2006/main">
  <p:tag name="AS_UNIQUEID" val="8815"/>
  <p:tag name="KSO_WM_BEAUTIFY_FLAG" val=""/>
</p:tagLst>
</file>

<file path=ppt/tags/tag860.xml><?xml version="1.0" encoding="utf-8"?>
<p:tagLst xmlns:p="http://schemas.openxmlformats.org/presentationml/2006/main">
  <p:tag name="AS_UNIQUEID" val="8816"/>
  <p:tag name="KSO_WM_BEAUTIFY_FLAG" val=""/>
</p:tagLst>
</file>

<file path=ppt/tags/tag861.xml><?xml version="1.0" encoding="utf-8"?>
<p:tagLst xmlns:p="http://schemas.openxmlformats.org/presentationml/2006/main">
  <p:tag name="KSO_WM_SPECIAL_SOURCE" val="bdnull"/>
</p:tagLst>
</file>

<file path=ppt/tags/tag862.xml><?xml version="1.0" encoding="utf-8"?>
<p:tagLst xmlns:p="http://schemas.openxmlformats.org/presentationml/2006/main">
  <p:tag name="AS_UNIQUEID" val="8817"/>
</p:tagLst>
</file>

<file path=ppt/tags/tag863.xml><?xml version="1.0" encoding="utf-8"?>
<p:tagLst xmlns:p="http://schemas.openxmlformats.org/presentationml/2006/main">
  <p:tag name="AS_UNIQUEID" val="8818"/>
</p:tagLst>
</file>

<file path=ppt/tags/tag864.xml><?xml version="1.0" encoding="utf-8"?>
<p:tagLst xmlns:p="http://schemas.openxmlformats.org/presentationml/2006/main">
  <p:tag name="AS_UNIQUEID" val="8819"/>
</p:tagLst>
</file>

<file path=ppt/tags/tag865.xml><?xml version="1.0" encoding="utf-8"?>
<p:tagLst xmlns:p="http://schemas.openxmlformats.org/presentationml/2006/main">
  <p:tag name="AS_UNIQUEID" val="8820"/>
  <p:tag name="KSO_WM_BEAUTIFY_FLAG" val=""/>
</p:tagLst>
</file>

<file path=ppt/tags/tag866.xml><?xml version="1.0" encoding="utf-8"?>
<p:tagLst xmlns:p="http://schemas.openxmlformats.org/presentationml/2006/main">
  <p:tag name="KSO_WM_SPECIAL_SOURCE" val="bdnull"/>
</p:tagLst>
</file>

<file path=ppt/tags/tag867.xml><?xml version="1.0" encoding="utf-8"?>
<p:tagLst xmlns:p="http://schemas.openxmlformats.org/presentationml/2006/main">
  <p:tag name="AS_UNIQUEID" val="8821"/>
</p:tagLst>
</file>

<file path=ppt/tags/tag868.xml><?xml version="1.0" encoding="utf-8"?>
<p:tagLst xmlns:p="http://schemas.openxmlformats.org/presentationml/2006/main">
  <p:tag name="AS_UNIQUEID" val="8822"/>
</p:tagLst>
</file>

<file path=ppt/tags/tag869.xml><?xml version="1.0" encoding="utf-8"?>
<p:tagLst xmlns:p="http://schemas.openxmlformats.org/presentationml/2006/main">
  <p:tag name="AS_UNIQUEID" val="8823"/>
</p:tagLst>
</file>

<file path=ppt/tags/tag870.xml><?xml version="1.0" encoding="utf-8"?>
<p:tagLst xmlns:p="http://schemas.openxmlformats.org/presentationml/2006/main">
  <p:tag name="AS_UNIQUEID" val="8824"/>
  <p:tag name="KSO_WM_BEAUTIFY_FLAG" val=""/>
</p:tagLst>
</file>

<file path=ppt/tags/tag871.xml><?xml version="1.0" encoding="utf-8"?>
<p:tagLst xmlns:p="http://schemas.openxmlformats.org/presentationml/2006/main">
  <p:tag name="KSO_WM_SPECIAL_SOURCE" val="bdnull"/>
</p:tagLst>
</file>

<file path=ppt/tags/tag872.xml><?xml version="1.0" encoding="utf-8"?>
<p:tagLst xmlns:p="http://schemas.openxmlformats.org/presentationml/2006/main">
  <p:tag name="AS_UNIQUEID" val="8825"/>
</p:tagLst>
</file>

<file path=ppt/tags/tag873.xml><?xml version="1.0" encoding="utf-8"?>
<p:tagLst xmlns:p="http://schemas.openxmlformats.org/presentationml/2006/main">
  <p:tag name="AS_UNIQUEID" val="8826"/>
</p:tagLst>
</file>

<file path=ppt/tags/tag874.xml><?xml version="1.0" encoding="utf-8"?>
<p:tagLst xmlns:p="http://schemas.openxmlformats.org/presentationml/2006/main">
  <p:tag name="AS_UNIQUEID" val="8827"/>
</p:tagLst>
</file>

<file path=ppt/tags/tag875.xml><?xml version="1.0" encoding="utf-8"?>
<p:tagLst xmlns:p="http://schemas.openxmlformats.org/presentationml/2006/main">
  <p:tag name="AS_UNIQUEID" val="8828"/>
  <p:tag name="KSO_WM_BEAUTIFY_FLAG" val=""/>
</p:tagLst>
</file>

<file path=ppt/tags/tag876.xml><?xml version="1.0" encoding="utf-8"?>
<p:tagLst xmlns:p="http://schemas.openxmlformats.org/presentationml/2006/main">
  <p:tag name="KSO_WM_SPECIAL_SOURCE" val="bdnull"/>
</p:tagLst>
</file>

<file path=ppt/tags/tag877.xml><?xml version="1.0" encoding="utf-8"?>
<p:tagLst xmlns:p="http://schemas.openxmlformats.org/presentationml/2006/main">
  <p:tag name="AS_UNIQUEID" val="8829"/>
</p:tagLst>
</file>

<file path=ppt/tags/tag878.xml><?xml version="1.0" encoding="utf-8"?>
<p:tagLst xmlns:p="http://schemas.openxmlformats.org/presentationml/2006/main">
  <p:tag name="AS_UNIQUEID" val="8830"/>
</p:tagLst>
</file>

<file path=ppt/tags/tag879.xml><?xml version="1.0" encoding="utf-8"?>
<p:tagLst xmlns:p="http://schemas.openxmlformats.org/presentationml/2006/main">
  <p:tag name="AS_UNIQUEID" val="8831"/>
</p:tagLst>
</file>

<file path=ppt/tags/tag880.xml><?xml version="1.0" encoding="utf-8"?>
<p:tagLst xmlns:p="http://schemas.openxmlformats.org/presentationml/2006/main">
  <p:tag name="AS_UNIQUEID" val="8832"/>
  <p:tag name="KSO_WM_BEAUTIFY_FLAG" val=""/>
</p:tagLst>
</file>

<file path=ppt/tags/tag881.xml><?xml version="1.0" encoding="utf-8"?>
<p:tagLst xmlns:p="http://schemas.openxmlformats.org/presentationml/2006/main">
  <p:tag name="AS_UNIQUEID" val="8833"/>
  <p:tag name="KSO_WM_BEAUTIFY_FLAG" val=""/>
</p:tagLst>
</file>

<file path=ppt/tags/tag882.xml><?xml version="1.0" encoding="utf-8"?>
<p:tagLst xmlns:p="http://schemas.openxmlformats.org/presentationml/2006/main">
  <p:tag name="KSO_WM_SPECIAL_SOURCE" val="bdnull"/>
</p:tagLst>
</file>

<file path=ppt/tags/tag883.xml><?xml version="1.0" encoding="utf-8"?>
<p:tagLst xmlns:p="http://schemas.openxmlformats.org/presentationml/2006/main">
  <p:tag name="AS_UNIQUEID" val="8834"/>
</p:tagLst>
</file>

<file path=ppt/tags/tag884.xml><?xml version="1.0" encoding="utf-8"?>
<p:tagLst xmlns:p="http://schemas.openxmlformats.org/presentationml/2006/main">
  <p:tag name="AS_UNIQUEID" val="8835"/>
</p:tagLst>
</file>

<file path=ppt/tags/tag885.xml><?xml version="1.0" encoding="utf-8"?>
<p:tagLst xmlns:p="http://schemas.openxmlformats.org/presentationml/2006/main">
  <p:tag name="AS_UNIQUEID" val="8836"/>
  <p:tag name="KSO_WM_BEAUTIFY_FLAG" val=""/>
</p:tagLst>
</file>

<file path=ppt/tags/tag886.xml><?xml version="1.0" encoding="utf-8"?>
<p:tagLst xmlns:p="http://schemas.openxmlformats.org/presentationml/2006/main">
  <p:tag name="KSO_WM_SPECIAL_SOURCE" val="bdnull"/>
</p:tagLst>
</file>

<file path=ppt/tags/tag887.xml><?xml version="1.0" encoding="utf-8"?>
<p:tagLst xmlns:p="http://schemas.openxmlformats.org/presentationml/2006/main">
  <p:tag name="AS_UNIQUEID" val="8837"/>
</p:tagLst>
</file>

<file path=ppt/tags/tag888.xml><?xml version="1.0" encoding="utf-8"?>
<p:tagLst xmlns:p="http://schemas.openxmlformats.org/presentationml/2006/main">
  <p:tag name="AS_UNIQUEID" val="8838"/>
</p:tagLst>
</file>

<file path=ppt/tags/tag889.xml><?xml version="1.0" encoding="utf-8"?>
<p:tagLst xmlns:p="http://schemas.openxmlformats.org/presentationml/2006/main">
  <p:tag name="AS_UNIQUEID" val="8839"/>
</p:tagLst>
</file>

<file path=ppt/tags/tag890.xml><?xml version="1.0" encoding="utf-8"?>
<p:tagLst xmlns:p="http://schemas.openxmlformats.org/presentationml/2006/main">
  <p:tag name="KSO_WM_SPECIAL_SOURCE" val="bdnull"/>
</p:tagLst>
</file>

<file path=ppt/tags/tag891.xml><?xml version="1.0" encoding="utf-8"?>
<p:tagLst xmlns:p="http://schemas.openxmlformats.org/presentationml/2006/main">
  <p:tag name="AS_UNIQUEID" val="8840"/>
</p:tagLst>
</file>

<file path=ppt/tags/tag892.xml><?xml version="1.0" encoding="utf-8"?>
<p:tagLst xmlns:p="http://schemas.openxmlformats.org/presentationml/2006/main">
  <p:tag name="AS_UNIQUEID" val="8841"/>
</p:tagLst>
</file>

<file path=ppt/tags/tag893.xml><?xml version="1.0" encoding="utf-8"?>
<p:tagLst xmlns:p="http://schemas.openxmlformats.org/presentationml/2006/main">
  <p:tag name="AS_UNIQUEID" val="8842"/>
  <p:tag name="KSO_WM_BEAUTIFY_FLAG" val=""/>
</p:tagLst>
</file>

<file path=ppt/tags/tag894.xml><?xml version="1.0" encoding="utf-8"?>
<p:tagLst xmlns:p="http://schemas.openxmlformats.org/presentationml/2006/main">
  <p:tag name="AS_UNIQUEID" val="8843"/>
</p:tagLst>
</file>

<file path=ppt/tags/tag895.xml><?xml version="1.0" encoding="utf-8"?>
<p:tagLst xmlns:p="http://schemas.openxmlformats.org/presentationml/2006/main">
  <p:tag name="AS_UNIQUEID" val="8844"/>
</p:tagLst>
</file>

<file path=ppt/tags/tag896.xml><?xml version="1.0" encoding="utf-8"?>
<p:tagLst xmlns:p="http://schemas.openxmlformats.org/presentationml/2006/main">
  <p:tag name="KSO_WM_SPECIAL_SOURCE" val="bdnull"/>
</p:tagLst>
</file>

<file path=ppt/tags/tag897.xml><?xml version="1.0" encoding="utf-8"?>
<p:tagLst xmlns:p="http://schemas.openxmlformats.org/presentationml/2006/main">
  <p:tag name="AS_UNIQUEID" val="8845"/>
</p:tagLst>
</file>

<file path=ppt/tags/tag898.xml><?xml version="1.0" encoding="utf-8"?>
<p:tagLst xmlns:p="http://schemas.openxmlformats.org/presentationml/2006/main">
  <p:tag name="AS_UNIQUEID" val="8846"/>
  <p:tag name="KSO_WM_BEAUTIFY_FLAG" val=""/>
</p:tagLst>
</file>

<file path=ppt/tags/tag899.xml><?xml version="1.0" encoding="utf-8"?>
<p:tagLst xmlns:p="http://schemas.openxmlformats.org/presentationml/2006/main">
  <p:tag name="AS_UNIQUEID" val="8847"/>
</p:tagLst>
</file>

<file path=ppt/tags/tag900.xml><?xml version="1.0" encoding="utf-8"?>
<p:tagLst xmlns:p="http://schemas.openxmlformats.org/presentationml/2006/main">
  <p:tag name="AS_UNIQUEID" val="8848"/>
</p:tagLst>
</file>

<file path=ppt/tags/tag901.xml><?xml version="1.0" encoding="utf-8"?>
<p:tagLst xmlns:p="http://schemas.openxmlformats.org/presentationml/2006/main">
  <p:tag name="AS_UNIQUEID" val="8849"/>
</p:tagLst>
</file>

<file path=ppt/tags/tag902.xml><?xml version="1.0" encoding="utf-8"?>
<p:tagLst xmlns:p="http://schemas.openxmlformats.org/presentationml/2006/main">
  <p:tag name="AS_UNIQUEID" val="8850"/>
</p:tagLst>
</file>

<file path=ppt/tags/tag903.xml><?xml version="1.0" encoding="utf-8"?>
<p:tagLst xmlns:p="http://schemas.openxmlformats.org/presentationml/2006/main">
  <p:tag name="KSO_WM_BEAUTIFY_FLAG" val="#wm#"/>
  <p:tag name="KSO_WM_SPECIAL_SOURCE" val="bdnull"/>
  <p:tag name="KSO_WM_TEMPLATE_CATEGORY" val="custom"/>
  <p:tag name="KSO_WM_TEMPLATE_INDEX" val="20205081"/>
</p:tagLst>
</file>

<file path=ppt/tags/tag904.xml><?xml version="1.0" encoding="utf-8"?>
<p:tagLst xmlns:p="http://schemas.openxmlformats.org/presentationml/2006/main">
  <p:tag name="AS_OS" val="Unix 3.10 unknown"/>
  <p:tag name="AS_RELEASE_DATE" val="2023.03.31"/>
  <p:tag name="AS_TITLE" val="Aspose.Slides for Java"/>
  <p:tag name="AS_VERSION" val="23.3"/>
  <p:tag name="COMMONDATA" val="eyJoZGlkIjoiNmVmNDZmMjAxYjVlZjYzOGE3ZTNkZGZkNWZlYWIwMDQifQ=="/>
  <p:tag name="KSO_WPP_MARK_KEY" val="fa206f33-9579-4b78-909b-32cecae9ea37"/>
</p:tagLst>
</file>

<file path=ppt/theme/theme1.xml><?xml version="1.0" encoding="utf-8"?>
<a:theme xmlns:r="http://schemas.openxmlformats.org/officeDocument/2006/relationships" xmlns:a="http://schemas.openxmlformats.org/drawingml/2006/main" name="1_Office 主题​​">
  <a:themeElements>
    <a:clrScheme name="自定义 64">
      <a:dk1>
        <a:srgbClr val="000000"/>
      </a:dk1>
      <a:lt1>
        <a:srgbClr val="FFFFFF"/>
      </a:lt1>
      <a:dk2>
        <a:srgbClr val="EECB5B"/>
      </a:dk2>
      <a:lt2>
        <a:srgbClr val="FFFFFF"/>
      </a:lt2>
      <a:accent1>
        <a:srgbClr val="F16443"/>
      </a:accent1>
      <a:accent2>
        <a:srgbClr val="CF593C"/>
      </a:accent2>
      <a:accent3>
        <a:srgbClr val="AD4C34"/>
      </a:accent3>
      <a:accent4>
        <a:srgbClr val="893E29"/>
      </a:accent4>
      <a:accent5>
        <a:srgbClr val="683323"/>
      </a:accent5>
      <a:accent6>
        <a:srgbClr val="432418"/>
      </a:accent6>
      <a:hlink>
        <a:srgbClr val="658BD5"/>
      </a:hlink>
      <a:folHlink>
        <a:srgbClr val="9F69A3"/>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charset="0"/>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509</Paragraphs>
  <Slides>60</Slides>
  <Notes>0</Notes>
  <TotalTime>0</TotalTime>
  <HiddenSlides>0</HiddenSlides>
  <MMClips>0</MMClips>
  <ScaleCrop>0</ScaleCrop>
  <HeadingPairs>
    <vt:vector baseType="variant" size="6">
      <vt:variant>
        <vt:lpstr>Fonts used</vt:lpstr>
      </vt:variant>
      <vt:variant>
        <vt:i4>19</vt:i4>
      </vt:variant>
      <vt:variant>
        <vt:lpstr>Theme</vt:lpstr>
      </vt:variant>
      <vt:variant>
        <vt:i4>1</vt:i4>
      </vt:variant>
      <vt:variant>
        <vt:lpstr>Slide Titles</vt:lpstr>
      </vt:variant>
      <vt:variant>
        <vt:i4>60</vt:i4>
      </vt:variant>
    </vt:vector>
  </HeadingPairs>
  <TitlesOfParts>
    <vt:vector baseType="lpstr" size="80">
      <vt:lpstr>Arial</vt:lpstr>
      <vt:lpstr>微软雅黑</vt:lpstr>
      <vt:lpstr>汉仪乐喵体W</vt:lpstr>
      <vt:lpstr>幼圆</vt:lpstr>
      <vt:lpstr>Calibri</vt:lpstr>
      <vt:lpstr>宋体</vt:lpstr>
      <vt:lpstr>Impact</vt:lpstr>
      <vt:lpstr>华文宋体</vt:lpstr>
      <vt:lpstr>Broadway</vt:lpstr>
      <vt:lpstr>楷体</vt:lpstr>
      <vt:lpstr>经典繁仿黑</vt:lpstr>
      <vt:lpstr>Times New Roman</vt:lpstr>
      <vt:lpstr>黑体</vt:lpstr>
      <vt:lpstr>Calibri Light</vt:lpstr>
      <vt:lpstr>汉仪书宋二简</vt:lpstr>
      <vt:lpstr>思源黑体 CN Bold</vt:lpstr>
      <vt:lpstr>思源宋体 CN Heavy</vt:lpstr>
      <vt:lpstr>华文楷体</vt:lpstr>
      <vt:lpstr>MiSans Bold</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23.0300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2025-12-15T14:56:17.261</cp:lastPrinted>
  <dcterms:created xsi:type="dcterms:W3CDTF">2025-12-15T14:56:17Z</dcterms:created>
  <dcterms:modified xsi:type="dcterms:W3CDTF">2025-12-15T06:56:17Z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