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tags/tag1739.xml" ContentType="application/vnd.openxmlformats-officedocument.presentationml.tags+xml"/>
  <Override PartName="/ppt/tags/tag174.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tags/tag1828.xml" ContentType="application/vnd.openxmlformats-officedocument.presentationml.tags+xml"/>
  <Override PartName="/ppt/tags/tag1829.xml" ContentType="application/vnd.openxmlformats-officedocument.presentationml.tags+xml"/>
  <Override PartName="/ppt/tags/tag183.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32.xml" ContentType="application/vnd.openxmlformats-officedocument.presentationml.tags+xml"/>
  <Override PartName="/ppt/tags/tag1833.xml" ContentType="application/vnd.openxmlformats-officedocument.presentationml.tags+xml"/>
  <Override PartName="/ppt/tags/tag1834.xml" ContentType="application/vnd.openxmlformats-officedocument.presentationml.tags+xml"/>
  <Override PartName="/ppt/tags/tag1835.xml" ContentType="application/vnd.openxmlformats-officedocument.presentationml.tags+xml"/>
  <Override PartName="/ppt/tags/tag1836.xml" ContentType="application/vnd.openxmlformats-officedocument.presentationml.tags+xml"/>
  <Override PartName="/ppt/tags/tag1837.xml" ContentType="application/vnd.openxmlformats-officedocument.presentationml.tags+xml"/>
  <Override PartName="/ppt/tags/tag1838.xml" ContentType="application/vnd.openxmlformats-officedocument.presentationml.tags+xml"/>
  <Override PartName="/ppt/tags/tag1839.xml" ContentType="application/vnd.openxmlformats-officedocument.presentationml.tags+xml"/>
  <Override PartName="/ppt/tags/tag184.xml" ContentType="application/vnd.openxmlformats-officedocument.presentationml.tags+xml"/>
  <Override PartName="/ppt/tags/tag1840.xml" ContentType="application/vnd.openxmlformats-officedocument.presentationml.tags+xml"/>
  <Override PartName="/ppt/tags/tag1841.xml" ContentType="application/vnd.openxmlformats-officedocument.presentationml.tags+xml"/>
  <Override PartName="/ppt/tags/tag1842.xml" ContentType="application/vnd.openxmlformats-officedocument.presentationml.tags+xml"/>
  <Override PartName="/ppt/tags/tag1843.xml" ContentType="application/vnd.openxmlformats-officedocument.presentationml.tags+xml"/>
  <Override PartName="/ppt/tags/tag1844.xml" ContentType="application/vnd.openxmlformats-officedocument.presentationml.tags+xml"/>
  <Override PartName="/ppt/tags/tag1845.xml" ContentType="application/vnd.openxmlformats-officedocument.presentationml.tags+xml"/>
  <Override PartName="/ppt/tags/tag1846.xml" ContentType="application/vnd.openxmlformats-officedocument.presentationml.tags+xml"/>
  <Override PartName="/ppt/tags/tag1847.xml" ContentType="application/vnd.openxmlformats-officedocument.presentationml.tags+xml"/>
  <Override PartName="/ppt/tags/tag1848.xml" ContentType="application/vnd.openxmlformats-officedocument.presentationml.tags+xml"/>
  <Override PartName="/ppt/tags/tag1849.xml" ContentType="application/vnd.openxmlformats-officedocument.presentationml.tags+xml"/>
  <Override PartName="/ppt/tags/tag185.xml" ContentType="application/vnd.openxmlformats-officedocument.presentationml.tags+xml"/>
  <Override PartName="/ppt/tags/tag1850.xml" ContentType="application/vnd.openxmlformats-officedocument.presentationml.tags+xml"/>
  <Override PartName="/ppt/tags/tag1851.xml" ContentType="application/vnd.openxmlformats-officedocument.presentationml.tags+xml"/>
  <Override PartName="/ppt/tags/tag1852.xml" ContentType="application/vnd.openxmlformats-officedocument.presentationml.tags+xml"/>
  <Override PartName="/ppt/tags/tag1853.xml" ContentType="application/vnd.openxmlformats-officedocument.presentationml.tags+xml"/>
  <Override PartName="/ppt/tags/tag1854.xml" ContentType="application/vnd.openxmlformats-officedocument.presentationml.tags+xml"/>
  <Override PartName="/ppt/tags/tag1855.xml" ContentType="application/vnd.openxmlformats-officedocument.presentationml.tags+xml"/>
  <Override PartName="/ppt/tags/tag1856.xml" ContentType="application/vnd.openxmlformats-officedocument.presentationml.tags+xml"/>
  <Override PartName="/ppt/tags/tag1857.xml" ContentType="application/vnd.openxmlformats-officedocument.presentationml.tags+xml"/>
  <Override PartName="/ppt/tags/tag1858.xml" ContentType="application/vnd.openxmlformats-officedocument.presentationml.tags+xml"/>
  <Override PartName="/ppt/tags/tag1859.xml" ContentType="application/vnd.openxmlformats-officedocument.presentationml.tags+xml"/>
  <Override PartName="/ppt/tags/tag186.xml" ContentType="application/vnd.openxmlformats-officedocument.presentationml.tags+xml"/>
  <Override PartName="/ppt/tags/tag1860.xml" ContentType="application/vnd.openxmlformats-officedocument.presentationml.tags+xml"/>
  <Override PartName="/ppt/tags/tag1861.xml" ContentType="application/vnd.openxmlformats-officedocument.presentationml.tags+xml"/>
  <Override PartName="/ppt/tags/tag1862.xml" ContentType="application/vnd.openxmlformats-officedocument.presentationml.tags+xml"/>
  <Override PartName="/ppt/tags/tag1863.xml" ContentType="application/vnd.openxmlformats-officedocument.presentationml.tags+xml"/>
  <Override PartName="/ppt/tags/tag1864.xml" ContentType="application/vnd.openxmlformats-officedocument.presentationml.tags+xml"/>
  <Override PartName="/ppt/tags/tag1865.xml" ContentType="application/vnd.openxmlformats-officedocument.presentationml.tags+xml"/>
  <Override PartName="/ppt/tags/tag1866.xml" ContentType="application/vnd.openxmlformats-officedocument.presentationml.tags+xml"/>
  <Override PartName="/ppt/tags/tag1867.xml" ContentType="application/vnd.openxmlformats-officedocument.presentationml.tags+xml"/>
  <Override PartName="/ppt/tags/tag1868.xml" ContentType="application/vnd.openxmlformats-officedocument.presentationml.tags+xml"/>
  <Override PartName="/ppt/tags/tag1869.xml" ContentType="application/vnd.openxmlformats-officedocument.presentationml.tags+xml"/>
  <Override PartName="/ppt/tags/tag187.xml" ContentType="application/vnd.openxmlformats-officedocument.presentationml.tags+xml"/>
  <Override PartName="/ppt/tags/tag1870.xml" ContentType="application/vnd.openxmlformats-officedocument.presentationml.tags+xml"/>
  <Override PartName="/ppt/tags/tag1871.xml" ContentType="application/vnd.openxmlformats-officedocument.presentationml.tags+xml"/>
  <Override PartName="/ppt/tags/tag1872.xml" ContentType="application/vnd.openxmlformats-officedocument.presentationml.tags+xml"/>
  <Override PartName="/ppt/tags/tag1873.xml" ContentType="application/vnd.openxmlformats-officedocument.presentationml.tags+xml"/>
  <Override PartName="/ppt/tags/tag1874.xml" ContentType="application/vnd.openxmlformats-officedocument.presentationml.tags+xml"/>
  <Override PartName="/ppt/tags/tag1875.xml" ContentType="application/vnd.openxmlformats-officedocument.presentationml.tags+xml"/>
  <Override PartName="/ppt/tags/tag1876.xml" ContentType="application/vnd.openxmlformats-officedocument.presentationml.tags+xml"/>
  <Override PartName="/ppt/tags/tag1877.xml" ContentType="application/vnd.openxmlformats-officedocument.presentationml.tags+xml"/>
  <Override PartName="/ppt/tags/tag1878.xml" ContentType="application/vnd.openxmlformats-officedocument.presentationml.tags+xml"/>
  <Override PartName="/ppt/tags/tag1879.xml" ContentType="application/vnd.openxmlformats-officedocument.presentationml.tags+xml"/>
  <Override PartName="/ppt/tags/tag188.xml" ContentType="application/vnd.openxmlformats-officedocument.presentationml.tags+xml"/>
  <Override PartName="/ppt/tags/tag1880.xml" ContentType="application/vnd.openxmlformats-officedocument.presentationml.tags+xml"/>
  <Override PartName="/ppt/tags/tag1881.xml" ContentType="application/vnd.openxmlformats-officedocument.presentationml.tags+xml"/>
  <Override PartName="/ppt/tags/tag1882.xml" ContentType="application/vnd.openxmlformats-officedocument.presentationml.tags+xml"/>
  <Override PartName="/ppt/tags/tag1883.xml" ContentType="application/vnd.openxmlformats-officedocument.presentationml.tags+xml"/>
  <Override PartName="/ppt/tags/tag1884.xml" ContentType="application/vnd.openxmlformats-officedocument.presentationml.tags+xml"/>
  <Override PartName="/ppt/tags/tag1885.xml" ContentType="application/vnd.openxmlformats-officedocument.presentationml.tags+xml"/>
  <Override PartName="/ppt/tags/tag1886.xml" ContentType="application/vnd.openxmlformats-officedocument.presentationml.tags+xml"/>
  <Override PartName="/ppt/tags/tag1887.xml" ContentType="application/vnd.openxmlformats-officedocument.presentationml.tags+xml"/>
  <Override PartName="/ppt/tags/tag1888.xml" ContentType="application/vnd.openxmlformats-officedocument.presentationml.tags+xml"/>
  <Override PartName="/ppt/tags/tag1889.xml" ContentType="application/vnd.openxmlformats-officedocument.presentationml.tags+xml"/>
  <Override PartName="/ppt/tags/tag189.xml" ContentType="application/vnd.openxmlformats-officedocument.presentationml.tags+xml"/>
  <Override PartName="/ppt/tags/tag1890.xml" ContentType="application/vnd.openxmlformats-officedocument.presentationml.tags+xml"/>
  <Override PartName="/ppt/tags/tag1891.xml" ContentType="application/vnd.openxmlformats-officedocument.presentationml.tags+xml"/>
  <Override PartName="/ppt/tags/tag1892.xml" ContentType="application/vnd.openxmlformats-officedocument.presentationml.tags+xml"/>
  <Override PartName="/ppt/tags/tag1893.xml" ContentType="application/vnd.openxmlformats-officedocument.presentationml.tags+xml"/>
  <Override PartName="/ppt/tags/tag1894.xml" ContentType="application/vnd.openxmlformats-officedocument.presentationml.tags+xml"/>
  <Override PartName="/ppt/tags/tag1895.xml" ContentType="application/vnd.openxmlformats-officedocument.presentationml.tags+xml"/>
  <Override PartName="/ppt/tags/tag1896.xml" ContentType="application/vnd.openxmlformats-officedocument.presentationml.tags+xml"/>
  <Override PartName="/ppt/tags/tag1897.xml" ContentType="application/vnd.openxmlformats-officedocument.presentationml.tags+xml"/>
  <Override PartName="/ppt/tags/tag1898.xml" ContentType="application/vnd.openxmlformats-officedocument.presentationml.tags+xml"/>
  <Override PartName="/ppt/tags/tag189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00.xml" ContentType="application/vnd.openxmlformats-officedocument.presentationml.tags+xml"/>
  <Override PartName="/ppt/tags/tag1901.xml" ContentType="application/vnd.openxmlformats-officedocument.presentationml.tags+xml"/>
  <Override PartName="/ppt/tags/tag1902.xml" ContentType="application/vnd.openxmlformats-officedocument.presentationml.tags+xml"/>
  <Override PartName="/ppt/tags/tag1903.xml" ContentType="application/vnd.openxmlformats-officedocument.presentationml.tags+xml"/>
  <Override PartName="/ppt/tags/tag1904.xml" ContentType="application/vnd.openxmlformats-officedocument.presentationml.tags+xml"/>
  <Override PartName="/ppt/tags/tag1905.xml" ContentType="application/vnd.openxmlformats-officedocument.presentationml.tags+xml"/>
  <Override PartName="/ppt/tags/tag1906.xml" ContentType="application/vnd.openxmlformats-officedocument.presentationml.tags+xml"/>
  <Override PartName="/ppt/tags/tag1907.xml" ContentType="application/vnd.openxmlformats-officedocument.presentationml.tags+xml"/>
  <Override PartName="/ppt/tags/tag1908.xml" ContentType="application/vnd.openxmlformats-officedocument.presentationml.tags+xml"/>
  <Override PartName="/ppt/tags/tag1909.xml" ContentType="application/vnd.openxmlformats-officedocument.presentationml.tags+xml"/>
  <Override PartName="/ppt/tags/tag191.xml" ContentType="application/vnd.openxmlformats-officedocument.presentationml.tags+xml"/>
  <Override PartName="/ppt/tags/tag1910.xml" ContentType="application/vnd.openxmlformats-officedocument.presentationml.tags+xml"/>
  <Override PartName="/ppt/tags/tag1911.xml" ContentType="application/vnd.openxmlformats-officedocument.presentationml.tags+xml"/>
  <Override PartName="/ppt/tags/tag1912.xml" ContentType="application/vnd.openxmlformats-officedocument.presentationml.tags+xml"/>
  <Override PartName="/ppt/tags/tag1913.xml" ContentType="application/vnd.openxmlformats-officedocument.presentationml.tags+xml"/>
  <Override PartName="/ppt/tags/tag1914.xml" ContentType="application/vnd.openxmlformats-officedocument.presentationml.tags+xml"/>
  <Override PartName="/ppt/tags/tag1915.xml" ContentType="application/vnd.openxmlformats-officedocument.presentationml.tags+xml"/>
  <Override PartName="/ppt/tags/tag1916.xml" ContentType="application/vnd.openxmlformats-officedocument.presentationml.tags+xml"/>
  <Override PartName="/ppt/tags/tag1917.xml" ContentType="application/vnd.openxmlformats-officedocument.presentationml.tags+xml"/>
  <Override PartName="/ppt/tags/tag1918.xml" ContentType="application/vnd.openxmlformats-officedocument.presentationml.tags+xml"/>
  <Override PartName="/ppt/tags/tag1919.xml" ContentType="application/vnd.openxmlformats-officedocument.presentationml.tags+xml"/>
  <Override PartName="/ppt/tags/tag192.xml" ContentType="application/vnd.openxmlformats-officedocument.presentationml.tags+xml"/>
  <Override PartName="/ppt/tags/tag1920.xml" ContentType="application/vnd.openxmlformats-officedocument.presentationml.tags+xml"/>
  <Override PartName="/ppt/tags/tag1921.xml" ContentType="application/vnd.openxmlformats-officedocument.presentationml.tags+xml"/>
  <Override PartName="/ppt/tags/tag1922.xml" ContentType="application/vnd.openxmlformats-officedocument.presentationml.tags+xml"/>
  <Override PartName="/ppt/tags/tag1923.xml" ContentType="application/vnd.openxmlformats-officedocument.presentationml.tags+xml"/>
  <Override PartName="/ppt/tags/tag1924.xml" ContentType="application/vnd.openxmlformats-officedocument.presentationml.tags+xml"/>
  <Override PartName="/ppt/tags/tag1925.xml" ContentType="application/vnd.openxmlformats-officedocument.presentationml.tags+xml"/>
  <Override PartName="/ppt/tags/tag1926.xml" ContentType="application/vnd.openxmlformats-officedocument.presentationml.tags+xml"/>
  <Override PartName="/ppt/tags/tag1927.xml" ContentType="application/vnd.openxmlformats-officedocument.presentationml.tags+xml"/>
  <Override PartName="/ppt/tags/tag1928.xml" ContentType="application/vnd.openxmlformats-officedocument.presentationml.tags+xml"/>
  <Override PartName="/ppt/tags/tag1929.xml" ContentType="application/vnd.openxmlformats-officedocument.presentationml.tags+xml"/>
  <Override PartName="/ppt/tags/tag193.xml" ContentType="application/vnd.openxmlformats-officedocument.presentationml.tags+xml"/>
  <Override PartName="/ppt/tags/tag1930.xml" ContentType="application/vnd.openxmlformats-officedocument.presentationml.tags+xml"/>
  <Override PartName="/ppt/tags/tag1931.xml" ContentType="application/vnd.openxmlformats-officedocument.presentationml.tags+xml"/>
  <Override PartName="/ppt/tags/tag1932.xml" ContentType="application/vnd.openxmlformats-officedocument.presentationml.tags+xml"/>
  <Override PartName="/ppt/tags/tag1933.xml" ContentType="application/vnd.openxmlformats-officedocument.presentationml.tags+xml"/>
  <Override PartName="/ppt/tags/tag1934.xml" ContentType="application/vnd.openxmlformats-officedocument.presentationml.tags+xml"/>
  <Override PartName="/ppt/tags/tag1935.xml" ContentType="application/vnd.openxmlformats-officedocument.presentationml.tags+xml"/>
  <Override PartName="/ppt/tags/tag1936.xml" ContentType="application/vnd.openxmlformats-officedocument.presentationml.tags+xml"/>
  <Override PartName="/ppt/tags/tag1937.xml" ContentType="application/vnd.openxmlformats-officedocument.presentationml.tags+xml"/>
  <Override PartName="/ppt/tags/tag1938.xml" ContentType="application/vnd.openxmlformats-officedocument.presentationml.tags+xml"/>
  <Override PartName="/ppt/tags/tag1939.xml" ContentType="application/vnd.openxmlformats-officedocument.presentationml.tags+xml"/>
  <Override PartName="/ppt/tags/tag194.xml" ContentType="application/vnd.openxmlformats-officedocument.presentationml.tags+xml"/>
  <Override PartName="/ppt/tags/tag1940.xml" ContentType="application/vnd.openxmlformats-officedocument.presentationml.tags+xml"/>
  <Override PartName="/ppt/tags/tag1941.xml" ContentType="application/vnd.openxmlformats-officedocument.presentationml.tags+xml"/>
  <Override PartName="/ppt/tags/tag1942.xml" ContentType="application/vnd.openxmlformats-officedocument.presentationml.tags+xml"/>
  <Override PartName="/ppt/tags/tag1943.xml" ContentType="application/vnd.openxmlformats-officedocument.presentationml.tags+xml"/>
  <Override PartName="/ppt/tags/tag1944.xml" ContentType="application/vnd.openxmlformats-officedocument.presentationml.tags+xml"/>
  <Override PartName="/ppt/tags/tag1945.xml" ContentType="application/vnd.openxmlformats-officedocument.presentationml.tags+xml"/>
  <Override PartName="/ppt/tags/tag1946.xml" ContentType="application/vnd.openxmlformats-officedocument.presentationml.tags+xml"/>
  <Override PartName="/ppt/tags/tag1947.xml" ContentType="application/vnd.openxmlformats-officedocument.presentationml.tags+xml"/>
  <Override PartName="/ppt/tags/tag1948.xml" ContentType="application/vnd.openxmlformats-officedocument.presentationml.tags+xml"/>
  <Override PartName="/ppt/tags/tag1949.xml" ContentType="application/vnd.openxmlformats-officedocument.presentationml.tags+xml"/>
  <Override PartName="/ppt/tags/tag195.xml" ContentType="application/vnd.openxmlformats-officedocument.presentationml.tags+xml"/>
  <Override PartName="/ppt/tags/tag1950.xml" ContentType="application/vnd.openxmlformats-officedocument.presentationml.tags+xml"/>
  <Override PartName="/ppt/tags/tag1951.xml" ContentType="application/vnd.openxmlformats-officedocument.presentationml.tags+xml"/>
  <Override PartName="/ppt/tags/tag1952.xml" ContentType="application/vnd.openxmlformats-officedocument.presentationml.tags+xml"/>
  <Override PartName="/ppt/tags/tag1953.xml" ContentType="application/vnd.openxmlformats-officedocument.presentationml.tags+xml"/>
  <Override PartName="/ppt/tags/tag1954.xml" ContentType="application/vnd.openxmlformats-officedocument.presentationml.tags+xml"/>
  <Override PartName="/ppt/tags/tag1955.xml" ContentType="application/vnd.openxmlformats-officedocument.presentationml.tags+xml"/>
  <Override PartName="/ppt/tags/tag1956.xml" ContentType="application/vnd.openxmlformats-officedocument.presentationml.tags+xml"/>
  <Override PartName="/ppt/tags/tag1957.xml" ContentType="application/vnd.openxmlformats-officedocument.presentationml.tags+xml"/>
  <Override PartName="/ppt/tags/tag1958.xml" ContentType="application/vnd.openxmlformats-officedocument.presentationml.tags+xml"/>
  <Override PartName="/ppt/tags/tag1959.xml" ContentType="application/vnd.openxmlformats-officedocument.presentationml.tags+xml"/>
  <Override PartName="/ppt/tags/tag196.xml" ContentType="application/vnd.openxmlformats-officedocument.presentationml.tags+xml"/>
  <Override PartName="/ppt/tags/tag1960.xml" ContentType="application/vnd.openxmlformats-officedocument.presentationml.tags+xml"/>
  <Override PartName="/ppt/tags/tag1961.xml" ContentType="application/vnd.openxmlformats-officedocument.presentationml.tags+xml"/>
  <Override PartName="/ppt/tags/tag1962.xml" ContentType="application/vnd.openxmlformats-officedocument.presentationml.tags+xml"/>
  <Override PartName="/ppt/tags/tag1963.xml" ContentType="application/vnd.openxmlformats-officedocument.presentationml.tags+xml"/>
  <Override PartName="/ppt/tags/tag1964.xml" ContentType="application/vnd.openxmlformats-officedocument.presentationml.tags+xml"/>
  <Override PartName="/ppt/tags/tag1965.xml" ContentType="application/vnd.openxmlformats-officedocument.presentationml.tags+xml"/>
  <Override PartName="/ppt/tags/tag1966.xml" ContentType="application/vnd.openxmlformats-officedocument.presentationml.tags+xml"/>
  <Override PartName="/ppt/tags/tag1967.xml" ContentType="application/vnd.openxmlformats-officedocument.presentationml.tags+xml"/>
  <Override PartName="/ppt/tags/tag1968.xml" ContentType="application/vnd.openxmlformats-officedocument.presentationml.tags+xml"/>
  <Override PartName="/ppt/tags/tag1969.xml" ContentType="application/vnd.openxmlformats-officedocument.presentationml.tags+xml"/>
  <Override PartName="/ppt/tags/tag197.xml" ContentType="application/vnd.openxmlformats-officedocument.presentationml.tags+xml"/>
  <Override PartName="/ppt/tags/tag1970.xml" ContentType="application/vnd.openxmlformats-officedocument.presentationml.tags+xml"/>
  <Override PartName="/ppt/tags/tag1971.xml" ContentType="application/vnd.openxmlformats-officedocument.presentationml.tags+xml"/>
  <Override PartName="/ppt/tags/tag1972.xml" ContentType="application/vnd.openxmlformats-officedocument.presentationml.tags+xml"/>
  <Override PartName="/ppt/tags/tag1973.xml" ContentType="application/vnd.openxmlformats-officedocument.presentationml.tags+xml"/>
  <Override PartName="/ppt/tags/tag1974.xml" ContentType="application/vnd.openxmlformats-officedocument.presentationml.tags+xml"/>
  <Override PartName="/ppt/tags/tag1975.xml" ContentType="application/vnd.openxmlformats-officedocument.presentationml.tags+xml"/>
  <Override PartName="/ppt/tags/tag1976.xml" ContentType="application/vnd.openxmlformats-officedocument.presentationml.tags+xml"/>
  <Override PartName="/ppt/tags/tag1977.xml" ContentType="application/vnd.openxmlformats-officedocument.presentationml.tags+xml"/>
  <Override PartName="/ppt/tags/tag1978.xml" ContentType="application/vnd.openxmlformats-officedocument.presentationml.tags+xml"/>
  <Override PartName="/ppt/tags/tag1979.xml" ContentType="application/vnd.openxmlformats-officedocument.presentationml.tags+xml"/>
  <Override PartName="/ppt/tags/tag198.xml" ContentType="application/vnd.openxmlformats-officedocument.presentationml.tags+xml"/>
  <Override PartName="/ppt/tags/tag1980.xml" ContentType="application/vnd.openxmlformats-officedocument.presentationml.tags+xml"/>
  <Override PartName="/ppt/tags/tag1981.xml" ContentType="application/vnd.openxmlformats-officedocument.presentationml.tags+xml"/>
  <Override PartName="/ppt/tags/tag1982.xml" ContentType="application/vnd.openxmlformats-officedocument.presentationml.tags+xml"/>
  <Override PartName="/ppt/tags/tag1983.xml" ContentType="application/vnd.openxmlformats-officedocument.presentationml.tags+xml"/>
  <Override PartName="/ppt/tags/tag1984.xml" ContentType="application/vnd.openxmlformats-officedocument.presentationml.tags+xml"/>
  <Override PartName="/ppt/tags/tag1985.xml" ContentType="application/vnd.openxmlformats-officedocument.presentationml.tags+xml"/>
  <Override PartName="/ppt/tags/tag1986.xml" ContentType="application/vnd.openxmlformats-officedocument.presentationml.tags+xml"/>
  <Override PartName="/ppt/tags/tag1987.xml" ContentType="application/vnd.openxmlformats-officedocument.presentationml.tags+xml"/>
  <Override PartName="/ppt/tags/tag1988.xml" ContentType="application/vnd.openxmlformats-officedocument.presentationml.tags+xml"/>
  <Override PartName="/ppt/tags/tag1989.xml" ContentType="application/vnd.openxmlformats-officedocument.presentationml.tags+xml"/>
  <Override PartName="/ppt/tags/tag199.xml" ContentType="application/vnd.openxmlformats-officedocument.presentationml.tags+xml"/>
  <Override PartName="/ppt/tags/tag1990.xml" ContentType="application/vnd.openxmlformats-officedocument.presentationml.tags+xml"/>
  <Override PartName="/ppt/tags/tag1991.xml" ContentType="application/vnd.openxmlformats-officedocument.presentationml.tags+xml"/>
  <Override PartName="/ppt/tags/tag1992.xml" ContentType="application/vnd.openxmlformats-officedocument.presentationml.tags+xml"/>
  <Override PartName="/ppt/tags/tag1993.xml" ContentType="application/vnd.openxmlformats-officedocument.presentationml.tags+xml"/>
  <Override PartName="/ppt/tags/tag1994.xml" ContentType="application/vnd.openxmlformats-officedocument.presentationml.tags+xml"/>
  <Override PartName="/ppt/tags/tag1995.xml" ContentType="application/vnd.openxmlformats-officedocument.presentationml.tags+xml"/>
  <Override PartName="/ppt/tags/tag1996.xml" ContentType="application/vnd.openxmlformats-officedocument.presentationml.tags+xml"/>
  <Override PartName="/ppt/tags/tag1997.xml" ContentType="application/vnd.openxmlformats-officedocument.presentationml.tags+xml"/>
  <Override PartName="/ppt/tags/tag1998.xml" ContentType="application/vnd.openxmlformats-officedocument.presentationml.tags+xml"/>
  <Override PartName="/ppt/tags/tag19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00.xml" ContentType="application/vnd.openxmlformats-officedocument.presentationml.tags+xml"/>
  <Override PartName="/ppt/tags/tag2001.xml" ContentType="application/vnd.openxmlformats-officedocument.presentationml.tags+xml"/>
  <Override PartName="/ppt/tags/tag2002.xml" ContentType="application/vnd.openxmlformats-officedocument.presentationml.tags+xml"/>
  <Override PartName="/ppt/tags/tag2003.xml" ContentType="application/vnd.openxmlformats-officedocument.presentationml.tags+xml"/>
  <Override PartName="/ppt/tags/tag2004.xml" ContentType="application/vnd.openxmlformats-officedocument.presentationml.tags+xml"/>
  <Override PartName="/ppt/tags/tag2005.xml" ContentType="application/vnd.openxmlformats-officedocument.presentationml.tags+xml"/>
  <Override PartName="/ppt/tags/tag2006.xml" ContentType="application/vnd.openxmlformats-officedocument.presentationml.tags+xml"/>
  <Override PartName="/ppt/tags/tag2007.xml" ContentType="application/vnd.openxmlformats-officedocument.presentationml.tags+xml"/>
  <Override PartName="/ppt/tags/tag2008.xml" ContentType="application/vnd.openxmlformats-officedocument.presentationml.tags+xml"/>
  <Override PartName="/ppt/tags/tag2009.xml" ContentType="application/vnd.openxmlformats-officedocument.presentationml.tags+xml"/>
  <Override PartName="/ppt/tags/tag201.xml" ContentType="application/vnd.openxmlformats-officedocument.presentationml.tags+xml"/>
  <Override PartName="/ppt/tags/tag2010.xml" ContentType="application/vnd.openxmlformats-officedocument.presentationml.tags+xml"/>
  <Override PartName="/ppt/tags/tag2011.xml" ContentType="application/vnd.openxmlformats-officedocument.presentationml.tags+xml"/>
  <Override PartName="/ppt/tags/tag2012.xml" ContentType="application/vnd.openxmlformats-officedocument.presentationml.tags+xml"/>
  <Override PartName="/ppt/tags/tag2013.xml" ContentType="application/vnd.openxmlformats-officedocument.presentationml.tags+xml"/>
  <Override PartName="/ppt/tags/tag2014.xml" ContentType="application/vnd.openxmlformats-officedocument.presentationml.tags+xml"/>
  <Override PartName="/ppt/tags/tag2015.xml" ContentType="application/vnd.openxmlformats-officedocument.presentationml.tags+xml"/>
  <Override PartName="/ppt/tags/tag2016.xml" ContentType="application/vnd.openxmlformats-officedocument.presentationml.tags+xml"/>
  <Override PartName="/ppt/tags/tag2017.xml" ContentType="application/vnd.openxmlformats-officedocument.presentationml.tags+xml"/>
  <Override PartName="/ppt/tags/tag2018.xml" ContentType="application/vnd.openxmlformats-officedocument.presentationml.tags+xml"/>
  <Override PartName="/ppt/tags/tag2019.xml" ContentType="application/vnd.openxmlformats-officedocument.presentationml.tags+xml"/>
  <Override PartName="/ppt/tags/tag202.xml" ContentType="application/vnd.openxmlformats-officedocument.presentationml.tags+xml"/>
  <Override PartName="/ppt/tags/tag2020.xml" ContentType="application/vnd.openxmlformats-officedocument.presentationml.tags+xml"/>
  <Override PartName="/ppt/tags/tag2021.xml" ContentType="application/vnd.openxmlformats-officedocument.presentationml.tags+xml"/>
  <Override PartName="/ppt/tags/tag2022.xml" ContentType="application/vnd.openxmlformats-officedocument.presentationml.tags+xml"/>
  <Override PartName="/ppt/tags/tag2023.xml" ContentType="application/vnd.openxmlformats-officedocument.presentationml.tags+xml"/>
  <Override PartName="/ppt/tags/tag2024.xml" ContentType="application/vnd.openxmlformats-officedocument.presentationml.tags+xml"/>
  <Override PartName="/ppt/tags/tag2025.xml" ContentType="application/vnd.openxmlformats-officedocument.presentationml.tags+xml"/>
  <Override PartName="/ppt/tags/tag2026.xml" ContentType="application/vnd.openxmlformats-officedocument.presentationml.tags+xml"/>
  <Override PartName="/ppt/tags/tag2027.xml" ContentType="application/vnd.openxmlformats-officedocument.presentationml.tags+xml"/>
  <Override PartName="/ppt/tags/tag2028.xml" ContentType="application/vnd.openxmlformats-officedocument.presentationml.tags+xml"/>
  <Override PartName="/ppt/tags/tag2029.xml" ContentType="application/vnd.openxmlformats-officedocument.presentationml.tags+xml"/>
  <Override PartName="/ppt/tags/tag203.xml" ContentType="application/vnd.openxmlformats-officedocument.presentationml.tags+xml"/>
  <Override PartName="/ppt/tags/tag2030.xml" ContentType="application/vnd.openxmlformats-officedocument.presentationml.tags+xml"/>
  <Override PartName="/ppt/tags/tag2031.xml" ContentType="application/vnd.openxmlformats-officedocument.presentationml.tags+xml"/>
  <Override PartName="/ppt/tags/tag2032.xml" ContentType="application/vnd.openxmlformats-officedocument.presentationml.tags+xml"/>
  <Override PartName="/ppt/tags/tag2033.xml" ContentType="application/vnd.openxmlformats-officedocument.presentationml.tags+xml"/>
  <Override PartName="/ppt/tags/tag2034.xml" ContentType="application/vnd.openxmlformats-officedocument.presentationml.tags+xml"/>
  <Override PartName="/ppt/tags/tag2035.xml" ContentType="application/vnd.openxmlformats-officedocument.presentationml.tags+xml"/>
  <Override PartName="/ppt/tags/tag2036.xml" ContentType="application/vnd.openxmlformats-officedocument.presentationml.tags+xml"/>
  <Override PartName="/ppt/tags/tag2037.xml" ContentType="application/vnd.openxmlformats-officedocument.presentationml.tags+xml"/>
  <Override PartName="/ppt/tags/tag2038.xml" ContentType="application/vnd.openxmlformats-officedocument.presentationml.tags+xml"/>
  <Override PartName="/ppt/tags/tag2039.xml" ContentType="application/vnd.openxmlformats-officedocument.presentationml.tags+xml"/>
  <Override PartName="/ppt/tags/tag204.xml" ContentType="application/vnd.openxmlformats-officedocument.presentationml.tags+xml"/>
  <Override PartName="/ppt/tags/tag2040.xml" ContentType="application/vnd.openxmlformats-officedocument.presentationml.tags+xml"/>
  <Override PartName="/ppt/tags/tag2041.xml" ContentType="application/vnd.openxmlformats-officedocument.presentationml.tags+xml"/>
  <Override PartName="/ppt/tags/tag2042.xml" ContentType="application/vnd.openxmlformats-officedocument.presentationml.tags+xml"/>
  <Override PartName="/ppt/tags/tag2043.xml" ContentType="application/vnd.openxmlformats-officedocument.presentationml.tags+xml"/>
  <Override PartName="/ppt/tags/tag2044.xml" ContentType="application/vnd.openxmlformats-officedocument.presentationml.tags+xml"/>
  <Override PartName="/ppt/tags/tag2045.xml" ContentType="application/vnd.openxmlformats-officedocument.presentationml.tags+xml"/>
  <Override PartName="/ppt/tags/tag2046.xml" ContentType="application/vnd.openxmlformats-officedocument.presentationml.tags+xml"/>
  <Override PartName="/ppt/tags/tag2047.xml" ContentType="application/vnd.openxmlformats-officedocument.presentationml.tags+xml"/>
  <Override PartName="/ppt/tags/tag2048.xml" ContentType="application/vnd.openxmlformats-officedocument.presentationml.tags+xml"/>
  <Override PartName="/ppt/tags/tag2049.xml" ContentType="application/vnd.openxmlformats-officedocument.presentationml.tags+xml"/>
  <Override PartName="/ppt/tags/tag205.xml" ContentType="application/vnd.openxmlformats-officedocument.presentationml.tags+xml"/>
  <Override PartName="/ppt/tags/tag2050.xml" ContentType="application/vnd.openxmlformats-officedocument.presentationml.tags+xml"/>
  <Override PartName="/ppt/tags/tag2051.xml" ContentType="application/vnd.openxmlformats-officedocument.presentationml.tags+xml"/>
  <Override PartName="/ppt/tags/tag2052.xml" ContentType="application/vnd.openxmlformats-officedocument.presentationml.tags+xml"/>
  <Override PartName="/ppt/tags/tag2053.xml" ContentType="application/vnd.openxmlformats-officedocument.presentationml.tags+xml"/>
  <Override PartName="/ppt/tags/tag2054.xml" ContentType="application/vnd.openxmlformats-officedocument.presentationml.tags+xml"/>
  <Override PartName="/ppt/tags/tag2055.xml" ContentType="application/vnd.openxmlformats-officedocument.presentationml.tags+xml"/>
  <Override PartName="/ppt/tags/tag2056.xml" ContentType="application/vnd.openxmlformats-officedocument.presentationml.tags+xml"/>
  <Override PartName="/ppt/tags/tag2057.xml" ContentType="application/vnd.openxmlformats-officedocument.presentationml.tags+xml"/>
  <Override PartName="/ppt/tags/tag2058.xml" ContentType="application/vnd.openxmlformats-officedocument.presentationml.tags+xml"/>
  <Override PartName="/ppt/tags/tag2059.xml" ContentType="application/vnd.openxmlformats-officedocument.presentationml.tags+xml"/>
  <Override PartName="/ppt/tags/tag206.xml" ContentType="application/vnd.openxmlformats-officedocument.presentationml.tags+xml"/>
  <Override PartName="/ppt/tags/tag2060.xml" ContentType="application/vnd.openxmlformats-officedocument.presentationml.tags+xml"/>
  <Override PartName="/ppt/tags/tag2061.xml" ContentType="application/vnd.openxmlformats-officedocument.presentationml.tags+xml"/>
  <Override PartName="/ppt/tags/tag2062.xml" ContentType="application/vnd.openxmlformats-officedocument.presentationml.tags+xml"/>
  <Override PartName="/ppt/tags/tag2063.xml" ContentType="application/vnd.openxmlformats-officedocument.presentationml.tags+xml"/>
  <Override PartName="/ppt/tags/tag2064.xml" ContentType="application/vnd.openxmlformats-officedocument.presentationml.tags+xml"/>
  <Override PartName="/ppt/tags/tag2065.xml" ContentType="application/vnd.openxmlformats-officedocument.presentationml.tags+xml"/>
  <Override PartName="/ppt/tags/tag2066.xml" ContentType="application/vnd.openxmlformats-officedocument.presentationml.tags+xml"/>
  <Override PartName="/ppt/tags/tag2067.xml" ContentType="application/vnd.openxmlformats-officedocument.presentationml.tags+xml"/>
  <Override PartName="/ppt/tags/tag2068.xml" ContentType="application/vnd.openxmlformats-officedocument.presentationml.tags+xml"/>
  <Override PartName="/ppt/tags/tag2069.xml" ContentType="application/vnd.openxmlformats-officedocument.presentationml.tags+xml"/>
  <Override PartName="/ppt/tags/tag207.xml" ContentType="application/vnd.openxmlformats-officedocument.presentationml.tags+xml"/>
  <Override PartName="/ppt/tags/tag2070.xml" ContentType="application/vnd.openxmlformats-officedocument.presentationml.tags+xml"/>
  <Override PartName="/ppt/tags/tag2071.xml" ContentType="application/vnd.openxmlformats-officedocument.presentationml.tags+xml"/>
  <Override PartName="/ppt/tags/tag2072.xml" ContentType="application/vnd.openxmlformats-officedocument.presentationml.tags+xml"/>
  <Override PartName="/ppt/tags/tag2073.xml" ContentType="application/vnd.openxmlformats-officedocument.presentationml.tags+xml"/>
  <Override PartName="/ppt/tags/tag2074.xml" ContentType="application/vnd.openxmlformats-officedocument.presentationml.tags+xml"/>
  <Override PartName="/ppt/tags/tag2075.xml" ContentType="application/vnd.openxmlformats-officedocument.presentationml.tags+xml"/>
  <Override PartName="/ppt/tags/tag2076.xml" ContentType="application/vnd.openxmlformats-officedocument.presentationml.tags+xml"/>
  <Override PartName="/ppt/tags/tag2077.xml" ContentType="application/vnd.openxmlformats-officedocument.presentationml.tags+xml"/>
  <Override PartName="/ppt/tags/tag2078.xml" ContentType="application/vnd.openxmlformats-officedocument.presentationml.tags+xml"/>
  <Override PartName="/ppt/tags/tag2079.xml" ContentType="application/vnd.openxmlformats-officedocument.presentationml.tags+xml"/>
  <Override PartName="/ppt/tags/tag208.xml" ContentType="application/vnd.openxmlformats-officedocument.presentationml.tags+xml"/>
  <Override PartName="/ppt/tags/tag2080.xml" ContentType="application/vnd.openxmlformats-officedocument.presentationml.tags+xml"/>
  <Override PartName="/ppt/tags/tag2081.xml" ContentType="application/vnd.openxmlformats-officedocument.presentationml.tags+xml"/>
  <Override PartName="/ppt/tags/tag2082.xml" ContentType="application/vnd.openxmlformats-officedocument.presentationml.tags+xml"/>
  <Override PartName="/ppt/tags/tag2083.xml" ContentType="application/vnd.openxmlformats-officedocument.presentationml.tags+xml"/>
  <Override PartName="/ppt/tags/tag2084.xml" ContentType="application/vnd.openxmlformats-officedocument.presentationml.tags+xml"/>
  <Override PartName="/ppt/tags/tag2085.xml" ContentType="application/vnd.openxmlformats-officedocument.presentationml.tags+xml"/>
  <Override PartName="/ppt/tags/tag2086.xml" ContentType="application/vnd.openxmlformats-officedocument.presentationml.tags+xml"/>
  <Override PartName="/ppt/tags/tag2087.xml" ContentType="application/vnd.openxmlformats-officedocument.presentationml.tags+xml"/>
  <Override PartName="/ppt/tags/tag2088.xml" ContentType="application/vnd.openxmlformats-officedocument.presentationml.tags+xml"/>
  <Override PartName="/ppt/tags/tag2089.xml" ContentType="application/vnd.openxmlformats-officedocument.presentationml.tags+xml"/>
  <Override PartName="/ppt/tags/tag209.xml" ContentType="application/vnd.openxmlformats-officedocument.presentationml.tags+xml"/>
  <Override PartName="/ppt/tags/tag2090.xml" ContentType="application/vnd.openxmlformats-officedocument.presentationml.tags+xml"/>
  <Override PartName="/ppt/tags/tag2091.xml" ContentType="application/vnd.openxmlformats-officedocument.presentationml.tags+xml"/>
  <Override PartName="/ppt/tags/tag2092.xml" ContentType="application/vnd.openxmlformats-officedocument.presentationml.tags+xml"/>
  <Override PartName="/ppt/tags/tag2093.xml" ContentType="application/vnd.openxmlformats-officedocument.presentationml.tags+xml"/>
  <Override PartName="/ppt/tags/tag2094.xml" ContentType="application/vnd.openxmlformats-officedocument.presentationml.tags+xml"/>
  <Override PartName="/ppt/tags/tag2095.xml" ContentType="application/vnd.openxmlformats-officedocument.presentationml.tags+xml"/>
  <Override PartName="/ppt/tags/tag2096.xml" ContentType="application/vnd.openxmlformats-officedocument.presentationml.tags+xml"/>
  <Override PartName="/ppt/tags/tag2097.xml" ContentType="application/vnd.openxmlformats-officedocument.presentationml.tags+xml"/>
  <Override PartName="/ppt/tags/tag2098.xml" ContentType="application/vnd.openxmlformats-officedocument.presentationml.tags+xml"/>
  <Override PartName="/ppt/tags/tag209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00.xml" ContentType="application/vnd.openxmlformats-officedocument.presentationml.tags+xml"/>
  <Override PartName="/ppt/tags/tag2101.xml" ContentType="application/vnd.openxmlformats-officedocument.presentationml.tags+xml"/>
  <Override PartName="/ppt/tags/tag2102.xml" ContentType="application/vnd.openxmlformats-officedocument.presentationml.tags+xml"/>
  <Override PartName="/ppt/tags/tag2103.xml" ContentType="application/vnd.openxmlformats-officedocument.presentationml.tags+xml"/>
  <Override PartName="/ppt/tags/tag2104.xml" ContentType="application/vnd.openxmlformats-officedocument.presentationml.tags+xml"/>
  <Override PartName="/ppt/tags/tag2105.xml" ContentType="application/vnd.openxmlformats-officedocument.presentationml.tags+xml"/>
  <Override PartName="/ppt/tags/tag2106.xml" ContentType="application/vnd.openxmlformats-officedocument.presentationml.tags+xml"/>
  <Override PartName="/ppt/tags/tag2107.xml" ContentType="application/vnd.openxmlformats-officedocument.presentationml.tags+xml"/>
  <Override PartName="/ppt/tags/tag2108.xml" ContentType="application/vnd.openxmlformats-officedocument.presentationml.tags+xml"/>
  <Override PartName="/ppt/tags/tag2109.xml" ContentType="application/vnd.openxmlformats-officedocument.presentationml.tags+xml"/>
  <Override PartName="/ppt/tags/tag211.xml" ContentType="application/vnd.openxmlformats-officedocument.presentationml.tags+xml"/>
  <Override PartName="/ppt/tags/tag2110.xml" ContentType="application/vnd.openxmlformats-officedocument.presentationml.tags+xml"/>
  <Override PartName="/ppt/tags/tag2111.xml" ContentType="application/vnd.openxmlformats-officedocument.presentationml.tags+xml"/>
  <Override PartName="/ppt/tags/tag2112.xml" ContentType="application/vnd.openxmlformats-officedocument.presentationml.tags+xml"/>
  <Override PartName="/ppt/tags/tag2113.xml" ContentType="application/vnd.openxmlformats-officedocument.presentationml.tags+xml"/>
  <Override PartName="/ppt/tags/tag2114.xml" ContentType="application/vnd.openxmlformats-officedocument.presentationml.tags+xml"/>
  <Override PartName="/ppt/tags/tag2115.xml" ContentType="application/vnd.openxmlformats-officedocument.presentationml.tags+xml"/>
  <Override PartName="/ppt/tags/tag2116.xml" ContentType="application/vnd.openxmlformats-officedocument.presentationml.tags+xml"/>
  <Override PartName="/ppt/tags/tag2117.xml" ContentType="application/vnd.openxmlformats-officedocument.presentationml.tags+xml"/>
  <Override PartName="/ppt/tags/tag2118.xml" ContentType="application/vnd.openxmlformats-officedocument.presentationml.tags+xml"/>
  <Override PartName="/ppt/tags/tag2119.xml" ContentType="application/vnd.openxmlformats-officedocument.presentationml.tags+xml"/>
  <Override PartName="/ppt/tags/tag212.xml" ContentType="application/vnd.openxmlformats-officedocument.presentationml.tags+xml"/>
  <Override PartName="/ppt/tags/tag2120.xml" ContentType="application/vnd.openxmlformats-officedocument.presentationml.tags+xml"/>
  <Override PartName="/ppt/tags/tag2121.xml" ContentType="application/vnd.openxmlformats-officedocument.presentationml.tags+xml"/>
  <Override PartName="/ppt/tags/tag2122.xml" ContentType="application/vnd.openxmlformats-officedocument.presentationml.tags+xml"/>
  <Override PartName="/ppt/tags/tag2123.xml" ContentType="application/vnd.openxmlformats-officedocument.presentationml.tags+xml"/>
  <Override PartName="/ppt/tags/tag2124.xml" ContentType="application/vnd.openxmlformats-officedocument.presentationml.tags+xml"/>
  <Override PartName="/ppt/tags/tag2125.xml" ContentType="application/vnd.openxmlformats-officedocument.presentationml.tags+xml"/>
  <Override PartName="/ppt/tags/tag2126.xml" ContentType="application/vnd.openxmlformats-officedocument.presentationml.tags+xml"/>
  <Override PartName="/ppt/tags/tag2127.xml" ContentType="application/vnd.openxmlformats-officedocument.presentationml.tags+xml"/>
  <Override PartName="/ppt/tags/tag2128.xml" ContentType="application/vnd.openxmlformats-officedocument.presentationml.tags+xml"/>
  <Override PartName="/ppt/tags/tag2129.xml" ContentType="application/vnd.openxmlformats-officedocument.presentationml.tags+xml"/>
  <Override PartName="/ppt/tags/tag213.xml" ContentType="application/vnd.openxmlformats-officedocument.presentationml.tags+xml"/>
  <Override PartName="/ppt/tags/tag2130.xml" ContentType="application/vnd.openxmlformats-officedocument.presentationml.tags+xml"/>
  <Override PartName="/ppt/tags/tag2131.xml" ContentType="application/vnd.openxmlformats-officedocument.presentationml.tags+xml"/>
  <Override PartName="/ppt/tags/tag2132.xml" ContentType="application/vnd.openxmlformats-officedocument.presentationml.tags+xml"/>
  <Override PartName="/ppt/tags/tag2133.xml" ContentType="application/vnd.openxmlformats-officedocument.presentationml.tags+xml"/>
  <Override PartName="/ppt/tags/tag2134.xml" ContentType="application/vnd.openxmlformats-officedocument.presentationml.tags+xml"/>
  <Override PartName="/ppt/tags/tag2135.xml" ContentType="application/vnd.openxmlformats-officedocument.presentationml.tags+xml"/>
  <Override PartName="/ppt/tags/tag2136.xml" ContentType="application/vnd.openxmlformats-officedocument.presentationml.tags+xml"/>
  <Override PartName="/ppt/tags/tag2137.xml" ContentType="application/vnd.openxmlformats-officedocument.presentationml.tags+xml"/>
  <Override PartName="/ppt/tags/tag2138.xml" ContentType="application/vnd.openxmlformats-officedocument.presentationml.tags+xml"/>
  <Override PartName="/ppt/tags/tag2139.xml" ContentType="application/vnd.openxmlformats-officedocument.presentationml.tags+xml"/>
  <Override PartName="/ppt/tags/tag214.xml" ContentType="application/vnd.openxmlformats-officedocument.presentationml.tags+xml"/>
  <Override PartName="/ppt/tags/tag2140.xml" ContentType="application/vnd.openxmlformats-officedocument.presentationml.tags+xml"/>
  <Override PartName="/ppt/tags/tag2141.xml" ContentType="application/vnd.openxmlformats-officedocument.presentationml.tags+xml"/>
  <Override PartName="/ppt/tags/tag2142.xml" ContentType="application/vnd.openxmlformats-officedocument.presentationml.tags+xml"/>
  <Override PartName="/ppt/tags/tag2143.xml" ContentType="application/vnd.openxmlformats-officedocument.presentationml.tags+xml"/>
  <Override PartName="/ppt/tags/tag2144.xml" ContentType="application/vnd.openxmlformats-officedocument.presentationml.tags+xml"/>
  <Override PartName="/ppt/tags/tag2145.xml" ContentType="application/vnd.openxmlformats-officedocument.presentationml.tags+xml"/>
  <Override PartName="/ppt/tags/tag2146.xml" ContentType="application/vnd.openxmlformats-officedocument.presentationml.tags+xml"/>
  <Override PartName="/ppt/tags/tag2147.xml" ContentType="application/vnd.openxmlformats-officedocument.presentationml.tags+xml"/>
  <Override PartName="/ppt/tags/tag2148.xml" ContentType="application/vnd.openxmlformats-officedocument.presentationml.tags+xml"/>
  <Override PartName="/ppt/tags/tag2149.xml" ContentType="application/vnd.openxmlformats-officedocument.presentationml.tags+xml"/>
  <Override PartName="/ppt/tags/tag215.xml" ContentType="application/vnd.openxmlformats-officedocument.presentationml.tags+xml"/>
  <Override PartName="/ppt/tags/tag2150.xml" ContentType="application/vnd.openxmlformats-officedocument.presentationml.tags+xml"/>
  <Override PartName="/ppt/tags/tag2151.xml" ContentType="application/vnd.openxmlformats-officedocument.presentationml.tags+xml"/>
  <Override PartName="/ppt/tags/tag2152.xml" ContentType="application/vnd.openxmlformats-officedocument.presentationml.tags+xml"/>
  <Override PartName="/ppt/tags/tag2153.xml" ContentType="application/vnd.openxmlformats-officedocument.presentationml.tags+xml"/>
  <Override PartName="/ppt/tags/tag2154.xml" ContentType="application/vnd.openxmlformats-officedocument.presentationml.tags+xml"/>
  <Override PartName="/ppt/tags/tag2155.xml" ContentType="application/vnd.openxmlformats-officedocument.presentationml.tags+xml"/>
  <Override PartName="/ppt/tags/tag2156.xml" ContentType="application/vnd.openxmlformats-officedocument.presentationml.tags+xml"/>
  <Override PartName="/ppt/tags/tag2157.xml" ContentType="application/vnd.openxmlformats-officedocument.presentationml.tags+xml"/>
  <Override PartName="/ppt/tags/tag2158.xml" ContentType="application/vnd.openxmlformats-officedocument.presentationml.tags+xml"/>
  <Override PartName="/ppt/tags/tag2159.xml" ContentType="application/vnd.openxmlformats-officedocument.presentationml.tags+xml"/>
  <Override PartName="/ppt/tags/tag216.xml" ContentType="application/vnd.openxmlformats-officedocument.presentationml.tags+xml"/>
  <Override PartName="/ppt/tags/tag2160.xml" ContentType="application/vnd.openxmlformats-officedocument.presentationml.tags+xml"/>
  <Override PartName="/ppt/tags/tag2161.xml" ContentType="application/vnd.openxmlformats-officedocument.presentationml.tags+xml"/>
  <Override PartName="/ppt/tags/tag2162.xml" ContentType="application/vnd.openxmlformats-officedocument.presentationml.tags+xml"/>
  <Override PartName="/ppt/tags/tag2163.xml" ContentType="application/vnd.openxmlformats-officedocument.presentationml.tags+xml"/>
  <Override PartName="/ppt/tags/tag2164.xml" ContentType="application/vnd.openxmlformats-officedocument.presentationml.tags+xml"/>
  <Override PartName="/ppt/tags/tag2165.xml" ContentType="application/vnd.openxmlformats-officedocument.presentationml.tags+xml"/>
  <Override PartName="/ppt/tags/tag2166.xml" ContentType="application/vnd.openxmlformats-officedocument.presentationml.tags+xml"/>
  <Override PartName="/ppt/tags/tag2167.xml" ContentType="application/vnd.openxmlformats-officedocument.presentationml.tags+xml"/>
  <Override PartName="/ppt/tags/tag2168.xml" ContentType="application/vnd.openxmlformats-officedocument.presentationml.tags+xml"/>
  <Override PartName="/ppt/tags/tag2169.xml" ContentType="application/vnd.openxmlformats-officedocument.presentationml.tags+xml"/>
  <Override PartName="/ppt/tags/tag217.xml" ContentType="application/vnd.openxmlformats-officedocument.presentationml.tags+xml"/>
  <Override PartName="/ppt/tags/tag2170.xml" ContentType="application/vnd.openxmlformats-officedocument.presentationml.tags+xml"/>
  <Override PartName="/ppt/tags/tag2171.xml" ContentType="application/vnd.openxmlformats-officedocument.presentationml.tags+xml"/>
  <Override PartName="/ppt/tags/tag2172.xml" ContentType="application/vnd.openxmlformats-officedocument.presentationml.tags+xml"/>
  <Override PartName="/ppt/tags/tag2173.xml" ContentType="application/vnd.openxmlformats-officedocument.presentationml.tags+xml"/>
  <Override PartName="/ppt/tags/tag2174.xml" ContentType="application/vnd.openxmlformats-officedocument.presentationml.tags+xml"/>
  <Override PartName="/ppt/tags/tag2175.xml" ContentType="application/vnd.openxmlformats-officedocument.presentationml.tags+xml"/>
  <Override PartName="/ppt/tags/tag2176.xml" ContentType="application/vnd.openxmlformats-officedocument.presentationml.tags+xml"/>
  <Override PartName="/ppt/tags/tag2177.xml" ContentType="application/vnd.openxmlformats-officedocument.presentationml.tags+xml"/>
  <Override PartName="/ppt/tags/tag2178.xml" ContentType="application/vnd.openxmlformats-officedocument.presentationml.tags+xml"/>
  <Override PartName="/ppt/tags/tag2179.xml" ContentType="application/vnd.openxmlformats-officedocument.presentationml.tags+xml"/>
  <Override PartName="/ppt/tags/tag218.xml" ContentType="application/vnd.openxmlformats-officedocument.presentationml.tags+xml"/>
  <Override PartName="/ppt/tags/tag2180.xml" ContentType="application/vnd.openxmlformats-officedocument.presentationml.tags+xml"/>
  <Override PartName="/ppt/tags/tag2181.xml" ContentType="application/vnd.openxmlformats-officedocument.presentationml.tags+xml"/>
  <Override PartName="/ppt/tags/tag2182.xml" ContentType="application/vnd.openxmlformats-officedocument.presentationml.tags+xml"/>
  <Override PartName="/ppt/tags/tag2183.xml" ContentType="application/vnd.openxmlformats-officedocument.presentationml.tags+xml"/>
  <Override PartName="/ppt/tags/tag2184.xml" ContentType="application/vnd.openxmlformats-officedocument.presentationml.tags+xml"/>
  <Override PartName="/ppt/tags/tag2185.xml" ContentType="application/vnd.openxmlformats-officedocument.presentationml.tags+xml"/>
  <Override PartName="/ppt/tags/tag2186.xml" ContentType="application/vnd.openxmlformats-officedocument.presentationml.tags+xml"/>
  <Override PartName="/ppt/tags/tag2187.xml" ContentType="application/vnd.openxmlformats-officedocument.presentationml.tags+xml"/>
  <Override PartName="/ppt/tags/tag2188.xml" ContentType="application/vnd.openxmlformats-officedocument.presentationml.tags+xml"/>
  <Override PartName="/ppt/tags/tag2189.xml" ContentType="application/vnd.openxmlformats-officedocument.presentationml.tags+xml"/>
  <Override PartName="/ppt/tags/tag219.xml" ContentType="application/vnd.openxmlformats-officedocument.presentationml.tags+xml"/>
  <Override PartName="/ppt/tags/tag2190.xml" ContentType="application/vnd.openxmlformats-officedocument.presentationml.tags+xml"/>
  <Override PartName="/ppt/tags/tag2191.xml" ContentType="application/vnd.openxmlformats-officedocument.presentationml.tags+xml"/>
  <Override PartName="/ppt/tags/tag2192.xml" ContentType="application/vnd.openxmlformats-officedocument.presentationml.tags+xml"/>
  <Override PartName="/ppt/tags/tag2193.xml" ContentType="application/vnd.openxmlformats-officedocument.presentationml.tags+xml"/>
  <Override PartName="/ppt/tags/tag2194.xml" ContentType="application/vnd.openxmlformats-officedocument.presentationml.tags+xml"/>
  <Override PartName="/ppt/tags/tag2195.xml" ContentType="application/vnd.openxmlformats-officedocument.presentationml.tags+xml"/>
  <Override PartName="/ppt/tags/tag2196.xml" ContentType="application/vnd.openxmlformats-officedocument.presentationml.tags+xml"/>
  <Override PartName="/ppt/tags/tag2197.xml" ContentType="application/vnd.openxmlformats-officedocument.presentationml.tags+xml"/>
  <Override PartName="/ppt/tags/tag2198.xml" ContentType="application/vnd.openxmlformats-officedocument.presentationml.tags+xml"/>
  <Override PartName="/ppt/tags/tag219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00.xml" ContentType="application/vnd.openxmlformats-officedocument.presentationml.tags+xml"/>
  <Override PartName="/ppt/tags/tag2201.xml" ContentType="application/vnd.openxmlformats-officedocument.presentationml.tags+xml"/>
  <Override PartName="/ppt/tags/tag2202.xml" ContentType="application/vnd.openxmlformats-officedocument.presentationml.tags+xml"/>
  <Override PartName="/ppt/tags/tag2203.xml" ContentType="application/vnd.openxmlformats-officedocument.presentationml.tags+xml"/>
  <Override PartName="/ppt/tags/tag2204.xml" ContentType="application/vnd.openxmlformats-officedocument.presentationml.tags+xml"/>
  <Override PartName="/ppt/tags/tag2205.xml" ContentType="application/vnd.openxmlformats-officedocument.presentationml.tags+xml"/>
  <Override PartName="/ppt/tags/tag2206.xml" ContentType="application/vnd.openxmlformats-officedocument.presentationml.tags+xml"/>
  <Override PartName="/ppt/tags/tag2207.xml" ContentType="application/vnd.openxmlformats-officedocument.presentationml.tags+xml"/>
  <Override PartName="/ppt/tags/tag2208.xml" ContentType="application/vnd.openxmlformats-officedocument.presentationml.tags+xml"/>
  <Override PartName="/ppt/tags/tag2209.xml" ContentType="application/vnd.openxmlformats-officedocument.presentationml.tags+xml"/>
  <Override PartName="/ppt/tags/tag221.xml" ContentType="application/vnd.openxmlformats-officedocument.presentationml.tags+xml"/>
  <Override PartName="/ppt/tags/tag2210.xml" ContentType="application/vnd.openxmlformats-officedocument.presentationml.tags+xml"/>
  <Override PartName="/ppt/tags/tag2211.xml" ContentType="application/vnd.openxmlformats-officedocument.presentationml.tags+xml"/>
  <Override PartName="/ppt/tags/tag2212.xml" ContentType="application/vnd.openxmlformats-officedocument.presentationml.tags+xml"/>
  <Override PartName="/ppt/tags/tag2213.xml" ContentType="application/vnd.openxmlformats-officedocument.presentationml.tags+xml"/>
  <Override PartName="/ppt/tags/tag2214.xml" ContentType="application/vnd.openxmlformats-officedocument.presentationml.tags+xml"/>
  <Override PartName="/ppt/tags/tag2215.xml" ContentType="application/vnd.openxmlformats-officedocument.presentationml.tags+xml"/>
  <Override PartName="/ppt/tags/tag2216.xml" ContentType="application/vnd.openxmlformats-officedocument.presentationml.tags+xml"/>
  <Override PartName="/ppt/tags/tag2217.xml" ContentType="application/vnd.openxmlformats-officedocument.presentationml.tags+xml"/>
  <Override PartName="/ppt/tags/tag2218.xml" ContentType="application/vnd.openxmlformats-officedocument.presentationml.tags+xml"/>
  <Override PartName="/ppt/tags/tag2219.xml" ContentType="application/vnd.openxmlformats-officedocument.presentationml.tags+xml"/>
  <Override PartName="/ppt/tags/tag222.xml" ContentType="application/vnd.openxmlformats-officedocument.presentationml.tags+xml"/>
  <Override PartName="/ppt/tags/tag2220.xml" ContentType="application/vnd.openxmlformats-officedocument.presentationml.tags+xml"/>
  <Override PartName="/ppt/tags/tag2221.xml" ContentType="application/vnd.openxmlformats-officedocument.presentationml.tags+xml"/>
  <Override PartName="/ppt/tags/tag2222.xml" ContentType="application/vnd.openxmlformats-officedocument.presentationml.tags+xml"/>
  <Override PartName="/ppt/tags/tag2223.xml" ContentType="application/vnd.openxmlformats-officedocument.presentationml.tags+xml"/>
  <Override PartName="/ppt/tags/tag2224.xml" ContentType="application/vnd.openxmlformats-officedocument.presentationml.tags+xml"/>
  <Override PartName="/ppt/tags/tag2225.xml" ContentType="application/vnd.openxmlformats-officedocument.presentationml.tags+xml"/>
  <Override PartName="/ppt/tags/tag2226.xml" ContentType="application/vnd.openxmlformats-officedocument.presentationml.tags+xml"/>
  <Override PartName="/ppt/tags/tag2227.xml" ContentType="application/vnd.openxmlformats-officedocument.presentationml.tags+xml"/>
  <Override PartName="/ppt/tags/tag2228.xml" ContentType="application/vnd.openxmlformats-officedocument.presentationml.tags+xml"/>
  <Override PartName="/ppt/tags/tag2229.xml" ContentType="application/vnd.openxmlformats-officedocument.presentationml.tags+xml"/>
  <Override PartName="/ppt/tags/tag223.xml" ContentType="application/vnd.openxmlformats-officedocument.presentationml.tags+xml"/>
  <Override PartName="/ppt/tags/tag2230.xml" ContentType="application/vnd.openxmlformats-officedocument.presentationml.tags+xml"/>
  <Override PartName="/ppt/tags/tag2231.xml" ContentType="application/vnd.openxmlformats-officedocument.presentationml.tags+xml"/>
  <Override PartName="/ppt/tags/tag2232.xml" ContentType="application/vnd.openxmlformats-officedocument.presentationml.tags+xml"/>
  <Override PartName="/ppt/tags/tag2233.xml" ContentType="application/vnd.openxmlformats-officedocument.presentationml.tags+xml"/>
  <Override PartName="/ppt/tags/tag2234.xml" ContentType="application/vnd.openxmlformats-officedocument.presentationml.tags+xml"/>
  <Override PartName="/ppt/tags/tag2235.xml" ContentType="application/vnd.openxmlformats-officedocument.presentationml.tags+xml"/>
  <Override PartName="/ppt/tags/tag2236.xml" ContentType="application/vnd.openxmlformats-officedocument.presentationml.tags+xml"/>
  <Override PartName="/ppt/tags/tag2237.xml" ContentType="application/vnd.openxmlformats-officedocument.presentationml.tags+xml"/>
  <Override PartName="/ppt/tags/tag2238.xml" ContentType="application/vnd.openxmlformats-officedocument.presentationml.tags+xml"/>
  <Override PartName="/ppt/tags/tag2239.xml" ContentType="application/vnd.openxmlformats-officedocument.presentationml.tags+xml"/>
  <Override PartName="/ppt/tags/tag224.xml" ContentType="application/vnd.openxmlformats-officedocument.presentationml.tags+xml"/>
  <Override PartName="/ppt/tags/tag2240.xml" ContentType="application/vnd.openxmlformats-officedocument.presentationml.tags+xml"/>
  <Override PartName="/ppt/tags/tag2241.xml" ContentType="application/vnd.openxmlformats-officedocument.presentationml.tags+xml"/>
  <Override PartName="/ppt/tags/tag2242.xml" ContentType="application/vnd.openxmlformats-officedocument.presentationml.tags+xml"/>
  <Override PartName="/ppt/tags/tag2243.xml" ContentType="application/vnd.openxmlformats-officedocument.presentationml.tags+xml"/>
  <Override PartName="/ppt/tags/tag2244.xml" ContentType="application/vnd.openxmlformats-officedocument.presentationml.tags+xml"/>
  <Override PartName="/ppt/tags/tag2245.xml" ContentType="application/vnd.openxmlformats-officedocument.presentationml.tags+xml"/>
  <Override PartName="/ppt/tags/tag2246.xml" ContentType="application/vnd.openxmlformats-officedocument.presentationml.tags+xml"/>
  <Override PartName="/ppt/tags/tag2247.xml" ContentType="application/vnd.openxmlformats-officedocument.presentationml.tags+xml"/>
  <Override PartName="/ppt/tags/tag2248.xml" ContentType="application/vnd.openxmlformats-officedocument.presentationml.tags+xml"/>
  <Override PartName="/ppt/tags/tag2249.xml" ContentType="application/vnd.openxmlformats-officedocument.presentationml.tags+xml"/>
  <Override PartName="/ppt/tags/tag225.xml" ContentType="application/vnd.openxmlformats-officedocument.presentationml.tags+xml"/>
  <Override PartName="/ppt/tags/tag2250.xml" ContentType="application/vnd.openxmlformats-officedocument.presentationml.tags+xml"/>
  <Override PartName="/ppt/tags/tag2251.xml" ContentType="application/vnd.openxmlformats-officedocument.presentationml.tags+xml"/>
  <Override PartName="/ppt/tags/tag2252.xml" ContentType="application/vnd.openxmlformats-officedocument.presentationml.tags+xml"/>
  <Override PartName="/ppt/tags/tag2253.xml" ContentType="application/vnd.openxmlformats-officedocument.presentationml.tags+xml"/>
  <Override PartName="/ppt/tags/tag2254.xml" ContentType="application/vnd.openxmlformats-officedocument.presentationml.tags+xml"/>
  <Override PartName="/ppt/tags/tag2255.xml" ContentType="application/vnd.openxmlformats-officedocument.presentationml.tags+xml"/>
  <Override PartName="/ppt/tags/tag2256.xml" ContentType="application/vnd.openxmlformats-officedocument.presentationml.tags+xml"/>
  <Override PartName="/ppt/tags/tag2257.xml" ContentType="application/vnd.openxmlformats-officedocument.presentationml.tags+xml"/>
  <Override PartName="/ppt/tags/tag2258.xml" ContentType="application/vnd.openxmlformats-officedocument.presentationml.tags+xml"/>
  <Override PartName="/ppt/tags/tag2259.xml" ContentType="application/vnd.openxmlformats-officedocument.presentationml.tags+xml"/>
  <Override PartName="/ppt/tags/tag226.xml" ContentType="application/vnd.openxmlformats-officedocument.presentationml.tags+xml"/>
  <Override PartName="/ppt/tags/tag2260.xml" ContentType="application/vnd.openxmlformats-officedocument.presentationml.tags+xml"/>
  <Override PartName="/ppt/tags/tag2261.xml" ContentType="application/vnd.openxmlformats-officedocument.presentationml.tags+xml"/>
  <Override PartName="/ppt/tags/tag2262.xml" ContentType="application/vnd.openxmlformats-officedocument.presentationml.tags+xml"/>
  <Override PartName="/ppt/tags/tag2263.xml" ContentType="application/vnd.openxmlformats-officedocument.presentationml.tags+xml"/>
  <Override PartName="/ppt/tags/tag2264.xml" ContentType="application/vnd.openxmlformats-officedocument.presentationml.tags+xml"/>
  <Override PartName="/ppt/tags/tag2265.xml" ContentType="application/vnd.openxmlformats-officedocument.presentationml.tags+xml"/>
  <Override PartName="/ppt/tags/tag2266.xml" ContentType="application/vnd.openxmlformats-officedocument.presentationml.tags+xml"/>
  <Override PartName="/ppt/tags/tag2267.xml" ContentType="application/vnd.openxmlformats-officedocument.presentationml.tags+xml"/>
  <Override PartName="/ppt/tags/tag2268.xml" ContentType="application/vnd.openxmlformats-officedocument.presentationml.tags+xml"/>
  <Override PartName="/ppt/tags/tag2269.xml" ContentType="application/vnd.openxmlformats-officedocument.presentationml.tags+xml"/>
  <Override PartName="/ppt/tags/tag227.xml" ContentType="application/vnd.openxmlformats-officedocument.presentationml.tags+xml"/>
  <Override PartName="/ppt/tags/tag2270.xml" ContentType="application/vnd.openxmlformats-officedocument.presentationml.tags+xml"/>
  <Override PartName="/ppt/tags/tag2271.xml" ContentType="application/vnd.openxmlformats-officedocument.presentationml.tags+xml"/>
  <Override PartName="/ppt/tags/tag2272.xml" ContentType="application/vnd.openxmlformats-officedocument.presentationml.tags+xml"/>
  <Override PartName="/ppt/tags/tag2273.xml" ContentType="application/vnd.openxmlformats-officedocument.presentationml.tags+xml"/>
  <Override PartName="/ppt/tags/tag2274.xml" ContentType="application/vnd.openxmlformats-officedocument.presentationml.tags+xml"/>
  <Override PartName="/ppt/tags/tag2275.xml" ContentType="application/vnd.openxmlformats-officedocument.presentationml.tags+xml"/>
  <Override PartName="/ppt/tags/tag2276.xml" ContentType="application/vnd.openxmlformats-officedocument.presentationml.tags+xml"/>
  <Override PartName="/ppt/tags/tag2277.xml" ContentType="application/vnd.openxmlformats-officedocument.presentationml.tags+xml"/>
  <Override PartName="/ppt/tags/tag2278.xml" ContentType="application/vnd.openxmlformats-officedocument.presentationml.tags+xml"/>
  <Override PartName="/ppt/tags/tag2279.xml" ContentType="application/vnd.openxmlformats-officedocument.presentationml.tags+xml"/>
  <Override PartName="/ppt/tags/tag228.xml" ContentType="application/vnd.openxmlformats-officedocument.presentationml.tags+xml"/>
  <Override PartName="/ppt/tags/tag2280.xml" ContentType="application/vnd.openxmlformats-officedocument.presentationml.tags+xml"/>
  <Override PartName="/ppt/tags/tag2281.xml" ContentType="application/vnd.openxmlformats-officedocument.presentationml.tags+xml"/>
  <Override PartName="/ppt/tags/tag2282.xml" ContentType="application/vnd.openxmlformats-officedocument.presentationml.tags+xml"/>
  <Override PartName="/ppt/tags/tag2283.xml" ContentType="application/vnd.openxmlformats-officedocument.presentationml.tags+xml"/>
  <Override PartName="/ppt/tags/tag2284.xml" ContentType="application/vnd.openxmlformats-officedocument.presentationml.tags+xml"/>
  <Override PartName="/ppt/tags/tag2285.xml" ContentType="application/vnd.openxmlformats-officedocument.presentationml.tags+xml"/>
  <Override PartName="/ppt/tags/tag2286.xml" ContentType="application/vnd.openxmlformats-officedocument.presentationml.tags+xml"/>
  <Override PartName="/ppt/tags/tag2287.xml" ContentType="application/vnd.openxmlformats-officedocument.presentationml.tags+xml"/>
  <Override PartName="/ppt/tags/tag2288.xml" ContentType="application/vnd.openxmlformats-officedocument.presentationml.tags+xml"/>
  <Override PartName="/ppt/tags/tag2289.xml" ContentType="application/vnd.openxmlformats-officedocument.presentationml.tags+xml"/>
  <Override PartName="/ppt/tags/tag229.xml" ContentType="application/vnd.openxmlformats-officedocument.presentationml.tags+xml"/>
  <Override PartName="/ppt/tags/tag2290.xml" ContentType="application/vnd.openxmlformats-officedocument.presentationml.tags+xml"/>
  <Override PartName="/ppt/tags/tag2291.xml" ContentType="application/vnd.openxmlformats-officedocument.presentationml.tags+xml"/>
  <Override PartName="/ppt/tags/tag2292.xml" ContentType="application/vnd.openxmlformats-officedocument.presentationml.tags+xml"/>
  <Override PartName="/ppt/tags/tag2293.xml" ContentType="application/vnd.openxmlformats-officedocument.presentationml.tags+xml"/>
  <Override PartName="/ppt/tags/tag2294.xml" ContentType="application/vnd.openxmlformats-officedocument.presentationml.tags+xml"/>
  <Override PartName="/ppt/tags/tag2295.xml" ContentType="application/vnd.openxmlformats-officedocument.presentationml.tags+xml"/>
  <Override PartName="/ppt/tags/tag2296.xml" ContentType="application/vnd.openxmlformats-officedocument.presentationml.tags+xml"/>
  <Override PartName="/ppt/tags/tag2297.xml" ContentType="application/vnd.openxmlformats-officedocument.presentationml.tags+xml"/>
  <Override PartName="/ppt/tags/tag2298.xml" ContentType="application/vnd.openxmlformats-officedocument.presentationml.tags+xml"/>
  <Override PartName="/ppt/tags/tag229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00.xml" ContentType="application/vnd.openxmlformats-officedocument.presentationml.tags+xml"/>
  <Override PartName="/ppt/tags/tag2301.xml" ContentType="application/vnd.openxmlformats-officedocument.presentationml.tags+xml"/>
  <Override PartName="/ppt/tags/tag2302.xml" ContentType="application/vnd.openxmlformats-officedocument.presentationml.tags+xml"/>
  <Override PartName="/ppt/tags/tag2303.xml" ContentType="application/vnd.openxmlformats-officedocument.presentationml.tags+xml"/>
  <Override PartName="/ppt/tags/tag2304.xml" ContentType="application/vnd.openxmlformats-officedocument.presentationml.tags+xml"/>
  <Override PartName="/ppt/tags/tag2305.xml" ContentType="application/vnd.openxmlformats-officedocument.presentationml.tags+xml"/>
  <Override PartName="/ppt/tags/tag2306.xml" ContentType="application/vnd.openxmlformats-officedocument.presentationml.tags+xml"/>
  <Override PartName="/ppt/tags/tag2307.xml" ContentType="application/vnd.openxmlformats-officedocument.presentationml.tags+xml"/>
  <Override PartName="/ppt/tags/tag2308.xml" ContentType="application/vnd.openxmlformats-officedocument.presentationml.tags+xml"/>
  <Override PartName="/ppt/tags/tag2309.xml" ContentType="application/vnd.openxmlformats-officedocument.presentationml.tags+xml"/>
  <Override PartName="/ppt/tags/tag231.xml" ContentType="application/vnd.openxmlformats-officedocument.presentationml.tags+xml"/>
  <Override PartName="/ppt/tags/tag2310.xml" ContentType="application/vnd.openxmlformats-officedocument.presentationml.tags+xml"/>
  <Override PartName="/ppt/tags/tag2311.xml" ContentType="application/vnd.openxmlformats-officedocument.presentationml.tags+xml"/>
  <Override PartName="/ppt/tags/tag2312.xml" ContentType="application/vnd.openxmlformats-officedocument.presentationml.tags+xml"/>
  <Override PartName="/ppt/tags/tag2313.xml" ContentType="application/vnd.openxmlformats-officedocument.presentationml.tags+xml"/>
  <Override PartName="/ppt/tags/tag2314.xml" ContentType="application/vnd.openxmlformats-officedocument.presentationml.tags+xml"/>
  <Override PartName="/ppt/tags/tag2315.xml" ContentType="application/vnd.openxmlformats-officedocument.presentationml.tags+xml"/>
  <Override PartName="/ppt/tags/tag2316.xml" ContentType="application/vnd.openxmlformats-officedocument.presentationml.tags+xml"/>
  <Override PartName="/ppt/tags/tag2317.xml" ContentType="application/vnd.openxmlformats-officedocument.presentationml.tags+xml"/>
  <Override PartName="/ppt/tags/tag2318.xml" ContentType="application/vnd.openxmlformats-officedocument.presentationml.tags+xml"/>
  <Override PartName="/ppt/tags/tag2319.xml" ContentType="application/vnd.openxmlformats-officedocument.presentationml.tags+xml"/>
  <Override PartName="/ppt/tags/tag232.xml" ContentType="application/vnd.openxmlformats-officedocument.presentationml.tags+xml"/>
  <Override PartName="/ppt/tags/tag2320.xml" ContentType="application/vnd.openxmlformats-officedocument.presentationml.tags+xml"/>
  <Override PartName="/ppt/tags/tag2321.xml" ContentType="application/vnd.openxmlformats-officedocument.presentationml.tags+xml"/>
  <Override PartName="/ppt/tags/tag2322.xml" ContentType="application/vnd.openxmlformats-officedocument.presentationml.tags+xml"/>
  <Override PartName="/ppt/tags/tag2323.xml" ContentType="application/vnd.openxmlformats-officedocument.presentationml.tags+xml"/>
  <Override PartName="/ppt/tags/tag2324.xml" ContentType="application/vnd.openxmlformats-officedocument.presentationml.tags+xml"/>
  <Override PartName="/ppt/tags/tag2325.xml" ContentType="application/vnd.openxmlformats-officedocument.presentationml.tags+xml"/>
  <Override PartName="/ppt/tags/tag2326.xml" ContentType="application/vnd.openxmlformats-officedocument.presentationml.tags+xml"/>
  <Override PartName="/ppt/tags/tag2327.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embedTrueTypeFonts="1" saveSubsetFonts="1" autoCompressPictures="0">
  <p:sldMasterIdLst>
    <p:sldMasterId id="2147483648" r:id="rId2"/>
    <p:sldMasterId id="2147483664" r:id="rId3"/>
    <p:sldMasterId id="2147483676" r:id="rId4"/>
    <p:sldMasterId id="2147483692" r:id="rId5"/>
    <p:sldMasterId id="2147483708" r:id="rId6"/>
    <p:sldMasterId id="2147483724" r:id="rId7"/>
    <p:sldMasterId id="2147483740" r:id="rId8"/>
  </p:sldMasterIdLst>
  <p:notesMasterIdLst>
    <p:notesMasterId r:id="rId9"/>
  </p:notesMasterIdLst>
  <p:handoutMasterIdLst>
    <p:handoutMasterId r:id="rId10"/>
  </p:handoutMasterIdLst>
  <p:sldIdLst>
    <p:sldId id="398" r:id="rId11"/>
    <p:sldId id="406" r:id="rId12"/>
    <p:sldId id="399" r:id="rId13"/>
    <p:sldId id="400" r:id="rId14"/>
    <p:sldId id="401" r:id="rId15"/>
    <p:sldId id="402" r:id="rId16"/>
    <p:sldId id="407" r:id="rId17"/>
    <p:sldId id="405" r:id="rId18"/>
    <p:sldId id="477" r:id="rId19"/>
    <p:sldId id="476" r:id="rId20"/>
    <p:sldId id="499" r:id="rId21"/>
    <p:sldId id="500" r:id="rId22"/>
    <p:sldId id="507" r:id="rId23"/>
    <p:sldId id="505" r:id="rId24"/>
    <p:sldId id="605" r:id="rId25"/>
    <p:sldId id="503" r:id="rId26"/>
    <p:sldId id="508" r:id="rId27"/>
    <p:sldId id="509" r:id="rId28"/>
    <p:sldId id="504" r:id="rId29"/>
    <p:sldId id="517" r:id="rId30"/>
    <p:sldId id="524" r:id="rId31"/>
    <p:sldId id="562" r:id="rId32"/>
    <p:sldId id="525" r:id="rId33"/>
    <p:sldId id="563" r:id="rId34"/>
    <p:sldId id="510" r:id="rId35"/>
    <p:sldId id="518" r:id="rId36"/>
    <p:sldId id="519" r:id="rId37"/>
    <p:sldId id="511" r:id="rId38"/>
    <p:sldId id="512" r:id="rId39"/>
    <p:sldId id="513" r:id="rId40"/>
    <p:sldId id="514" r:id="rId41"/>
    <p:sldId id="515" r:id="rId42"/>
    <p:sldId id="661" r:id="rId43"/>
    <p:sldId id="516" r:id="rId44"/>
    <p:sldId id="606" r:id="rId45"/>
    <p:sldId id="520" r:id="rId46"/>
    <p:sldId id="522" r:id="rId47"/>
    <p:sldId id="523" r:id="rId48"/>
    <p:sldId id="521" r:id="rId49"/>
    <p:sldId id="501" r:id="rId50"/>
    <p:sldId id="502" r:id="rId51"/>
    <p:sldId id="662" r:id="rId52"/>
    <p:sldId id="550" r:id="rId53"/>
    <p:sldId id="663" r:id="rId54"/>
    <p:sldId id="553" r:id="rId55"/>
    <p:sldId id="552" r:id="rId56"/>
    <p:sldId id="664" r:id="rId57"/>
    <p:sldId id="665" r:id="rId58"/>
    <p:sldId id="557" r:id="rId59"/>
    <p:sldId id="558" r:id="rId60"/>
    <p:sldId id="564" r:id="rId61"/>
    <p:sldId id="565" r:id="rId62"/>
    <p:sldId id="566" r:id="rId63"/>
    <p:sldId id="567" r:id="rId64"/>
    <p:sldId id="569" r:id="rId65"/>
    <p:sldId id="578" r:id="rId66"/>
    <p:sldId id="579" r:id="rId67"/>
    <p:sldId id="580" r:id="rId68"/>
    <p:sldId id="568" r:id="rId69"/>
    <p:sldId id="584" r:id="rId70"/>
    <p:sldId id="453" r:id="rId71"/>
    <p:sldId id="585" r:id="rId72"/>
    <p:sldId id="587" r:id="rId73"/>
    <p:sldId id="589" r:id="rId74"/>
    <p:sldId id="588" r:id="rId75"/>
    <p:sldId id="456" r:id="rId76"/>
  </p:sldIdLst>
  <p:sldSz cx="12192000" cy="6858000"/>
  <p:notesSz cx="6858000" cy="12192000"/>
  <p:embeddedFontLst>
    <p:embeddedFont>
      <p:font typeface="Calibri" panose="020F0502020204030204" pitchFamily="34" charset="0"/>
      <p:regular r:id="rId78"/>
      <p:bold r:id="rId79"/>
      <p:italic r:id="rId80"/>
      <p:boldItalic r:id="rId81"/>
    </p:embeddedFont>
    <p:embeddedFont>
      <p:font typeface="微软雅黑" panose="020B0503020204020204" pitchFamily="34" charset="-122"/>
      <p:regular r:id="rId82"/>
    </p:embeddedFont>
    <p:embeddedFont>
      <p:font typeface="方正大标宋简体" panose="03000509000000000000" charset="-122"/>
      <p:regular r:id="rId83"/>
    </p:embeddedFont>
    <p:embeddedFont>
      <p:font typeface="方正黑体_GBK" panose="03000509000000000000" charset="-122"/>
      <p:regular r:id="rId84"/>
    </p:embeddedFont>
    <p:embeddedFont>
      <p:font typeface="标准粗黑" panose="02000503000000000000" charset="-122"/>
      <p:regular r:id="rId87"/>
    </p:embeddedFont>
    <p:embeddedFont>
      <p:font typeface="华文新魏" panose="02010800040101010101" charset="-122"/>
      <p:regular r:id="rId89"/>
    </p:embeddedFont>
    <p:embeddedFont>
      <p:font typeface="方正黑体简体" panose="03000509000000000000" charset="-122"/>
      <p:regular r:id="rId90"/>
    </p:embeddedFont>
    <p:embeddedFont>
      <p:font typeface="等线" panose="02010600030101010101" charset="-122"/>
      <p:regular r:id="rId91"/>
    </p:embeddedFont>
    <p:embeddedFont>
      <p:font typeface="华文楷体" panose="02010600040101010101" charset="-122"/>
      <p:regular r:id="rId92"/>
    </p:embeddedFont>
    <p:embeddedFont>
      <p:font typeface="方正小标宋简体" panose="03000509000000000000" charset="-122"/>
      <p:regular r:id="rId97"/>
    </p:embeddedFont>
    <p:embeddedFont>
      <p:font typeface="楷体" panose="02010609060101010101" charset="-122"/>
      <p:regular r:id="rId98"/>
    </p:embeddedFont>
    <p:embeddedFont>
      <p:font typeface="方正楷体_GBK" panose="03000509000000000000" charset="-122"/>
      <p:regular r:id="rId99"/>
    </p:embeddedFont>
  </p:embeddedFontLst>
  <p:custDataLst>
    <p:tags r:id="rId77"/>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55" userDrawn="1">
          <p15:clr>
            <a:srgbClr val="A4A3A4"/>
          </p15:clr>
        </p15:guide>
        <p15:guide id="2" pos="3837" userDrawn="1">
          <p15:clr>
            <a:srgbClr val="A4A3A4"/>
          </p15:clr>
        </p15:guide>
        <p15:guide id="3" orient="horz" pos="760" userDrawn="1">
          <p15:clr>
            <a:srgbClr val="A4A3A4"/>
          </p15:clr>
        </p15:guide>
        <p15:guide id="4" pos="0" userDrawn="1">
          <p15:clr>
            <a:srgbClr val="A4A3A4"/>
          </p15:clr>
        </p15:guide>
        <p15:guide id="5" pos="7511" userDrawn="1">
          <p15:clr>
            <a:srgbClr val="A4A3A4"/>
          </p15:clr>
        </p15:guide>
        <p15:guide id="6" orient="horz" pos="959" userDrawn="1">
          <p15:clr>
            <a:srgbClr val="F26B43"/>
          </p15:clr>
        </p15:guide>
        <p15:guide id="7" pos="1594" userDrawn="1">
          <p15:clr>
            <a:srgbClr val="F26B43"/>
          </p15:clr>
        </p15:guide>
        <p15:guide id="8" orient="horz" pos="2167" userDrawn="1">
          <p15:clr>
            <a:srgbClr val="A4A3A4"/>
          </p15:clr>
        </p15:guide>
        <p15:guide id="9" orient="horz" pos="4019" userDrawn="1">
          <p15:clr>
            <a:srgbClr val="A4A3A4"/>
          </p15:clr>
        </p15:guide>
        <p15:guide id="10" orient="horz" pos="1775" userDrawn="1">
          <p15:clr>
            <a:srgbClr val="A4A3A4"/>
          </p15:clr>
        </p15:guide>
        <p15:guide id="11" pos="246" userDrawn="1">
          <p15:clr>
            <a:srgbClr val="A4A3A4"/>
          </p15:clr>
        </p15:guide>
        <p15:guide id="12" orient="horz" pos="2457" userDrawn="1">
          <p15:clr>
            <a:srgbClr val="A4A3A4"/>
          </p15:clr>
        </p15:guide>
      </p15:sldGuideLst>
    </p:ext>
  </p:extLst>
</p:presentation>
</file>

<file path=ppt/commentAuthors.xml><?xml version="1.0" encoding="utf-8"?>
<p:cmAuthorLst xmlns:p="http://schemas.openxmlformats.org/presentationml/2006/main">
  <p:cmAuthor id="1" name="道环 李" initials="道环" lastIdx="0" clrIdx="0"/>
  <p:cmAuthor id="2" name="作者" initials="A" lastIdx="0" clrIdx="1"/>
  <p:cmAuthor id="0" name="Administrator" initials="" lastIdx="0" clrIdx="0"/>
  <p:cmAuthor id="4" name="滕文" initials="滕" lastIdx="0" clrIdx="0"/>
  <p:cmAuthor id="5" name="User" initials="U" lastIdx="0" clrIdx="0"/>
  <p:cmAuthor id="7" name="kingsoft" initials="k" lastIdx="0" clrIdx="0"/>
  <p:cmAuthor id="8" name="未知用户1" initials="未" lastIdx="0" clrIdx="0"/>
  <p:cmAuthor id="9" name="幸兴" initials="幸" lastIdx="0" clrIdx="8"/>
  <p:cmAuthor id="6" name="雨林木风" initials="雨" lastIdx="0" clrIdx="0"/>
  <p:cmAuthor id="3" name="Author" initials="A" lastIdx="0" clrIdx="2"/>
  <p:cmAuthor id="10" name="123" initials="1" lastIdx="0" clrIdx="9"/>
  <p:cmAuthor id="11" name="my" initials="m" lastIdx="0" clrIdx="10"/>
  <p:cmAuthor id="13" name="CommUser" initials="C" lastIdx="0" clrIdx="0"/>
  <p:cmAuthor id="14" name="zq" initials="z" lastIdx="0" clrIdx="0"/>
  <p:cmAuthor id="15" name="viola_yang" initials="v" lastIdx="0" clrIdx="0"/>
  <p:cmAuthor id="16" name="志龙 姜" initials="志" lastIdx="0" clrIdx="0"/>
  <p:cmAuthor id="17" name="SHMILY" initials="S" lastIdx="0" clrIdx="0"/>
  <p:cmAuthor id="18" name="admin" initials="a" lastIdx="0" clrIdx="0"/>
  <p:cmAuthor id="19" name="Tracy Chen" initials="T" lastIdx="0" clrIdx="0"/>
  <p:cmAuthor id="20" name="dongwc0205" initials="d" lastIdx="0" clrIdx="15"/>
  <p:cmAuthor id="21" name="Hi_ Young" initials="H" lastIdx="0" clrIdx="0"/>
  <p:cmAuthor id="22" name="pangyt" initials="p" lastIdx="0" clrIdx="0"/>
  <p:cmAuthor id="23" name="easonyoun" initials="e" lastIdx="0" clrIdx="0"/>
  <p:cmAuthor id="24" name="zhouyangfan" initials="z" lastIdx="0" clrIdx="0"/>
  <p:cmAuthor id="25" name="tplife" initials="t" lastIdx="0" clrIdx="0"/>
  <p:cmAuthor id="26" name="??" initials="?" lastIdx="0" clrIdx="0"/>
  <p:cmAuthor id="12" name="Lenovo" initials="L" lastIdx="0" clrIdx="11"/>
  <p:cmAuthor id="76" name="王 宏飞" initials="王" lastIdx="0" clrIdx="25"/>
  <p:cmAuthor id="27" name="tang" initials="t" lastIdx="0" clrIdx="26"/>
  <p:cmAuthor id="891803617" name="武藤游戏" initials="武" lastIdx="0" clrIdx="29"/>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00" autoAdjust="0"/>
    <p:restoredTop sz="94610"/>
  </p:normalViewPr>
  <p:slideViewPr>
    <p:cSldViewPr snapToGrid="0" snapToObjects="1" showGuides="1">
      <p:cViewPr>
        <p:scale>
          <a:sx n="75" d="100"/>
          <a:sy n="75" d="100"/>
        </p:scale>
        <p:origin x="444" y="774"/>
      </p:cViewPr>
      <p:guideLst>
        <p:guide orient="horz" pos="1355"/>
        <p:guide pos="3837"/>
        <p:guide orient="horz" pos="760"/>
        <p:guide/>
        <p:guide pos="7511"/>
        <p:guide orient="horz" pos="959"/>
        <p:guide pos="1594"/>
        <p:guide orient="horz" pos="2167"/>
        <p:guide orient="horz" pos="4019"/>
        <p:guide orient="horz" pos="1775"/>
        <p:guide pos="246"/>
        <p:guide orient="horz" pos="2457"/>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1" d="100"/>
          <a:sy n="1"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handoutMaster" Target="handoutMasters/handoutMaster1.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heme" Target="theme/theme1.xml" /><Relationship Id="rId103" Type="http://schemas.openxmlformats.org/officeDocument/2006/relationships/tableStyles" Target="tableStyles.xml" /><Relationship Id="rId11" Type="http://schemas.openxmlformats.org/officeDocument/2006/relationships/slide" Target="slides/slide1.xml" /><Relationship Id="rId12" Type="http://schemas.openxmlformats.org/officeDocument/2006/relationships/slide" Target="slides/slide2.xml" /><Relationship Id="rId13" Type="http://schemas.openxmlformats.org/officeDocument/2006/relationships/slide" Target="slides/slide3.xml" /><Relationship Id="rId14" Type="http://schemas.openxmlformats.org/officeDocument/2006/relationships/slide" Target="slides/slide4.xml" /><Relationship Id="rId15" Type="http://schemas.openxmlformats.org/officeDocument/2006/relationships/slide" Target="slides/slide5.xml" /><Relationship Id="rId16" Type="http://schemas.openxmlformats.org/officeDocument/2006/relationships/slide" Target="slides/slide6.xml" /><Relationship Id="rId17" Type="http://schemas.openxmlformats.org/officeDocument/2006/relationships/slide" Target="slides/slide7.xml" /><Relationship Id="rId18" Type="http://schemas.openxmlformats.org/officeDocument/2006/relationships/slide" Target="slides/slide8.xml" /><Relationship Id="rId19" Type="http://schemas.openxmlformats.org/officeDocument/2006/relationships/slide" Target="slides/slide9.xml" /><Relationship Id="rId2" Type="http://schemas.openxmlformats.org/officeDocument/2006/relationships/slideMaster" Target="slideMasters/slideMaster1.xml" /><Relationship Id="rId20" Type="http://schemas.openxmlformats.org/officeDocument/2006/relationships/slide" Target="slides/slide10.xml" /><Relationship Id="rId21" Type="http://schemas.openxmlformats.org/officeDocument/2006/relationships/slide" Target="slides/slide11.xml" /><Relationship Id="rId22" Type="http://schemas.openxmlformats.org/officeDocument/2006/relationships/slide" Target="slides/slide12.xml" /><Relationship Id="rId23" Type="http://schemas.openxmlformats.org/officeDocument/2006/relationships/slide" Target="slides/slide13.xml" /><Relationship Id="rId24" Type="http://schemas.openxmlformats.org/officeDocument/2006/relationships/slide" Target="slides/slide14.xml" /><Relationship Id="rId25" Type="http://schemas.openxmlformats.org/officeDocument/2006/relationships/slide" Target="slides/slide15.xml" /><Relationship Id="rId26" Type="http://schemas.openxmlformats.org/officeDocument/2006/relationships/slide" Target="slides/slide16.xml" /><Relationship Id="rId27" Type="http://schemas.openxmlformats.org/officeDocument/2006/relationships/slide" Target="slides/slide17.xml" /><Relationship Id="rId28" Type="http://schemas.openxmlformats.org/officeDocument/2006/relationships/slide" Target="slides/slide18.xml" /><Relationship Id="rId29" Type="http://schemas.openxmlformats.org/officeDocument/2006/relationships/slide" Target="slides/slide19.xml" /><Relationship Id="rId3" Type="http://schemas.openxmlformats.org/officeDocument/2006/relationships/slideMaster" Target="slideMasters/slideMaster2.xml" /><Relationship Id="rId30" Type="http://schemas.openxmlformats.org/officeDocument/2006/relationships/slide" Target="slides/slide20.xml" /><Relationship Id="rId31" Type="http://schemas.openxmlformats.org/officeDocument/2006/relationships/slide" Target="slides/slide21.xml" /><Relationship Id="rId32" Type="http://schemas.openxmlformats.org/officeDocument/2006/relationships/slide" Target="slides/slide22.xml" /><Relationship Id="rId33" Type="http://schemas.openxmlformats.org/officeDocument/2006/relationships/slide" Target="slides/slide23.xml" /><Relationship Id="rId34" Type="http://schemas.openxmlformats.org/officeDocument/2006/relationships/slide" Target="slides/slide24.xml" /><Relationship Id="rId35" Type="http://schemas.openxmlformats.org/officeDocument/2006/relationships/slide" Target="slides/slide25.xml" /><Relationship Id="rId36" Type="http://schemas.openxmlformats.org/officeDocument/2006/relationships/slide" Target="slides/slide26.xml" /><Relationship Id="rId37" Type="http://schemas.openxmlformats.org/officeDocument/2006/relationships/slide" Target="slides/slide27.xml" /><Relationship Id="rId38" Type="http://schemas.openxmlformats.org/officeDocument/2006/relationships/slide" Target="slides/slide28.xml" /><Relationship Id="rId39" Type="http://schemas.openxmlformats.org/officeDocument/2006/relationships/slide" Target="slides/slide29.xml" /><Relationship Id="rId4" Type="http://schemas.openxmlformats.org/officeDocument/2006/relationships/slideMaster" Target="slideMasters/slideMaster3.xml" /><Relationship Id="rId40" Type="http://schemas.openxmlformats.org/officeDocument/2006/relationships/slide" Target="slides/slide30.xml" /><Relationship Id="rId41" Type="http://schemas.openxmlformats.org/officeDocument/2006/relationships/slide" Target="slides/slide31.xml" /><Relationship Id="rId42" Type="http://schemas.openxmlformats.org/officeDocument/2006/relationships/slide" Target="slides/slide32.xml" /><Relationship Id="rId43" Type="http://schemas.openxmlformats.org/officeDocument/2006/relationships/slide" Target="slides/slide33.xml" /><Relationship Id="rId44" Type="http://schemas.openxmlformats.org/officeDocument/2006/relationships/slide" Target="slides/slide34.xml" /><Relationship Id="rId45" Type="http://schemas.openxmlformats.org/officeDocument/2006/relationships/slide" Target="slides/slide35.xml" /><Relationship Id="rId46" Type="http://schemas.openxmlformats.org/officeDocument/2006/relationships/slide" Target="slides/slide36.xml" /><Relationship Id="rId47" Type="http://schemas.openxmlformats.org/officeDocument/2006/relationships/slide" Target="slides/slide37.xml" /><Relationship Id="rId48" Type="http://schemas.openxmlformats.org/officeDocument/2006/relationships/slide" Target="slides/slide38.xml" /><Relationship Id="rId49" Type="http://schemas.openxmlformats.org/officeDocument/2006/relationships/slide" Target="slides/slide39.xml" /><Relationship Id="rId5" Type="http://schemas.openxmlformats.org/officeDocument/2006/relationships/slideMaster" Target="slideMasters/slideMaster4.xml" /><Relationship Id="rId50" Type="http://schemas.openxmlformats.org/officeDocument/2006/relationships/slide" Target="slides/slide40.xml" /><Relationship Id="rId51" Type="http://schemas.openxmlformats.org/officeDocument/2006/relationships/slide" Target="slides/slide41.xml" /><Relationship Id="rId52" Type="http://schemas.openxmlformats.org/officeDocument/2006/relationships/slide" Target="slides/slide42.xml" /><Relationship Id="rId53" Type="http://schemas.openxmlformats.org/officeDocument/2006/relationships/slide" Target="slides/slide43.xml" /><Relationship Id="rId54" Type="http://schemas.openxmlformats.org/officeDocument/2006/relationships/slide" Target="slides/slide44.xml" /><Relationship Id="rId55" Type="http://schemas.openxmlformats.org/officeDocument/2006/relationships/slide" Target="slides/slide45.xml" /><Relationship Id="rId56" Type="http://schemas.openxmlformats.org/officeDocument/2006/relationships/slide" Target="slides/slide46.xml" /><Relationship Id="rId57" Type="http://schemas.openxmlformats.org/officeDocument/2006/relationships/slide" Target="slides/slide47.xml" /><Relationship Id="rId58" Type="http://schemas.openxmlformats.org/officeDocument/2006/relationships/slide" Target="slides/slide48.xml" /><Relationship Id="rId59" Type="http://schemas.openxmlformats.org/officeDocument/2006/relationships/slide" Target="slides/slide49.xml" /><Relationship Id="rId6" Type="http://schemas.openxmlformats.org/officeDocument/2006/relationships/slideMaster" Target="slideMasters/slideMaster5.xml" /><Relationship Id="rId60" Type="http://schemas.openxmlformats.org/officeDocument/2006/relationships/slide" Target="slides/slide50.xml" /><Relationship Id="rId61" Type="http://schemas.openxmlformats.org/officeDocument/2006/relationships/slide" Target="slides/slide51.xml" /><Relationship Id="rId62" Type="http://schemas.openxmlformats.org/officeDocument/2006/relationships/slide" Target="slides/slide52.xml" /><Relationship Id="rId63" Type="http://schemas.openxmlformats.org/officeDocument/2006/relationships/slide" Target="slides/slide53.xml" /><Relationship Id="rId64" Type="http://schemas.openxmlformats.org/officeDocument/2006/relationships/slide" Target="slides/slide54.xml" /><Relationship Id="rId65" Type="http://schemas.openxmlformats.org/officeDocument/2006/relationships/slide" Target="slides/slide55.xml" /><Relationship Id="rId66" Type="http://schemas.openxmlformats.org/officeDocument/2006/relationships/slide" Target="slides/slide56.xml" /><Relationship Id="rId67" Type="http://schemas.openxmlformats.org/officeDocument/2006/relationships/slide" Target="slides/slide57.xml" /><Relationship Id="rId68" Type="http://schemas.openxmlformats.org/officeDocument/2006/relationships/slide" Target="slides/slide58.xml" /><Relationship Id="rId69" Type="http://schemas.openxmlformats.org/officeDocument/2006/relationships/slide" Target="slides/slide59.xml" /><Relationship Id="rId7" Type="http://schemas.openxmlformats.org/officeDocument/2006/relationships/slideMaster" Target="slideMasters/slideMaster6.xml" /><Relationship Id="rId70" Type="http://schemas.openxmlformats.org/officeDocument/2006/relationships/slide" Target="slides/slide60.xml" /><Relationship Id="rId71" Type="http://schemas.openxmlformats.org/officeDocument/2006/relationships/slide" Target="slides/slide61.xml" /><Relationship Id="rId72" Type="http://schemas.openxmlformats.org/officeDocument/2006/relationships/slide" Target="slides/slide62.xml" /><Relationship Id="rId73" Type="http://schemas.openxmlformats.org/officeDocument/2006/relationships/slide" Target="slides/slide63.xml" /><Relationship Id="rId74" Type="http://schemas.openxmlformats.org/officeDocument/2006/relationships/slide" Target="slides/slide64.xml" /><Relationship Id="rId75" Type="http://schemas.openxmlformats.org/officeDocument/2006/relationships/slide" Target="slides/slide65.xml" /><Relationship Id="rId76" Type="http://schemas.openxmlformats.org/officeDocument/2006/relationships/slide" Target="slides/slide66.xml" /><Relationship Id="rId77" Type="http://schemas.openxmlformats.org/officeDocument/2006/relationships/tags" Target="tags/tag2327.xml" /><Relationship Id="rId78" Type="http://schemas.openxmlformats.org/officeDocument/2006/relationships/font" Target="fonts/font1.fntdata" /><Relationship Id="rId79" Type="http://schemas.openxmlformats.org/officeDocument/2006/relationships/font" Target="fonts/font2.fntdata" /><Relationship Id="rId8" Type="http://schemas.openxmlformats.org/officeDocument/2006/relationships/slideMaster" Target="slideMasters/slideMaster7.xml" /><Relationship Id="rId80" Type="http://schemas.openxmlformats.org/officeDocument/2006/relationships/font" Target="fonts/font3.fntdata" /><Relationship Id="rId81" Type="http://schemas.openxmlformats.org/officeDocument/2006/relationships/font" Target="fonts/font4.fntdata" /><Relationship Id="rId82" Type="http://schemas.openxmlformats.org/officeDocument/2006/relationships/font" Target="fonts/font7.fntdata" /><Relationship Id="rId83" Type="http://schemas.openxmlformats.org/officeDocument/2006/relationships/font" Target="fonts/font9.fntdata" /><Relationship Id="rId84" Type="http://schemas.openxmlformats.org/officeDocument/2006/relationships/font" Target="fonts/font10.fntdata" /><Relationship Id="rId85" Type="http://schemas.openxmlformats.org/officeDocument/2006/relationships/font" Target="fonts/font5.fntdata" /><Relationship Id="rId86" Type="http://schemas.openxmlformats.org/officeDocument/2006/relationships/font" Target="fonts/font6.fntdata" /><Relationship Id="rId87" Type="http://schemas.openxmlformats.org/officeDocument/2006/relationships/font" Target="fonts/font11.fntdata" /><Relationship Id="rId88" Type="http://schemas.openxmlformats.org/officeDocument/2006/relationships/font" Target="fonts/font8.fntdata" /><Relationship Id="rId89" Type="http://schemas.openxmlformats.org/officeDocument/2006/relationships/font" Target="fonts/font12.fntdata" /><Relationship Id="rId9" Type="http://schemas.openxmlformats.org/officeDocument/2006/relationships/notesMaster" Target="notesMasters/notesMaster1.xml" /><Relationship Id="rId90" Type="http://schemas.openxmlformats.org/officeDocument/2006/relationships/font" Target="fonts/font17.fntdata" /><Relationship Id="rId91" Type="http://schemas.openxmlformats.org/officeDocument/2006/relationships/font" Target="fonts/font18.fntdata" /><Relationship Id="rId92" Type="http://schemas.openxmlformats.org/officeDocument/2006/relationships/font" Target="fonts/font19.fntdata" /><Relationship Id="rId93" Type="http://schemas.openxmlformats.org/officeDocument/2006/relationships/font" Target="fonts/font13.fntdata" /><Relationship Id="rId94" Type="http://schemas.openxmlformats.org/officeDocument/2006/relationships/font" Target="fonts/font14.fntdata" /><Relationship Id="rId95" Type="http://schemas.openxmlformats.org/officeDocument/2006/relationships/font" Target="fonts/font15.fntdata" /><Relationship Id="rId96" Type="http://schemas.openxmlformats.org/officeDocument/2006/relationships/font" Target="fonts/font16.fntdata" /><Relationship Id="rId97" Type="http://schemas.openxmlformats.org/officeDocument/2006/relationships/font" Target="fonts/font20.fntdata" /><Relationship Id="rId98" Type="http://schemas.openxmlformats.org/officeDocument/2006/relationships/font" Target="fonts/font21.fntdata" /><Relationship Id="rId99" Type="http://schemas.openxmlformats.org/officeDocument/2006/relationships/font" Target="fonts/font22.fntdata" /></Relationships>
</file>

<file path=ppt/diagrams/colors1.xml><?xml version="1.0" encoding="utf-8"?>
<dgm:colorsDef xmlns:a="http://schemas.openxmlformats.org/drawingml/2006/main" xmlns:dgm="http://schemas.openxmlformats.org/drawingml/2006/diagram" uniqueId="urn:microsoft.com/office/officeart/2005/8/colors/accent0_1">
  <dgm:title val=""/>
  <dgm:desc val=""/>
  <dgm:catLst>
    <dgm:cat type="mainScheme" pri="10100"/>
  </dgm:catLst>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B3F9EB00-CF83-40BF-B27F-05B2D04793AF}" type="doc">
      <dgm:prSet loTypeId="list" loCatId="list" qsTypeId="urn:microsoft.com/office/officeart/2005/8/quickstyle/simple1" qsCatId="simple" csTypeId="urn:microsoft.com/office/officeart/2005/8/colors/accent0_1" csCatId="mainScheme" phldr="1"/>
      <dgm:spPr/>
      <dgm:t>
        <a:bodyPr/>
        <a:lstStyle/>
        <a:p>
          <a:endParaRPr lang="zh-CN" altLang="en-US"/>
        </a:p>
      </dgm:t>
    </dgm:pt>
    <dgm:pt modelId="{F057097C-16FD-468C-9750-2688E177903E}" type="parTrans" cxnId="{9B4C95A9-F97B-421E-9FCF-84EAD6BC559D}">
      <dgm:prSet/>
      <dgm:spPr/>
      <dgm:t>
        <a:bodyPr/>
        <a:lstStyle/>
        <a:p>
          <a:endParaRPr lang="zh-CN" altLang="en-US"/>
        </a:p>
      </dgm:t>
    </dgm:pt>
    <dgm:pt modelId="{184670F1-F78D-4156-AFDB-D7A4468F47DA}">
      <dgm:prSet custT="1">
        <dgm:style>
          <a:lnRef idx="0">
            <a:srgbClr val="FFFFFF"/>
          </a:lnRef>
          <a:fillRef idx="1">
            <a:schemeClr val="accent1"/>
          </a:fillRef>
          <a:effectRef idx="0">
            <a:srgbClr val="FFFFFF"/>
          </a:effectRef>
          <a:fontRef idx="minor">
            <a:schemeClr val="lt1"/>
          </a:fontRef>
        </dgm:style>
      </dgm:prSet>
      <dgm:spPr>
        <a:solidFill>
          <a:srgbClr val="4F0FBD"/>
        </a:solidFill>
        <a:ln>
          <a:solidFill>
            <a:srgbClr val="4F0FBD"/>
          </a:solidFill>
        </a:ln>
      </dgm:spPr>
      <dgm:t>
        <a:bodyPr vert="horz" wrap="square"/>
        <a:lstStyle/>
        <a:p>
          <a:pPr algn="ctr">
            <a:lnSpc>
              <a:spcPct val="100000"/>
            </a:lnSpc>
            <a:spcBef>
              <a:spcPct val="0"/>
            </a:spcBef>
            <a:spcAft>
              <a:spcPct val="35000"/>
            </a:spcAft>
          </a:pPr>
          <a:r>
            <a:rPr lang="zh-CN" sz="2400" b="1">
              <a:solidFill>
                <a:schemeClr val="bg1"/>
              </a:solidFill>
              <a:latin typeface="方正楷体_GBK" panose="03000509000000000000" charset="-122"/>
              <a:ea typeface="方正楷体_GBK" panose="03000509000000000000" charset="-122"/>
            </a:rPr>
            <a:t>地心对称</a:t>
          </a:r>
          <a:endParaRPr lang="zh-CN" sz="2400" b="1">
            <a:solidFill>
              <a:schemeClr val="bg1"/>
            </a:solidFill>
            <a:latin typeface="方正楷体_GBK" panose="03000509000000000000" charset="-122"/>
            <a:ea typeface="方正楷体_GBK" panose="03000509000000000000" charset="-122"/>
          </a:endParaRPr>
        </a:p>
      </dgm:t>
    </dgm:pt>
    <dgm:pt modelId="{9DA85F4F-DEC2-4B26-9C70-259D666953F4}" type="sibTrans" cxnId="{9B4C95A9-F97B-421E-9FCF-84EAD6BC559D}">
      <dgm:prSet/>
      <dgm:spPr/>
      <dgm:t>
        <a:bodyPr/>
        <a:lstStyle/>
        <a:p>
          <a:endParaRPr lang="zh-CN" altLang="en-US"/>
        </a:p>
      </dgm:t>
    </dgm:pt>
    <dgm:pt modelId="{F7B019B8-8147-460A-8D68-5473138C0B8A}" type="parTrans" cxnId="{90D6F274-70C4-4F86-9954-343BC1C32A02}">
      <dgm:prSet/>
      <dgm:spPr/>
      <dgm:t>
        <a:bodyPr/>
        <a:lstStyle/>
        <a:p>
          <a:endParaRPr lang="zh-CN" altLang="en-US"/>
        </a:p>
      </dgm:t>
    </dgm:pt>
    <dgm:pt modelId="{3797F7FF-6DD1-4E37-9CE1-92EE5E4FD940}">
      <dgm:prSet custT="1"/>
      <dgm:spPr>
        <a:solidFill>
          <a:schemeClr val="lt1">
            <a:hueOff val="0"/>
            <a:satOff val="0"/>
            <a:lumOff val="0"/>
            <a:alphaOff val="0"/>
          </a:schemeClr>
        </a:solidFill>
        <a:ln w="12700" cap="flat" cmpd="sng" algn="ctr">
          <a:solidFill>
            <a:srgbClr val="4F0FBD"/>
          </a:solidFill>
          <a:prstDash val="solid"/>
          <a:miter lim="800000"/>
        </a:ln>
      </dgm:spPr>
      <dgm:t>
        <a:bodyPr vert="horz" wrap="square"/>
        <a:lstStyle/>
        <a:p>
          <a:pPr algn="ctr">
            <a:lnSpc>
              <a:spcPct val="100000"/>
            </a:lnSpc>
            <a:spcBef>
              <a:spcPct val="0"/>
            </a:spcBef>
            <a:spcAft>
              <a:spcPct val="35000"/>
            </a:spcAft>
          </a:pPr>
          <a:r>
            <a:rPr lang="zh-CN" sz="2200">
              <a:latin typeface="方正楷体_GBK" panose="03000509000000000000" charset="-122"/>
              <a:ea typeface="方正楷体_GBK" panose="03000509000000000000" charset="-122"/>
              <a:cs typeface="方正楷体_GBK" panose="03000509000000000000" charset="-122"/>
            </a:rPr>
            <a:t>经度之和为</a:t>
          </a:r>
          <a:r>
            <a:rPr lang="en-US" sz="2200">
              <a:latin typeface="方正楷体_GBK" panose="03000509000000000000" charset="-122"/>
              <a:ea typeface="方正楷体_GBK" panose="03000509000000000000" charset="-122"/>
              <a:cs typeface="方正楷体_GBK" panose="03000509000000000000" charset="-122"/>
            </a:rPr>
            <a:t>180</a:t>
          </a:r>
          <a:r>
            <a:rPr lang="zh-CN" sz="2200">
              <a:latin typeface="方正楷体_GBK" panose="03000509000000000000" charset="-122"/>
              <a:ea typeface="方正楷体_GBK" panose="03000509000000000000" charset="-122"/>
              <a:cs typeface="方正楷体_GBK" panose="03000509000000000000" charset="-122"/>
            </a:rPr>
            <a:t>°；南北纬相反</a:t>
          </a:r>
          <a:endParaRPr sz="2200">
            <a:latin typeface="方正楷体_GBK" panose="03000509000000000000" charset="-122"/>
            <a:ea typeface="方正楷体_GBK" panose="03000509000000000000" charset="-122"/>
            <a:cs typeface="方正楷体_GBK" panose="03000509000000000000" charset="-122"/>
          </a:endParaRPr>
        </a:p>
      </dgm:t>
    </dgm:pt>
    <dgm:pt modelId="{E08FE58A-0CFB-453E-8674-0AD595A0A17B}" type="sibTrans" cxnId="{90D6F274-70C4-4F86-9954-343BC1C32A02}">
      <dgm:prSet/>
      <dgm:spPr/>
      <dgm:t>
        <a:bodyPr/>
        <a:lstStyle/>
        <a:p>
          <a:endParaRPr lang="zh-CN" altLang="en-US"/>
        </a:p>
      </dgm:t>
    </dgm:pt>
    <dgm:pt modelId="{311268AB-0D52-4EEA-993B-480E42549BB4}" type="parTrans" cxnId="{5A2B0F0E-46B5-43B1-B88A-D74BE22D61BF}">
      <dgm:prSet/>
      <dgm:spPr/>
      <dgm:t>
        <a:bodyPr/>
        <a:lstStyle/>
        <a:p>
          <a:endParaRPr lang="zh-CN" altLang="en-US"/>
        </a:p>
      </dgm:t>
    </dgm:pt>
    <dgm:pt modelId="{23C650B4-2A57-4A2E-8578-749FEC1314A8}">
      <dgm:prSet custT="1"/>
      <dgm:spPr>
        <a:solidFill>
          <a:srgbClr val="4F0FBD"/>
        </a:solidFill>
        <a:ln w="12700" cap="flat" cmpd="sng" algn="ctr">
          <a:solidFill>
            <a:srgbClr val="4F0FBD"/>
          </a:solidFill>
          <a:prstDash val="solid"/>
          <a:miter lim="800000"/>
        </a:ln>
      </dgm:spPr>
      <dgm:t>
        <a:bodyPr vert="horz" wrap="square"/>
        <a:lstStyle/>
        <a:p>
          <a:pPr algn="ctr">
            <a:lnSpc>
              <a:spcPct val="100000"/>
            </a:lnSpc>
            <a:spcBef>
              <a:spcPct val="0"/>
            </a:spcBef>
            <a:spcAft>
              <a:spcPct val="35000"/>
            </a:spcAft>
          </a:pPr>
          <a:r>
            <a:rPr lang="zh-CN" sz="2400" b="1" kern="1200">
              <a:solidFill>
                <a:schemeClr val="bg1"/>
              </a:solidFill>
              <a:latin typeface="方正楷体_GBK" panose="03000509000000000000" charset="-122"/>
              <a:ea typeface="方正楷体_GBK" panose="03000509000000000000" charset="-122"/>
              <a:cs typeface="Arial"/>
            </a:rPr>
            <a:t>赤道对称</a:t>
          </a:r>
          <a:endParaRPr lang="zh-CN" altLang="en-US" sz="2400" b="1" kern="1200">
            <a:solidFill>
              <a:schemeClr val="bg1"/>
            </a:solidFill>
            <a:latin typeface="方正楷体_GBK" panose="03000509000000000000" charset="-122"/>
            <a:ea typeface="方正楷体_GBK" panose="03000509000000000000" charset="-122"/>
            <a:cs typeface="Arial"/>
          </a:endParaRPr>
        </a:p>
      </dgm:t>
    </dgm:pt>
    <dgm:pt modelId="{2307E7B9-781F-499B-9575-8DC6E446B734}" type="sibTrans" cxnId="{5A2B0F0E-46B5-43B1-B88A-D74BE22D61BF}">
      <dgm:prSet/>
      <dgm:spPr/>
      <dgm:t>
        <a:bodyPr/>
        <a:lstStyle/>
        <a:p>
          <a:endParaRPr lang="zh-CN" altLang="en-US"/>
        </a:p>
      </dgm:t>
    </dgm:pt>
    <dgm:pt modelId="{5FBFDC17-FA29-49CE-89D7-927381BEB7D0}" type="parTrans" cxnId="{B071AD00-C94E-4B3A-84AE-FB084A707570}">
      <dgm:prSet/>
      <dgm:spPr/>
      <dgm:t>
        <a:bodyPr/>
        <a:lstStyle/>
        <a:p>
          <a:endParaRPr lang="zh-CN" altLang="en-US"/>
        </a:p>
      </dgm:t>
    </dgm:pt>
    <dgm:pt modelId="{84845381-871F-4311-B0B7-AD85C8F6F592}">
      <dgm:prSet custT="1"/>
      <dgm:spPr>
        <a:solidFill>
          <a:schemeClr val="lt1">
            <a:hueOff val="0"/>
            <a:satOff val="0"/>
            <a:lumOff val="0"/>
            <a:alphaOff val="0"/>
          </a:schemeClr>
        </a:solidFill>
        <a:ln w="12700" cap="flat" cmpd="sng" algn="ctr">
          <a:solidFill>
            <a:srgbClr val="4F0FBD"/>
          </a:solidFill>
          <a:prstDash val="solid"/>
          <a:miter lim="800000"/>
        </a:ln>
      </dgm:spPr>
      <dgm:t>
        <a:bodyPr vert="horz" wrap="square"/>
        <a:lstStyle/>
        <a:p>
          <a:pPr algn="ctr">
            <a:lnSpc>
              <a:spcPct val="100000"/>
            </a:lnSpc>
            <a:spcBef>
              <a:spcPct val="0"/>
            </a:spcBef>
            <a:spcAft>
              <a:spcPct val="35000"/>
            </a:spcAft>
          </a:pPr>
          <a:r>
            <a:rPr lang="zh-CN" sz="2400" kern="1200">
              <a:solidFill>
                <a:prstClr val="black">
                  <a:hueOff val="0"/>
                  <a:satOff val="0"/>
                  <a:lumOff val="0"/>
                  <a:alphaOff val="0"/>
                </a:prstClr>
              </a:solidFill>
              <a:latin typeface="方正楷体_GBK" panose="03000509000000000000" charset="-122"/>
              <a:ea typeface="方正楷体_GBK" panose="03000509000000000000" charset="-122"/>
              <a:cs typeface="Arial"/>
            </a:rPr>
            <a:t>经度相同；南北纬相反</a:t>
          </a:r>
          <a:endParaRPr lang="zh-CN" altLang="en-US" sz="2400" kern="1200">
            <a:solidFill>
              <a:prstClr val="black">
                <a:hueOff val="0"/>
                <a:satOff val="0"/>
                <a:lumOff val="0"/>
                <a:alphaOff val="0"/>
              </a:prstClr>
            </a:solidFill>
            <a:latin typeface="方正楷体_GBK" panose="03000509000000000000" charset="-122"/>
            <a:ea typeface="方正楷体_GBK" panose="03000509000000000000" charset="-122"/>
            <a:cs typeface="Arial"/>
          </a:endParaRPr>
        </a:p>
      </dgm:t>
    </dgm:pt>
    <dgm:pt modelId="{7355BE19-D2FD-4C33-A569-7AF2116CFD87}" type="sibTrans" cxnId="{B071AD00-C94E-4B3A-84AE-FB084A707570}">
      <dgm:prSet/>
      <dgm:spPr/>
      <dgm:t>
        <a:bodyPr/>
        <a:lstStyle/>
        <a:p>
          <a:endParaRPr lang="zh-CN" altLang="en-US"/>
        </a:p>
      </dgm:t>
    </dgm:pt>
    <dgm:pt modelId="{A6B9CC49-1DEC-440D-82E9-028C79BFA45A}" type="parTrans" cxnId="{1C566430-6D57-43AE-A30A-DE8F50F2C84A}">
      <dgm:prSet/>
      <dgm:spPr/>
      <dgm:t>
        <a:bodyPr/>
        <a:lstStyle/>
        <a:p>
          <a:endParaRPr lang="zh-CN" altLang="en-US"/>
        </a:p>
      </dgm:t>
    </dgm:pt>
    <dgm:pt modelId="{3D8FFFE6-1D3E-4EEE-BAB8-007D30C8A511}">
      <dgm:prSet custT="1"/>
      <dgm:spPr>
        <a:solidFill>
          <a:srgbClr val="4F0FBD"/>
        </a:solidFill>
        <a:ln w="12700" cap="flat" cmpd="sng" algn="ctr">
          <a:solidFill>
            <a:srgbClr val="4F0FBD"/>
          </a:solidFill>
          <a:prstDash val="solid"/>
          <a:miter lim="800000"/>
        </a:ln>
      </dgm:spPr>
      <dgm:t>
        <a:bodyPr vert="horz" wrap="square"/>
        <a:lstStyle/>
        <a:p>
          <a:pPr algn="ctr">
            <a:lnSpc>
              <a:spcPct val="100000"/>
            </a:lnSpc>
            <a:spcBef>
              <a:spcPct val="0"/>
            </a:spcBef>
            <a:spcAft>
              <a:spcPct val="35000"/>
            </a:spcAft>
          </a:pPr>
          <a:r>
            <a:rPr lang="zh-CN" sz="2400" b="1" kern="1200">
              <a:solidFill>
                <a:schemeClr val="bg1"/>
              </a:solidFill>
              <a:latin typeface="方正楷体_GBK" panose="03000509000000000000" charset="-122"/>
              <a:ea typeface="方正楷体_GBK" panose="03000509000000000000" charset="-122"/>
              <a:cs typeface="Arial"/>
            </a:rPr>
            <a:t>地轴对称</a:t>
          </a:r>
          <a:endParaRPr lang="zh-CN" altLang="en-US" sz="2400" b="1" kern="1200">
            <a:solidFill>
              <a:schemeClr val="bg1"/>
            </a:solidFill>
            <a:latin typeface="方正楷体_GBK" panose="03000509000000000000" charset="-122"/>
            <a:ea typeface="方正楷体_GBK" panose="03000509000000000000" charset="-122"/>
            <a:cs typeface="Arial"/>
          </a:endParaRPr>
        </a:p>
      </dgm:t>
    </dgm:pt>
    <dgm:pt modelId="{2DF18329-F6FE-49D9-A7FE-D342F3C03623}" type="sibTrans" cxnId="{1C566430-6D57-43AE-A30A-DE8F50F2C84A}">
      <dgm:prSet/>
      <dgm:spPr/>
      <dgm:t>
        <a:bodyPr/>
        <a:lstStyle/>
        <a:p>
          <a:endParaRPr lang="zh-CN" altLang="en-US"/>
        </a:p>
      </dgm:t>
    </dgm:pt>
    <dgm:pt modelId="{48014B37-3C71-479E-ACE7-F0C0DE924122}" type="parTrans" cxnId="{CF5A1F74-C42C-4E20-B76B-CF56E20CF977}">
      <dgm:prSet/>
      <dgm:spPr/>
      <dgm:t>
        <a:bodyPr/>
        <a:lstStyle/>
        <a:p>
          <a:endParaRPr lang="zh-CN" altLang="en-US"/>
        </a:p>
      </dgm:t>
    </dgm:pt>
    <dgm:pt modelId="{8233999D-084E-4467-B2DA-CF08C1C75A32}">
      <dgm:prSet custT="1"/>
      <dgm:spPr>
        <a:solidFill>
          <a:schemeClr val="lt1">
            <a:hueOff val="0"/>
            <a:satOff val="0"/>
            <a:lumOff val="0"/>
            <a:alphaOff val="0"/>
          </a:schemeClr>
        </a:solidFill>
        <a:ln w="12700" cap="flat" cmpd="sng" algn="ctr">
          <a:solidFill>
            <a:srgbClr val="4F0FBD"/>
          </a:solidFill>
          <a:prstDash val="solid"/>
          <a:miter lim="800000"/>
        </a:ln>
      </dgm:spPr>
      <dgm:t>
        <a:bodyPr vert="horz" wrap="square"/>
        <a:lstStyle/>
        <a:p>
          <a:pPr algn="ctr">
            <a:lnSpc>
              <a:spcPct val="100000"/>
            </a:lnSpc>
            <a:spcBef>
              <a:spcPct val="0"/>
            </a:spcBef>
            <a:spcAft>
              <a:spcPct val="35000"/>
            </a:spcAft>
          </a:pPr>
          <a:r>
            <a:rPr lang="zh-CN" sz="2400" kern="1200">
              <a:solidFill>
                <a:prstClr val="black">
                  <a:hueOff val="0"/>
                  <a:satOff val="0"/>
                  <a:lumOff val="0"/>
                  <a:alphaOff val="0"/>
                </a:prstClr>
              </a:solidFill>
              <a:latin typeface="方正楷体_GBK" panose="03000509000000000000" charset="-122"/>
              <a:ea typeface="方正楷体_GBK" panose="03000509000000000000" charset="-122"/>
              <a:cs typeface="方正楷体_GBK" panose="03000509000000000000" charset="-122"/>
            </a:rPr>
            <a:t>经度之和为</a:t>
          </a:r>
          <a:r>
            <a:rPr lang="en-US" sz="2400" kern="1200">
              <a:solidFill>
                <a:prstClr val="black">
                  <a:hueOff val="0"/>
                  <a:satOff val="0"/>
                  <a:lumOff val="0"/>
                  <a:alphaOff val="0"/>
                </a:prstClr>
              </a:solidFill>
              <a:latin typeface="方正楷体_GBK" panose="03000509000000000000" charset="-122"/>
              <a:ea typeface="方正楷体_GBK" panose="03000509000000000000" charset="-122"/>
              <a:cs typeface="方正楷体_GBK" panose="03000509000000000000" charset="-122"/>
            </a:rPr>
            <a:t>180</a:t>
          </a:r>
          <a:r>
            <a:rPr lang="zh-CN" sz="2400" kern="1200">
              <a:solidFill>
                <a:prstClr val="black">
                  <a:hueOff val="0"/>
                  <a:satOff val="0"/>
                  <a:lumOff val="0"/>
                  <a:alphaOff val="0"/>
                </a:prstClr>
              </a:solidFill>
              <a:latin typeface="方正楷体_GBK" panose="03000509000000000000" charset="-122"/>
              <a:ea typeface="方正楷体_GBK" panose="03000509000000000000" charset="-122"/>
              <a:cs typeface="方正楷体_GBK" panose="03000509000000000000" charset="-122"/>
            </a:rPr>
            <a:t>°；纬度相同</a:t>
          </a:r>
          <a:endParaRPr lang="zh-CN" sz="2400" kern="1200">
            <a:solidFill>
              <a:prstClr val="black">
                <a:hueOff val="0"/>
                <a:satOff val="0"/>
                <a:lumOff val="0"/>
                <a:alphaOff val="0"/>
              </a:prstClr>
            </a:solidFill>
            <a:latin typeface="方正楷体_GBK" panose="03000509000000000000" charset="-122"/>
            <a:ea typeface="方正楷体_GBK" panose="03000509000000000000" charset="-122"/>
            <a:cs typeface="方正楷体_GBK" panose="03000509000000000000" charset="-122"/>
          </a:endParaRPr>
        </a:p>
      </dgm:t>
    </dgm:pt>
    <dgm:pt modelId="{2AF1A5CB-BB7E-41D0-A7B5-87ADFB0080DB}" type="sibTrans" cxnId="{CF5A1F74-C42C-4E20-B76B-CF56E20CF977}">
      <dgm:prSet/>
      <dgm:spPr/>
      <dgm:t>
        <a:bodyPr/>
        <a:lstStyle/>
        <a:p>
          <a:endParaRPr lang="zh-CN" altLang="en-US"/>
        </a:p>
      </dgm:t>
    </dgm:pt>
    <dgm:pt modelId="{1283CC0A-8F97-4D46-9A32-109E0EA34CE8}" type="pres">
      <dgm:prSet presAssocID="{B3F9EB00-CF83-40BF-B27F-05B2D04793AF}" presName="linear">
        <dgm:presLayoutVars>
          <dgm:animLvl val="lvl"/>
          <dgm:resizeHandles val="exact"/>
        </dgm:presLayoutVars>
      </dgm:prSet>
      <dgm:spPr/>
      <dgm:t>
        <a:bodyPr/>
        <a:lstStyle/>
        <a:p/>
      </dgm:t>
    </dgm:pt>
    <dgm:pt modelId="{127C82E3-42B6-4A2F-9A48-6B5A92E7A86E}" type="pres">
      <dgm:prSet presAssocID="{184670F1-F78D-4156-AFDB-D7A4468F47DA}" presName="parentText" presStyleLbl="node1" presStyleCnt="6">
        <dgm:presLayoutVars>
          <dgm:chMax val="0"/>
          <dgm:bulletEnabled val="1"/>
        </dgm:presLayoutVars>
      </dgm:prSet>
      <dgm:spPr/>
      <dgm:t>
        <a:bodyPr/>
        <a:lstStyle/>
        <a:p/>
      </dgm:t>
    </dgm:pt>
    <dgm:pt modelId="{E580F4CD-88BE-48FD-931E-0A745BCF88A8}" type="pres">
      <dgm:prSet presAssocID="{9DA85F4F-DEC2-4B26-9C70-259D666953F4}" presName="spacer"/>
      <dgm:spPr/>
      <dgm:t>
        <a:bodyPr/>
        <a:lstStyle/>
        <a:p/>
      </dgm:t>
    </dgm:pt>
    <dgm:pt modelId="{950539A7-6F0A-49BE-B438-F79FAF2469DD}" type="pres">
      <dgm:prSet presAssocID="{3797F7FF-6DD1-4E37-9CE1-92EE5E4FD940}" presName="parentText" presStyleLbl="node1" presStyleIdx="1" presStyleCnt="6">
        <dgm:presLayoutVars>
          <dgm:chMax val="0"/>
          <dgm:bulletEnabled val="1"/>
        </dgm:presLayoutVars>
      </dgm:prSet>
      <dgm:spPr/>
      <dgm:t>
        <a:bodyPr/>
        <a:lstStyle/>
        <a:p/>
      </dgm:t>
    </dgm:pt>
    <dgm:pt modelId="{F160E72B-5419-4FFA-822B-FB6336E917CD}" type="pres">
      <dgm:prSet presAssocID="{E08FE58A-0CFB-453E-8674-0AD595A0A17B}" presName="spacer"/>
      <dgm:spPr/>
      <dgm:t>
        <a:bodyPr/>
        <a:lstStyle/>
        <a:p/>
      </dgm:t>
    </dgm:pt>
    <dgm:pt modelId="{312D53B3-96D8-458B-B8F1-F1B563AD3C5D}" type="pres">
      <dgm:prSet presAssocID="{23C650B4-2A57-4A2E-8578-749FEC1314A8}" presName="parentText" presStyleLbl="node1" presStyleIdx="2" presStyleCnt="6">
        <dgm:presLayoutVars>
          <dgm:chMax val="0"/>
          <dgm:bulletEnabled val="1"/>
        </dgm:presLayoutVars>
      </dgm:prSet>
      <dgm:spPr/>
      <dgm:t>
        <a:bodyPr/>
        <a:lstStyle/>
        <a:p/>
      </dgm:t>
    </dgm:pt>
    <dgm:pt modelId="{8937EBF3-C395-4E83-9A8F-A8EBE5ACB738}" type="pres">
      <dgm:prSet presAssocID="{2307E7B9-781F-499B-9575-8DC6E446B734}" presName="spacer"/>
      <dgm:spPr/>
      <dgm:t>
        <a:bodyPr/>
        <a:lstStyle/>
        <a:p/>
      </dgm:t>
    </dgm:pt>
    <dgm:pt modelId="{F039CA95-536B-4541-A53B-96669E34771C}" type="pres">
      <dgm:prSet presAssocID="{84845381-871F-4311-B0B7-AD85C8F6F592}" presName="parentText" presStyleLbl="node1" presStyleIdx="3" presStyleCnt="6" custLinFactNeighborX="-38869" custLinFactNeighborY="4711">
        <dgm:presLayoutVars>
          <dgm:chMax val="0"/>
          <dgm:bulletEnabled val="1"/>
        </dgm:presLayoutVars>
      </dgm:prSet>
      <dgm:spPr/>
      <dgm:t>
        <a:bodyPr/>
        <a:lstStyle/>
        <a:p/>
      </dgm:t>
    </dgm:pt>
    <dgm:pt modelId="{D0DA8BBE-66B9-4813-801E-99FE7E6D06FE}" type="pres">
      <dgm:prSet presAssocID="{7355BE19-D2FD-4C33-A569-7AF2116CFD87}" presName="spacer"/>
      <dgm:spPr/>
      <dgm:t>
        <a:bodyPr/>
        <a:lstStyle/>
        <a:p/>
      </dgm:t>
    </dgm:pt>
    <dgm:pt modelId="{549BE32A-3E4C-4234-8F24-1AAADA85485B}" type="pres">
      <dgm:prSet presAssocID="{3D8FFFE6-1D3E-4EEE-BAB8-007D30C8A511}" presName="parentText" presStyleLbl="node1" presStyleIdx="4" presStyleCnt="6" custLinFactNeighborX="-15431" custLinFactNeighborY="29318">
        <dgm:presLayoutVars>
          <dgm:chMax val="0"/>
          <dgm:bulletEnabled val="1"/>
        </dgm:presLayoutVars>
      </dgm:prSet>
      <dgm:spPr/>
      <dgm:t>
        <a:bodyPr/>
        <a:lstStyle/>
        <a:p/>
      </dgm:t>
    </dgm:pt>
    <dgm:pt modelId="{B6F164CB-6F67-45FE-9DD0-E35D229E45EC}" type="pres">
      <dgm:prSet presAssocID="{2DF18329-F6FE-49D9-A7FE-D342F3C03623}" presName="spacer"/>
      <dgm:spPr/>
      <dgm:t>
        <a:bodyPr/>
        <a:lstStyle/>
        <a:p/>
      </dgm:t>
    </dgm:pt>
    <dgm:pt modelId="{964BD4D6-1A8F-44EF-9FF9-0E2F71F524FD}" type="pres">
      <dgm:prSet presAssocID="{8233999D-084E-4467-B2DA-CF08C1C75A32}" presName="parentText" presStyleLbl="node1" presStyleIdx="5" presStyleCnt="6">
        <dgm:presLayoutVars>
          <dgm:chMax val="0"/>
          <dgm:bulletEnabled val="1"/>
        </dgm:presLayoutVars>
      </dgm:prSet>
      <dgm:spPr/>
      <dgm:t>
        <a:bodyPr/>
        <a:lstStyle/>
        <a:p/>
      </dgm:t>
    </dgm:pt>
  </dgm:ptLst>
  <dgm:cxnLst>
    <dgm:cxn modelId="{9B4C95A9-F97B-421E-9FCF-84EAD6BC559D}" srcId="{B3F9EB00-CF83-40BF-B27F-05B2D04793AF}" destId="{184670F1-F78D-4156-AFDB-D7A4468F47DA}" srcOrd="0" destOrd="0" parTransId="{F057097C-16FD-468C-9750-2688E177903E}" sibTransId="{9DA85F4F-DEC2-4B26-9C70-259D666953F4}"/>
    <dgm:cxn modelId="{90D6F274-70C4-4F86-9954-343BC1C32A02}" srcId="{B3F9EB00-CF83-40BF-B27F-05B2D04793AF}" destId="{3797F7FF-6DD1-4E37-9CE1-92EE5E4FD940}" srcOrd="1" destOrd="0" parTransId="{F7B019B8-8147-460A-8D68-5473138C0B8A}" sibTransId="{E08FE58A-0CFB-453E-8674-0AD595A0A17B}"/>
    <dgm:cxn modelId="{5A2B0F0E-46B5-43B1-B88A-D74BE22D61BF}" srcId="{B3F9EB00-CF83-40BF-B27F-05B2D04793AF}" destId="{23C650B4-2A57-4A2E-8578-749FEC1314A8}" srcOrd="2" destOrd="0" parTransId="{311268AB-0D52-4EEA-993B-480E42549BB4}" sibTransId="{2307E7B9-781F-499B-9575-8DC6E446B734}"/>
    <dgm:cxn modelId="{B071AD00-C94E-4B3A-84AE-FB084A707570}" srcId="{B3F9EB00-CF83-40BF-B27F-05B2D04793AF}" destId="{84845381-871F-4311-B0B7-AD85C8F6F592}" srcOrd="3" destOrd="0" parTransId="{5FBFDC17-FA29-49CE-89D7-927381BEB7D0}" sibTransId="{7355BE19-D2FD-4C33-A569-7AF2116CFD87}"/>
    <dgm:cxn modelId="{1C566430-6D57-43AE-A30A-DE8F50F2C84A}" srcId="{B3F9EB00-CF83-40BF-B27F-05B2D04793AF}" destId="{3D8FFFE6-1D3E-4EEE-BAB8-007D30C8A511}" srcOrd="4" destOrd="0" parTransId="{A6B9CC49-1DEC-440D-82E9-028C79BFA45A}" sibTransId="{2DF18329-F6FE-49D9-A7FE-D342F3C03623}"/>
    <dgm:cxn modelId="{CF5A1F74-C42C-4E20-B76B-CF56E20CF977}" srcId="{B3F9EB00-CF83-40BF-B27F-05B2D04793AF}" destId="{8233999D-084E-4467-B2DA-CF08C1C75A32}" srcOrd="5" destOrd="0" parTransId="{48014B37-3C71-479E-ACE7-F0C0DE924122}" sibTransId="{2AF1A5CB-BB7E-41D0-A7B5-87ADFB0080DB}"/>
    <dgm:cxn modelId="{DEA65E95-F6D9-43A7-B621-09AD1BFFC8AD}" type="presOf" srcId="{B3F9EB00-CF83-40BF-B27F-05B2D04793AF}" destId="{1283CC0A-8F97-4D46-9A32-109E0EA34CE8}" srcOrd="0" destOrd="0" presId="list"/>
    <dgm:cxn modelId="{90D0EA76-6C75-4165-96BB-01BBE392E646}" type="presParOf" srcId="{1283CC0A-8F97-4D46-9A32-109E0EA34CE8}" destId="{127C82E3-42B6-4A2F-9A48-6B5A92E7A86E}" srcOrd="0" destOrd="0" presId="list"/>
    <dgm:cxn modelId="{7E544898-5C1C-44A4-9C93-5E9DFF88229B}" type="presOf" srcId="{184670F1-F78D-4156-AFDB-D7A4468F47DA}" destId="{127C82E3-42B6-4A2F-9A48-6B5A92E7A86E}" srcOrd="0" destOrd="0" presId="list"/>
    <dgm:cxn modelId="{DD4F22E2-E581-4668-ACF0-B7312705D37D}" type="presParOf" srcId="{1283CC0A-8F97-4D46-9A32-109E0EA34CE8}" destId="{E580F4CD-88BE-48FD-931E-0A745BCF88A8}" srcOrd="1" destOrd="0" presId="list"/>
    <dgm:cxn modelId="{F07BFC0F-E065-4FD0-9125-3066792B2DA4}" type="presParOf" srcId="{1283CC0A-8F97-4D46-9A32-109E0EA34CE8}" destId="{950539A7-6F0A-49BE-B438-F79FAF2469DD}" srcOrd="2" destOrd="0" presId="list"/>
    <dgm:cxn modelId="{4668267E-216B-47E5-ADA2-57A2AABFC523}" type="presOf" srcId="{3797F7FF-6DD1-4E37-9CE1-92EE5E4FD940}" destId="{950539A7-6F0A-49BE-B438-F79FAF2469DD}" srcOrd="0" destOrd="0" presId="list"/>
    <dgm:cxn modelId="{0756EA0D-A4C2-4299-9E77-8676A72EDA97}" type="presParOf" srcId="{1283CC0A-8F97-4D46-9A32-109E0EA34CE8}" destId="{F160E72B-5419-4FFA-822B-FB6336E917CD}" srcOrd="3" destOrd="0" presId="list"/>
    <dgm:cxn modelId="{C896CB51-CC85-4CC1-9694-1B57539C7B7C}" type="presParOf" srcId="{1283CC0A-8F97-4D46-9A32-109E0EA34CE8}" destId="{312D53B3-96D8-458B-B8F1-F1B563AD3C5D}" srcOrd="4" destOrd="0" presId="list"/>
    <dgm:cxn modelId="{ADC11114-8F0A-4CCD-BF1C-D51A31970938}" type="presOf" srcId="{23C650B4-2A57-4A2E-8578-749FEC1314A8}" destId="{312D53B3-96D8-458B-B8F1-F1B563AD3C5D}" srcOrd="0" destOrd="0" presId="list"/>
    <dgm:cxn modelId="{B114A1AC-9067-4379-99BB-96BA46F0CC47}" type="presParOf" srcId="{1283CC0A-8F97-4D46-9A32-109E0EA34CE8}" destId="{8937EBF3-C395-4E83-9A8F-A8EBE5ACB738}" srcOrd="5" destOrd="0" presId="list"/>
    <dgm:cxn modelId="{E0623ACF-CB98-4989-932E-1F0AB1D3FD4B}" type="presParOf" srcId="{1283CC0A-8F97-4D46-9A32-109E0EA34CE8}" destId="{F039CA95-536B-4541-A53B-96669E34771C}" srcOrd="6" destOrd="0" presId="list"/>
    <dgm:cxn modelId="{5A1284B7-346C-42C8-B463-3787B6F8F95A}" type="presOf" srcId="{84845381-871F-4311-B0B7-AD85C8F6F592}" destId="{F039CA95-536B-4541-A53B-96669E34771C}" srcOrd="0" destOrd="0" presId="list"/>
    <dgm:cxn modelId="{449A2F24-F440-44B0-AF97-394593F1B07B}" type="presParOf" srcId="{1283CC0A-8F97-4D46-9A32-109E0EA34CE8}" destId="{D0DA8BBE-66B9-4813-801E-99FE7E6D06FE}" srcOrd="7" destOrd="0" presId="list"/>
    <dgm:cxn modelId="{540A6C17-F27C-4F40-9E0B-3D6AD770563F}" type="presParOf" srcId="{1283CC0A-8F97-4D46-9A32-109E0EA34CE8}" destId="{549BE32A-3E4C-4234-8F24-1AAADA85485B}" srcOrd="8" destOrd="0" presId="list"/>
    <dgm:cxn modelId="{8BD2DF1F-E773-4E90-8C0F-E665D1693BF9}" type="presOf" srcId="{3D8FFFE6-1D3E-4EEE-BAB8-007D30C8A511}" destId="{549BE32A-3E4C-4234-8F24-1AAADA85485B}" srcOrd="0" destOrd="0" presId="list"/>
    <dgm:cxn modelId="{43C40DC7-7E1D-4FAB-9BD0-1C4D11415702}" type="presParOf" srcId="{1283CC0A-8F97-4D46-9A32-109E0EA34CE8}" destId="{B6F164CB-6F67-45FE-9DD0-E35D229E45EC}" srcOrd="9" destOrd="0" presId="list"/>
    <dgm:cxn modelId="{9674DB2A-377B-4A6B-B09B-2CE6D6C13BBA}" type="presParOf" srcId="{1283CC0A-8F97-4D46-9A32-109E0EA34CE8}" destId="{964BD4D6-1A8F-44EF-9FF9-0E2F71F524FD}" srcOrd="10" destOrd="0" presId="list"/>
    <dgm:cxn modelId="{D0BE6837-AD02-4B22-8373-4B44BD5EDA60}" type="presOf" srcId="{8233999D-084E-4467-B2DA-CF08C1C75A32}" destId="{964BD4D6-1A8F-44EF-9FF9-0E2F71F524FD}" srcOrd="0" destOrd="0" presId="list"/>
  </dgm:cxnLst>
  <dgm:bg/>
  <dgm:whole/>
  <dgm:extLst>
    <a:ext uri="http://schemas.microsoft.com/office/drawing/2008/diagram">
      <dsp:dataModelExt xmlns:dsp="http://schemas.microsoft.com/office/drawing/2008/diagram" relId="rId11" minVer="http://schemas.openxmlformats.org/drawingml/2006/main"/>
    </a:ext>
  </dgm:extLst>
</dgm:dataModel>
</file>

<file path=ppt/diagrams/drawing1.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2" name="组合 1"/>
      <dsp:cNvGrpSpPr/>
    </dsp:nvGrpSpPr>
    <dsp:grpSpPr>
      <a:xfrm>
        <a:off x="0" y="0"/>
        <a:ext cx="4182960" cy="3969385"/>
        <a:chExt cx="4182960" cy="3969385"/>
      </a:xfrm>
    </dsp:grpSpPr>
    <dsp:sp modelId="{127C82E3-42B6-4A2F-9A48-6B5A92E7A86E}">
      <dsp:nvSpPr>
        <dsp:cNvPr id="3" name="圆角矩形 2"/>
        <dsp:cNvSpPr/>
      </dsp:nvSpPr>
      <dsp:spPr bwMode="white">
        <a:xfrm>
          <a:off x="0" y="5112"/>
          <a:ext cx="4182960" cy="607060"/>
        </a:xfrm>
        <a:prstGeom prst="roundRect">
          <a:avLst/>
        </a:prstGeom>
        <a:solidFill>
          <a:srgbClr val="4F0FBD"/>
        </a:solidFill>
        <a:ln>
          <a:solidFill>
            <a:srgbClr val="4F0FBD"/>
          </a:solidFill>
        </a:ln>
      </dsp:spPr>
      <dsp:style>
        <a:lnRef idx="0">
          <a:srgbClr val="FFFFFF"/>
        </a:lnRef>
        <a:fillRef idx="1">
          <a:schemeClr val="accent1"/>
        </a:fillRef>
        <a:effectRef idx="0">
          <a:srgbClr val="FFFFFF"/>
        </a:effectRef>
        <a:fontRef idx="minor">
          <a:schemeClr val="lt1"/>
        </a:fontRef>
      </dsp:style>
      <dsp:txBody>
        <a:bodyPr vert="horz" wrap="square" lIns="91439" tIns="91439" rIns="91439" bIns="91439" anchor="ctr"/>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gn="ctr">
            <a:lnSpc>
              <a:spcPct val="100000"/>
            </a:lnSpc>
            <a:spcBef>
              <a:spcPct val="0"/>
            </a:spcBef>
            <a:spcAft>
              <a:spcPct val="35000"/>
            </a:spcAft>
          </a:pPr>
          <a:r>
            <a:rPr lang="zh-CN" sz="2400" b="1">
              <a:solidFill>
                <a:schemeClr val="bg1"/>
              </a:solidFill>
              <a:latin typeface="方正楷体_GBK" panose="03000509000000000000" charset="-122"/>
              <a:ea typeface="方正楷体_GBK" panose="03000509000000000000" charset="-122"/>
            </a:rPr>
            <a:t>地心对称</a:t>
          </a:r>
          <a:endParaRPr lang="zh-CN" sz="2400" b="1">
            <a:solidFill>
              <a:schemeClr val="bg1"/>
            </a:solidFill>
            <a:latin typeface="方正楷体_GBK" panose="03000509000000000000" charset="-122"/>
            <a:ea typeface="方正楷体_GBK" panose="03000509000000000000" charset="-122"/>
          </a:endParaRPr>
        </a:p>
      </dsp:txBody>
      <dsp:txXfrm>
        <a:off x="29634" y="34746"/>
        <a:ext cx="4123692" cy="547792"/>
      </dsp:txXfrm>
    </dsp:sp>
    <dsp:sp modelId="{950539A7-6F0A-49BE-B438-F79FAF2469DD}">
      <dsp:nvSpPr>
        <dsp:cNvPr id="4" name="圆角矩形 3"/>
        <dsp:cNvSpPr/>
      </dsp:nvSpPr>
      <dsp:spPr bwMode="white">
        <a:xfrm>
          <a:off x="0" y="675533"/>
          <a:ext cx="4182960" cy="607060"/>
        </a:xfrm>
        <a:prstGeom prst="roundRect">
          <a:avLst/>
        </a:prstGeom>
        <a:solidFill>
          <a:schemeClr val="lt1">
            <a:hueOff val="0"/>
            <a:satOff val="0"/>
            <a:lumOff val="0"/>
            <a:alphaOff val="0"/>
          </a:schemeClr>
        </a:solidFill>
        <a:ln w="12700" cap="flat" cmpd="sng" algn="ctr">
          <a:solidFill>
            <a:srgbClr val="4F0FBD"/>
          </a:solidFill>
          <a:prstDash val="solid"/>
          <a:miter lim="800000"/>
        </a:ln>
      </dsp:spPr>
      <dsp:style>
        <a:lnRef idx="2">
          <a:schemeClr val="dk1">
            <a:shade val="80000"/>
          </a:schemeClr>
        </a:lnRef>
        <a:fillRef idx="1">
          <a:schemeClr val="lt1"/>
        </a:fillRef>
        <a:effectRef idx="0">
          <a:scrgbClr r="0" g="0" b="0"/>
        </a:effectRef>
        <a:fontRef idx="minor">
          <a:schemeClr val="lt1"/>
        </a:fontRef>
      </dsp:style>
      <dsp:txBody>
        <a:bodyPr vert="horz" wrap="square" lIns="83820" tIns="83820" rIns="83820" bIns="83820" anchor="ctr"/>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gn="ctr">
            <a:lnSpc>
              <a:spcPct val="100000"/>
            </a:lnSpc>
            <a:spcBef>
              <a:spcPct val="0"/>
            </a:spcBef>
            <a:spcAft>
              <a:spcPct val="35000"/>
            </a:spcAft>
          </a:pPr>
          <a:r>
            <a:rPr lang="zh-CN" sz="2200">
              <a:solidFill>
                <a:schemeClr val="dk1"/>
              </a:solidFill>
              <a:latin typeface="方正楷体_GBK" panose="03000509000000000000" charset="-122"/>
              <a:ea typeface="方正楷体_GBK" panose="03000509000000000000" charset="-122"/>
              <a:cs typeface="方正楷体_GBK" panose="03000509000000000000" charset="-122"/>
            </a:rPr>
            <a:t>经度之和为</a:t>
          </a:r>
          <a:r>
            <a:rPr lang="en-US" sz="2200">
              <a:solidFill>
                <a:schemeClr val="dk1"/>
              </a:solidFill>
              <a:latin typeface="方正楷体_GBK" panose="03000509000000000000" charset="-122"/>
              <a:ea typeface="方正楷体_GBK" panose="03000509000000000000" charset="-122"/>
              <a:cs typeface="方正楷体_GBK" panose="03000509000000000000" charset="-122"/>
            </a:rPr>
            <a:t>180</a:t>
          </a:r>
          <a:r>
            <a:rPr lang="zh-CN" sz="2200">
              <a:solidFill>
                <a:schemeClr val="dk1"/>
              </a:solidFill>
              <a:latin typeface="方正楷体_GBK" panose="03000509000000000000" charset="-122"/>
              <a:ea typeface="方正楷体_GBK" panose="03000509000000000000" charset="-122"/>
              <a:cs typeface="方正楷体_GBK" panose="03000509000000000000" charset="-122"/>
            </a:rPr>
            <a:t>°；南北纬相反</a:t>
          </a:r>
          <a:endParaRPr sz="2200">
            <a:solidFill>
              <a:schemeClr val="dk1"/>
            </a:solidFill>
            <a:latin typeface="方正楷体_GBK" panose="03000509000000000000" charset="-122"/>
            <a:ea typeface="方正楷体_GBK" panose="03000509000000000000" charset="-122"/>
            <a:cs typeface="方正楷体_GBK" panose="03000509000000000000" charset="-122"/>
          </a:endParaRPr>
        </a:p>
      </dsp:txBody>
      <dsp:txXfrm>
        <a:off x="29634" y="705167"/>
        <a:ext cx="4123692" cy="547792"/>
      </dsp:txXfrm>
    </dsp:sp>
    <dsp:sp modelId="{312D53B3-96D8-458B-B8F1-F1B563AD3C5D}">
      <dsp:nvSpPr>
        <dsp:cNvPr id="5" name="圆角矩形 4"/>
        <dsp:cNvSpPr/>
      </dsp:nvSpPr>
      <dsp:spPr bwMode="white">
        <a:xfrm>
          <a:off x="0" y="1345953"/>
          <a:ext cx="4182960" cy="607060"/>
        </a:xfrm>
        <a:prstGeom prst="roundRect">
          <a:avLst/>
        </a:prstGeom>
        <a:solidFill>
          <a:srgbClr val="4F0FBD"/>
        </a:solidFill>
        <a:ln w="12700" cap="flat" cmpd="sng" algn="ctr">
          <a:solidFill>
            <a:srgbClr val="4F0FBD"/>
          </a:solidFill>
          <a:prstDash val="solid"/>
          <a:miter lim="800000"/>
        </a:ln>
      </dsp:spPr>
      <dsp:style>
        <a:lnRef idx="2">
          <a:schemeClr val="dk1">
            <a:shade val="80000"/>
          </a:schemeClr>
        </a:lnRef>
        <a:fillRef idx="1">
          <a:schemeClr val="lt1"/>
        </a:fillRef>
        <a:effectRef idx="0">
          <a:scrgbClr r="0" g="0" b="0"/>
        </a:effectRef>
        <a:fontRef idx="minor">
          <a:schemeClr val="lt1"/>
        </a:fontRef>
      </dsp:style>
      <dsp:txBody>
        <a:bodyPr vert="horz" wrap="square" lIns="91439" tIns="91439" rIns="91439" bIns="91439" anchor="ctr"/>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gn="ctr">
            <a:lnSpc>
              <a:spcPct val="100000"/>
            </a:lnSpc>
            <a:spcBef>
              <a:spcPct val="0"/>
            </a:spcBef>
            <a:spcAft>
              <a:spcPct val="35000"/>
            </a:spcAft>
          </a:pPr>
          <a:r>
            <a:rPr lang="zh-CN" sz="2400" b="1" kern="1200">
              <a:solidFill>
                <a:schemeClr val="bg1"/>
              </a:solidFill>
              <a:latin typeface="方正楷体_GBK" panose="03000509000000000000" charset="-122"/>
              <a:ea typeface="方正楷体_GBK" panose="03000509000000000000" charset="-122"/>
              <a:cs typeface="Arial"/>
            </a:rPr>
            <a:t>赤道对称</a:t>
          </a:r>
          <a:endParaRPr lang="zh-CN" altLang="en-US" sz="2400" b="1" kern="1200">
            <a:solidFill>
              <a:schemeClr val="bg1"/>
            </a:solidFill>
            <a:latin typeface="方正楷体_GBK" panose="03000509000000000000" charset="-122"/>
            <a:ea typeface="方正楷体_GBK" panose="03000509000000000000" charset="-122"/>
            <a:cs typeface="Arial"/>
          </a:endParaRPr>
        </a:p>
      </dsp:txBody>
      <dsp:txXfrm>
        <a:off x="29634" y="1375587"/>
        <a:ext cx="4123692" cy="547792"/>
      </dsp:txXfrm>
    </dsp:sp>
    <dsp:sp modelId="{F039CA95-536B-4541-A53B-96669E34771C}">
      <dsp:nvSpPr>
        <dsp:cNvPr id="6" name="圆角矩形 5"/>
        <dsp:cNvSpPr/>
      </dsp:nvSpPr>
      <dsp:spPr bwMode="white">
        <a:xfrm>
          <a:off x="0" y="2019357"/>
          <a:ext cx="4182960" cy="607060"/>
        </a:xfrm>
        <a:prstGeom prst="roundRect">
          <a:avLst/>
        </a:prstGeom>
        <a:solidFill>
          <a:schemeClr val="lt1">
            <a:hueOff val="0"/>
            <a:satOff val="0"/>
            <a:lumOff val="0"/>
            <a:alphaOff val="0"/>
          </a:schemeClr>
        </a:solidFill>
        <a:ln w="12700" cap="flat" cmpd="sng" algn="ctr">
          <a:solidFill>
            <a:srgbClr val="4F0FBD"/>
          </a:solidFill>
          <a:prstDash val="solid"/>
          <a:miter lim="800000"/>
        </a:ln>
      </dsp:spPr>
      <dsp:style>
        <a:lnRef idx="2">
          <a:schemeClr val="dk1">
            <a:shade val="80000"/>
          </a:schemeClr>
        </a:lnRef>
        <a:fillRef idx="1">
          <a:schemeClr val="lt1"/>
        </a:fillRef>
        <a:effectRef idx="0">
          <a:scrgbClr r="0" g="0" b="0"/>
        </a:effectRef>
        <a:fontRef idx="minor">
          <a:schemeClr val="lt1"/>
        </a:fontRef>
      </dsp:style>
      <dsp:txBody>
        <a:bodyPr vert="horz" wrap="square" lIns="91439" tIns="91439" rIns="91439" bIns="91439" anchor="ctr"/>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gn="ctr">
            <a:lnSpc>
              <a:spcPct val="100000"/>
            </a:lnSpc>
            <a:spcBef>
              <a:spcPct val="0"/>
            </a:spcBef>
            <a:spcAft>
              <a:spcPct val="35000"/>
            </a:spcAft>
          </a:pPr>
          <a:r>
            <a:rPr lang="zh-CN" sz="2400" kern="1200">
              <a:solidFill>
                <a:prstClr val="black">
                  <a:hueOff val="0"/>
                  <a:satOff val="0"/>
                  <a:lumOff val="0"/>
                  <a:alphaOff val="0"/>
                </a:prstClr>
              </a:solidFill>
              <a:latin typeface="方正楷体_GBK" panose="03000509000000000000" charset="-122"/>
              <a:ea typeface="方正楷体_GBK" panose="03000509000000000000" charset="-122"/>
              <a:cs typeface="Arial"/>
            </a:rPr>
            <a:t>经度相同；南北纬相反</a:t>
          </a:r>
          <a:endParaRPr lang="zh-CN" altLang="en-US" sz="2400" kern="1200">
            <a:solidFill>
              <a:prstClr val="black">
                <a:hueOff val="0"/>
                <a:satOff val="0"/>
                <a:lumOff val="0"/>
                <a:alphaOff val="0"/>
              </a:prstClr>
            </a:solidFill>
            <a:latin typeface="方正楷体_GBK" panose="03000509000000000000" charset="-122"/>
            <a:ea typeface="方正楷体_GBK" panose="03000509000000000000" charset="-122"/>
            <a:cs typeface="Arial"/>
          </a:endParaRPr>
        </a:p>
      </dsp:txBody>
      <dsp:txXfrm>
        <a:off x="29634" y="2048991"/>
        <a:ext cx="4123692" cy="547792"/>
      </dsp:txXfrm>
    </dsp:sp>
    <dsp:sp modelId="{549BE32A-3E4C-4234-8F24-1AAADA85485B}">
      <dsp:nvSpPr>
        <dsp:cNvPr id="7" name="圆角矩形 6"/>
        <dsp:cNvSpPr/>
      </dsp:nvSpPr>
      <dsp:spPr bwMode="white">
        <a:xfrm>
          <a:off x="0" y="2705368"/>
          <a:ext cx="4182960" cy="607060"/>
        </a:xfrm>
        <a:prstGeom prst="roundRect">
          <a:avLst/>
        </a:prstGeom>
        <a:solidFill>
          <a:srgbClr val="4F0FBD"/>
        </a:solidFill>
        <a:ln w="12700" cap="flat" cmpd="sng" algn="ctr">
          <a:solidFill>
            <a:srgbClr val="4F0FBD"/>
          </a:solidFill>
          <a:prstDash val="solid"/>
          <a:miter lim="800000"/>
        </a:ln>
      </dsp:spPr>
      <dsp:style>
        <a:lnRef idx="2">
          <a:schemeClr val="dk1">
            <a:shade val="80000"/>
          </a:schemeClr>
        </a:lnRef>
        <a:fillRef idx="1">
          <a:schemeClr val="lt1"/>
        </a:fillRef>
        <a:effectRef idx="0">
          <a:scrgbClr r="0" g="0" b="0"/>
        </a:effectRef>
        <a:fontRef idx="minor">
          <a:schemeClr val="lt1"/>
        </a:fontRef>
      </dsp:style>
      <dsp:txBody>
        <a:bodyPr vert="horz" wrap="square" lIns="91439" tIns="91439" rIns="91439" bIns="91439" anchor="ctr"/>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gn="ctr">
            <a:lnSpc>
              <a:spcPct val="100000"/>
            </a:lnSpc>
            <a:spcBef>
              <a:spcPct val="0"/>
            </a:spcBef>
            <a:spcAft>
              <a:spcPct val="35000"/>
            </a:spcAft>
          </a:pPr>
          <a:r>
            <a:rPr lang="zh-CN" sz="2400" b="1" kern="1200">
              <a:solidFill>
                <a:schemeClr val="bg1"/>
              </a:solidFill>
              <a:latin typeface="方正楷体_GBK" panose="03000509000000000000" charset="-122"/>
              <a:ea typeface="方正楷体_GBK" panose="03000509000000000000" charset="-122"/>
              <a:cs typeface="Arial"/>
            </a:rPr>
            <a:t>地轴对称</a:t>
          </a:r>
          <a:endParaRPr lang="zh-CN" altLang="en-US" sz="2400" b="1" kern="1200">
            <a:solidFill>
              <a:schemeClr val="bg1"/>
            </a:solidFill>
            <a:latin typeface="方正楷体_GBK" panose="03000509000000000000" charset="-122"/>
            <a:ea typeface="方正楷体_GBK" panose="03000509000000000000" charset="-122"/>
            <a:cs typeface="Arial"/>
          </a:endParaRPr>
        </a:p>
      </dsp:txBody>
      <dsp:txXfrm>
        <a:off x="29634" y="2735002"/>
        <a:ext cx="4123692" cy="547792"/>
      </dsp:txXfrm>
    </dsp:sp>
    <dsp:sp modelId="{964BD4D6-1A8F-44EF-9FF9-0E2F71F524FD}">
      <dsp:nvSpPr>
        <dsp:cNvPr id="8" name="圆角矩形 7"/>
        <dsp:cNvSpPr/>
      </dsp:nvSpPr>
      <dsp:spPr bwMode="white">
        <a:xfrm>
          <a:off x="0" y="3357213"/>
          <a:ext cx="4182960" cy="607060"/>
        </a:xfrm>
        <a:prstGeom prst="roundRect">
          <a:avLst/>
        </a:prstGeom>
        <a:solidFill>
          <a:schemeClr val="lt1">
            <a:hueOff val="0"/>
            <a:satOff val="0"/>
            <a:lumOff val="0"/>
            <a:alphaOff val="0"/>
          </a:schemeClr>
        </a:solidFill>
        <a:ln w="12700" cap="flat" cmpd="sng" algn="ctr">
          <a:solidFill>
            <a:srgbClr val="4F0FBD"/>
          </a:solidFill>
          <a:prstDash val="solid"/>
          <a:miter lim="800000"/>
        </a:ln>
      </dsp:spPr>
      <dsp:style>
        <a:lnRef idx="2">
          <a:schemeClr val="dk1">
            <a:shade val="80000"/>
          </a:schemeClr>
        </a:lnRef>
        <a:fillRef idx="1">
          <a:schemeClr val="lt1"/>
        </a:fillRef>
        <a:effectRef idx="0">
          <a:scrgbClr r="0" g="0" b="0"/>
        </a:effectRef>
        <a:fontRef idx="minor">
          <a:schemeClr val="lt1"/>
        </a:fontRef>
      </dsp:style>
      <dsp:txBody>
        <a:bodyPr vert="horz" wrap="square" lIns="91439" tIns="91439" rIns="91439" bIns="91439" anchor="ctr"/>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gn="ctr">
            <a:lnSpc>
              <a:spcPct val="100000"/>
            </a:lnSpc>
            <a:spcBef>
              <a:spcPct val="0"/>
            </a:spcBef>
            <a:spcAft>
              <a:spcPct val="35000"/>
            </a:spcAft>
          </a:pPr>
          <a:r>
            <a:rPr lang="zh-CN" sz="2400" kern="1200">
              <a:solidFill>
                <a:prstClr val="black">
                  <a:hueOff val="0"/>
                  <a:satOff val="0"/>
                  <a:lumOff val="0"/>
                  <a:alphaOff val="0"/>
                </a:prstClr>
              </a:solidFill>
              <a:latin typeface="方正楷体_GBK" panose="03000509000000000000" charset="-122"/>
              <a:ea typeface="方正楷体_GBK" panose="03000509000000000000" charset="-122"/>
              <a:cs typeface="方正楷体_GBK" panose="03000509000000000000" charset="-122"/>
            </a:rPr>
            <a:t>经度之和为</a:t>
          </a:r>
          <a:r>
            <a:rPr lang="en-US" sz="2400" kern="1200">
              <a:solidFill>
                <a:prstClr val="black">
                  <a:hueOff val="0"/>
                  <a:satOff val="0"/>
                  <a:lumOff val="0"/>
                  <a:alphaOff val="0"/>
                </a:prstClr>
              </a:solidFill>
              <a:latin typeface="方正楷体_GBK" panose="03000509000000000000" charset="-122"/>
              <a:ea typeface="方正楷体_GBK" panose="03000509000000000000" charset="-122"/>
              <a:cs typeface="方正楷体_GBK" panose="03000509000000000000" charset="-122"/>
            </a:rPr>
            <a:t>180</a:t>
          </a:r>
          <a:r>
            <a:rPr lang="zh-CN" sz="2400" kern="1200">
              <a:solidFill>
                <a:prstClr val="black">
                  <a:hueOff val="0"/>
                  <a:satOff val="0"/>
                  <a:lumOff val="0"/>
                  <a:alphaOff val="0"/>
                </a:prstClr>
              </a:solidFill>
              <a:latin typeface="方正楷体_GBK" panose="03000509000000000000" charset="-122"/>
              <a:ea typeface="方正楷体_GBK" panose="03000509000000000000" charset="-122"/>
              <a:cs typeface="方正楷体_GBK" panose="03000509000000000000" charset="-122"/>
            </a:rPr>
            <a:t>°；纬度相同</a:t>
          </a:r>
          <a:endParaRPr lang="zh-CN" sz="2400" kern="1200">
            <a:solidFill>
              <a:prstClr val="black">
                <a:hueOff val="0"/>
                <a:satOff val="0"/>
                <a:lumOff val="0"/>
                <a:alphaOff val="0"/>
              </a:prstClr>
            </a:solidFill>
            <a:latin typeface="方正楷体_GBK" panose="03000509000000000000" charset="-122"/>
            <a:ea typeface="方正楷体_GBK" panose="03000509000000000000" charset="-122"/>
            <a:cs typeface="方正楷体_GBK" panose="03000509000000000000" charset="-122"/>
          </a:endParaRPr>
        </a:p>
      </dsp:txBody>
      <dsp:txXfrm>
        <a:off x="29634" y="3386847"/>
        <a:ext cx="4123692" cy="547792"/>
      </dsp:txXfrm>
    </dsp:sp>
  </dsp:spTree>
</dsp:drawing>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lnSpAfChP" val="20"/>
              <dgm:param type="stBulletLvl" val="1"/>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quickStyle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&#65279;<?xml version="1.0" encoding="utf-8" standalone="yes"?><Relationships xmlns="http://schemas.openxmlformats.org/package/2006/relationships"><Relationship Id="rId1" Type="http://schemas.openxmlformats.org/officeDocument/2006/relationships/tags" Target="../tags/tag1115.xml" /><Relationship Id="rId2" Type="http://schemas.openxmlformats.org/officeDocument/2006/relationships/tags" Target="../tags/tag1116.xml" /><Relationship Id="rId3" Type="http://schemas.openxmlformats.org/officeDocument/2006/relationships/tags" Target="../tags/tag1117.xml" /><Relationship Id="rId4" Type="http://schemas.openxmlformats.org/officeDocument/2006/relationships/tags" Target="../tags/tag1118.xml" /><Relationship Id="rId5" Type="http://schemas.openxmlformats.org/officeDocument/2006/relationships/tags" Target="../tags/tag1119.xml" /><Relationship Id="rId6" Type="http://schemas.openxmlformats.org/officeDocument/2006/relationships/theme" Target="../theme/theme9.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81562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custDataLst>
              <p:tags r:id="rId3"/>
            </p:custDataLst>
          </p:nvPr>
        </p:nvSpPr>
        <p:spPr>
          <a:xfrm>
            <a:off x="3884613" y="0"/>
            <a:ext cx="2971800" cy="815623"/>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custDataLst>
              <p:tags r:id="rId4"/>
            </p:custDataLst>
          </p:nvPr>
        </p:nvSpPr>
        <p:spPr>
          <a:xfrm>
            <a:off x="0" y="15440378"/>
            <a:ext cx="2971800" cy="81562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custDataLst>
              <p:tags r:id="rId5"/>
            </p:custDataLst>
          </p:nvPr>
        </p:nvSpPr>
        <p:spPr>
          <a:xfrm>
            <a:off x="3884613" y="15440378"/>
            <a:ext cx="2971800" cy="815621"/>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ags" Target="../tags/tag1114.xml" /><Relationship Id="rId2" Type="http://schemas.openxmlformats.org/officeDocument/2006/relationships/theme" Target="../theme/theme8.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a:xfrm>
          <a:off x="0" y="0"/>
          <a: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 Id="rId3" Type="http://schemas.openxmlformats.org/officeDocument/2006/relationships/tags" Target="../tags/tag1120.xml" /><Relationship Id="rId4" Type="http://schemas.openxmlformats.org/officeDocument/2006/relationships/tags" Target="../tags/tag1121.xml" /><Relationship Id="rId5" Type="http://schemas.openxmlformats.org/officeDocument/2006/relationships/tags" Target="../tags/tag1122.xml" /><Relationship Id="rId6" Type="http://schemas.openxmlformats.org/officeDocument/2006/relationships/tags" Target="../tags/tag1123.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 Id="rId3" Type="http://schemas.openxmlformats.org/officeDocument/2006/relationships/tags" Target="../tags/tag1140.xml" /><Relationship Id="rId4" Type="http://schemas.openxmlformats.org/officeDocument/2006/relationships/tags" Target="../tags/tag114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 Id="rId3" Type="http://schemas.openxmlformats.org/officeDocument/2006/relationships/tags" Target="../tags/tag1177.xml" /><Relationship Id="rId4" Type="http://schemas.openxmlformats.org/officeDocument/2006/relationships/tags" Target="../tags/tag1178.xml" /><Relationship Id="rId5" Type="http://schemas.openxmlformats.org/officeDocument/2006/relationships/tags" Target="../tags/tag1179.xml" /><Relationship Id="rId6" Type="http://schemas.openxmlformats.org/officeDocument/2006/relationships/tags" Target="../tags/tag1180.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 Id="rId3" Type="http://schemas.openxmlformats.org/officeDocument/2006/relationships/tags" Target="../tags/tag1186.xml" /><Relationship Id="rId4" Type="http://schemas.openxmlformats.org/officeDocument/2006/relationships/tags" Target="../tags/tag1187.xml" /><Relationship Id="rId5" Type="http://schemas.openxmlformats.org/officeDocument/2006/relationships/tags" Target="../tags/tag1188.xml" /><Relationship Id="rId6" Type="http://schemas.openxmlformats.org/officeDocument/2006/relationships/tags" Target="../tags/tag1189.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 Id="rId3" Type="http://schemas.openxmlformats.org/officeDocument/2006/relationships/tags" Target="../tags/tag1349.xml" /><Relationship Id="rId4" Type="http://schemas.openxmlformats.org/officeDocument/2006/relationships/tags" Target="../tags/tag1350.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 Id="rId3" Type="http://schemas.openxmlformats.org/officeDocument/2006/relationships/tags" Target="../tags/tag1388.xml" /><Relationship Id="rId4" Type="http://schemas.openxmlformats.org/officeDocument/2006/relationships/tags" Target="../tags/tag1389.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 Id="rId3" Type="http://schemas.openxmlformats.org/officeDocument/2006/relationships/tags" Target="../tags/tag1426.xml" /><Relationship Id="rId4" Type="http://schemas.openxmlformats.org/officeDocument/2006/relationships/tags" Target="../tags/tag1427.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 Id="rId3" Type="http://schemas.openxmlformats.org/officeDocument/2006/relationships/tags" Target="../tags/tag1443.xml" /><Relationship Id="rId4" Type="http://schemas.openxmlformats.org/officeDocument/2006/relationships/tags" Target="../tags/tag1444.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 Id="rId3" Type="http://schemas.openxmlformats.org/officeDocument/2006/relationships/tags" Target="../tags/tag1499.xml" /><Relationship Id="rId4" Type="http://schemas.openxmlformats.org/officeDocument/2006/relationships/tags" Target="../tags/tag1500.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 Id="rId3" Type="http://schemas.openxmlformats.org/officeDocument/2006/relationships/tags" Target="../tags/tag1517.xml" /><Relationship Id="rId4" Type="http://schemas.openxmlformats.org/officeDocument/2006/relationships/tags" Target="../tags/tag1518.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 Id="rId3" Type="http://schemas.openxmlformats.org/officeDocument/2006/relationships/tags" Target="../tags/tag1598.xml" /><Relationship Id="rId4" Type="http://schemas.openxmlformats.org/officeDocument/2006/relationships/tags" Target="../tags/tag1599.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 Id="rId3" Type="http://schemas.openxmlformats.org/officeDocument/2006/relationships/tags" Target="../tags/tag1890.xml" /><Relationship Id="rId4" Type="http://schemas.openxmlformats.org/officeDocument/2006/relationships/tags" Target="../tags/tag189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 Id="rId3" Type="http://schemas.openxmlformats.org/officeDocument/2006/relationships/tags" Target="../tags/tag1993.xml" /><Relationship Id="rId4" Type="http://schemas.openxmlformats.org/officeDocument/2006/relationships/tags" Target="../tags/tag1994.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44.xml" /><Relationship Id="rId2" Type="http://schemas.openxmlformats.org/officeDocument/2006/relationships/notesMaster" Target="../notesMasters/notesMaster1.xml" /><Relationship Id="rId3" Type="http://schemas.openxmlformats.org/officeDocument/2006/relationships/tags" Target="../tags/tag2001.xml" /><Relationship Id="rId4" Type="http://schemas.openxmlformats.org/officeDocument/2006/relationships/tags" Target="../tags/tag2002.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48.xml" /><Relationship Id="rId2" Type="http://schemas.openxmlformats.org/officeDocument/2006/relationships/notesMaster" Target="../notesMasters/notesMaster1.xml" /><Relationship Id="rId3" Type="http://schemas.openxmlformats.org/officeDocument/2006/relationships/tags" Target="../tags/tag2054.xml" /><Relationship Id="rId4" Type="http://schemas.openxmlformats.org/officeDocument/2006/relationships/tags" Target="../tags/tag2055.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49.xml" /><Relationship Id="rId2" Type="http://schemas.openxmlformats.org/officeDocument/2006/relationships/notesMaster" Target="../notesMasters/notesMaster1.xml" /><Relationship Id="rId3" Type="http://schemas.openxmlformats.org/officeDocument/2006/relationships/tags" Target="../tags/tag2066.xml" /><Relationship Id="rId4" Type="http://schemas.openxmlformats.org/officeDocument/2006/relationships/tags" Target="../tags/tag2067.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66.xml" /><Relationship Id="rId2" Type="http://schemas.openxmlformats.org/officeDocument/2006/relationships/notesMaster" Target="../notesMasters/notesMaster1.xml" /><Relationship Id="rId3" Type="http://schemas.openxmlformats.org/officeDocument/2006/relationships/tags" Target="../tags/tag2310.xml" /><Relationship Id="rId4" Type="http://schemas.openxmlformats.org/officeDocument/2006/relationships/tags" Target="../tags/tag2311.xml" /><Relationship Id="rId5" Type="http://schemas.openxmlformats.org/officeDocument/2006/relationships/tags" Target="../tags/tag2312.xml" /><Relationship Id="rId6" Type="http://schemas.openxmlformats.org/officeDocument/2006/relationships/tags" Target="../tags/tag2313.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85D0DACE-38E0-42D2-9336-2B707D34BC6D}" type="slidenum">
              <a:rPr kumimoji="0" lang="zh-CN" altLang="en-US" sz="1200" b="0" i="0" u="none" strike="noStrike" kern="1200" cap="none" spc="0" normalizeH="0" baseline="0" noProof="0" smtClean="0">
                <a:ln>
                  <a:noFill/>
                </a:ln>
                <a:solidFill>
                  <a:prstClr val="black"/>
                </a:solidFill>
                <a:effectLst/>
                <a:uLnTx/>
                <a:uFillTx/>
                <a:latin typeface="宋体" panose="02010600030101010101" pitchFamily="2" charset="-122"/>
                <a:ea typeface="宋体" panose="02010600030101010101" pitchFamily="2" charset="-122"/>
                <a:cs typeface="Arial"/>
              </a:rPr>
              <a:t>1</a:t>
            </a:fld>
            <a:endParaRPr kumimoji="0" lang="zh-CN" altLang="en-US" sz="12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fld id="{31C96E16-BC2B-4429-ACC4-B90CE702CCF8}"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fld id="{31C96E16-BC2B-4429-ACC4-B90CE702CCF8}"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zh-CN" altLang="en-US"/>
              <a:t>测量经度方法：测量当地日影最短时的北京时间计算当地经度。</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zh-CN" altLang="en-US"/>
              <a:t>参考答案：红线为纬线，纬线是相互平行，且数值小于90°；蓝线为经线， 经线会相交于极点，且数值小于180°</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zh-CN" altLang="en-US"/>
              <a:t>①看极点处的字或字母（N-北极，S-南极）。</a:t>
            </a:r>
          </a:p>
          <a:p>
            <a:r>
              <a:rPr lang="zh-CN" altLang="en-US"/>
              <a:t>②看箭头所示的地球自转方向。若箭头是顺时针方向，则极点是南极；若箭头是逆时针方向，则极点是北极。</a:t>
            </a:r>
          </a:p>
          <a:p>
            <a:r>
              <a:rPr lang="zh-CN" altLang="en-US"/>
              <a:t>③看图中标注的经度度数。东经度递增的方向即为地球自转的方向，若东经度数沿顺时针方向增大，则极点为南极点；若东经度数沿逆时针方向增大，则极点为北极点。</a:t>
            </a:r>
          </a:p>
          <a:p>
            <a:r>
              <a:rPr lang="zh-CN" altLang="en-US"/>
              <a:t>④看极点及其附近的海陆分布。南极地区是大陆，北极地区是大洋。</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zh-CN" altLang="en-US"/>
              <a:t>A（30°N，90°W），依据：地球呈逆时针转，为北半球，则为北纬，顺着地球地转的方向，经线数值往东递减，则为西经。</a:t>
            </a:r>
          </a:p>
          <a:p>
            <a:r>
              <a:rPr lang="zh-CN" altLang="en-US"/>
              <a:t>B（60°N，45°W），依据：纬线同A，图中经线将地球划分为8等分，则360÷8=45°，则相邻2条经线差45°。则B经线（90°-45°=45°）</a:t>
            </a:r>
          </a:p>
          <a:p>
            <a:r>
              <a:rPr lang="zh-CN" altLang="en-US"/>
              <a:t>C（30°S，40°W），依据：往北度数递增的是北纬，递减的是南纬。顺着地球自转的方向，经线度数往东递减，则为西经。</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zh-CN" altLang="en-US"/>
              <a:t>西北</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zh-CN" altLang="en-US"/>
              <a:t>两地经度和=180°,既为东，也为西</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zh-CN" altLang="en-US"/>
              <a:t>（1）同位于北半球，最短航线方向一定是先向北，过极点后再向南；</a:t>
            </a:r>
          </a:p>
          <a:p>
            <a:r>
              <a:rPr lang="zh-CN" altLang="en-US"/>
              <a:t>（2）同位于南半球，最短航线方向一定是先向南，过极点后再向北；</a:t>
            </a:r>
          </a:p>
          <a:p>
            <a:r>
              <a:rPr lang="zh-CN" altLang="en-US"/>
              <a:t>（3）两地位于不同半球，这时需要讨论，确定过哪个极点的为劣弧，再进行分析。</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en-US" altLang="zh-CN"/>
              <a:t>a.北极星法 ：北极星指示正北方。    </a:t>
            </a:r>
          </a:p>
          <a:p>
            <a:r>
              <a:rPr lang="en-US" altLang="zh-CN"/>
              <a:t>b.年轮法：北半球树木年轮密集一侧为北方，稀疏一侧为南方。      </a:t>
            </a:r>
          </a:p>
          <a:p>
            <a:r>
              <a:rPr lang="en-US" altLang="zh-CN"/>
              <a:t>C.手表定向：太阳在天空行走的速度向西15度/小时，手表时针转到的速度是30度/小时，即手表时针偏离12点的角度是太阳偏离正南的角度的2倍，若用时针指向太阳（表面水平向上），时针和12点之间的角平分线则指正南。</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文本占位符 1"/>
          <p:cNvSpPr txBox="1">
            <a:spLocks noGrp="1"/>
          </p:cNvSpPr>
          <p:nvPr>
            <p:ph type="body" sz="quarter"/>
            <p:custDataLst>
              <p:tags r:id="rId4"/>
            </p:custDataLst>
          </p:nvPr>
        </p:nvSpPr>
        <p:spPr>
          <a:xfrm>
            <a:off x="662016" y="5242000"/>
            <a:ext cx="5296132" cy="4288909"/>
          </a:xfrm>
          <a:prstGeom prst="rect">
            <a:avLst/>
          </a:prstGeom>
        </p:spPr>
        <p:txBody>
          <a:bodyPr/>
          <a:lstStyle/>
          <a:p>
            <a:r>
              <a:rPr lang="en-US" altLang="zh-CN"/>
              <a:t>a.北极星法 ：北极星指示正北方。    </a:t>
            </a:r>
          </a:p>
          <a:p>
            <a:r>
              <a:rPr lang="en-US" altLang="zh-CN"/>
              <a:t>b.年轮法：北半球树木年轮密集一侧为北方，稀疏一侧为南方。      </a:t>
            </a:r>
          </a:p>
          <a:p>
            <a:r>
              <a:rPr lang="en-US" altLang="zh-CN"/>
              <a:t>C.手表定向：太阳在天空行走的速度向西15度/小时，手表时针转到的速度是30度/小时，即手表时针偏离12点的角度是太阳偏离正南的角度的2倍，若用时针指向太阳（表面水平向上），时针和12点之间的角平分线则指正南。</a:t>
            </a:r>
          </a:p>
          <a:p>
            <a:r>
              <a:rPr lang="en-US" altLang="zh-CN"/>
              <a:t>d.日影朝向法 :  北半球中纬度，正午日影/最短日影朝北。</a:t>
            </a:r>
          </a:p>
          <a:p>
            <a:r>
              <a:rPr lang="en-US" altLang="zh-CN"/>
              <a:t>e.物候法：候鸟春季向高纬度飞行，秋季向低纬度飞行。</a:t>
            </a:r>
          </a:p>
          <a:p>
            <a:r>
              <a:rPr lang="en-US" altLang="zh-CN"/>
              <a:t>f.日出日落法：北半球夏半年各地日出东北、日落西北；北半球冬半年各地日出东南、日落西南；春秋分日全球日出正东、日落正西。</a:t>
            </a:r>
          </a:p>
          <a:p>
            <a:r>
              <a:rPr lang="en-US" altLang="zh-CN"/>
              <a:t>g.北半球楼房的阳台、太阳能板都面向南方。</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5"/>
            <p:custDataLst>
              <p:tags r:id="rId6"/>
            </p:custDataLst>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85D0DACE-38E0-42D2-9336-2B707D34BC6D}" type="slidenum">
              <a:rPr kumimoji="0" lang="zh-CN" altLang="en-US" sz="1200" b="0" i="0" u="none" strike="noStrike" kern="1200" cap="none" spc="0" normalizeH="0" baseline="0" noProof="0" smtClean="0">
                <a:ln>
                  <a:noFill/>
                </a:ln>
                <a:solidFill>
                  <a:prstClr val="black"/>
                </a:solidFill>
                <a:effectLst/>
                <a:uLnTx/>
                <a:uFillTx/>
                <a:latin typeface="宋体" panose="02010600030101010101" pitchFamily="2" charset="-122"/>
                <a:ea typeface="宋体" panose="02010600030101010101" pitchFamily="2" charset="-122"/>
                <a:cs typeface="Arial"/>
              </a:rPr>
              <a:t>66</a:t>
            </a:fld>
            <a:endParaRPr kumimoji="0" lang="zh-CN" altLang="en-US" sz="12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Arial"/>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image" Target="../media/image1.png" /><Relationship Id="rId3" Type="http://schemas.openxmlformats.org/officeDocument/2006/relationships/tags" Target="../tags/tag2.xml" /><Relationship Id="rId4"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3.xml" /><Relationship Id="rId2" Type="http://schemas.openxmlformats.org/officeDocument/2006/relationships/image" Target="../media/image2.png" /><Relationship Id="rId3" Type="http://schemas.openxmlformats.org/officeDocument/2006/relationships/tags" Target="../tags/tag4.xml" /><Relationship Id="rId4"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5.xml" /><Relationship Id="rId10" Type="http://schemas.openxmlformats.org/officeDocument/2006/relationships/image" Target="../media/image5.png" /><Relationship Id="rId11" Type="http://schemas.openxmlformats.org/officeDocument/2006/relationships/tags" Target="../tags/tag12.xml" /><Relationship Id="rId12" Type="http://schemas.openxmlformats.org/officeDocument/2006/relationships/tags" Target="../tags/tag13.xml" /><Relationship Id="rId13" Type="http://schemas.openxmlformats.org/officeDocument/2006/relationships/tags" Target="../tags/tag14.xml" /><Relationship Id="rId14" Type="http://schemas.openxmlformats.org/officeDocument/2006/relationships/tags" Target="../tags/tag15.xml" /><Relationship Id="rId15" Type="http://schemas.openxmlformats.org/officeDocument/2006/relationships/tags" Target="../tags/tag16.xml" /><Relationship Id="rId16" Type="http://schemas.openxmlformats.org/officeDocument/2006/relationships/tags" Target="../tags/tag17.xml" /><Relationship Id="rId17" Type="http://schemas.openxmlformats.org/officeDocument/2006/relationships/tags" Target="../tags/tag18.xml" /><Relationship Id="rId18" Type="http://schemas.openxmlformats.org/officeDocument/2006/relationships/tags" Target="../tags/tag19.xml" /><Relationship Id="rId19" Type="http://schemas.openxmlformats.org/officeDocument/2006/relationships/tags" Target="../tags/tag20.xml" /><Relationship Id="rId2" Type="http://schemas.openxmlformats.org/officeDocument/2006/relationships/image" Target="../media/image3.png" /><Relationship Id="rId20" Type="http://schemas.openxmlformats.org/officeDocument/2006/relationships/tags" Target="../tags/tag21.xml" /><Relationship Id="rId21" Type="http://schemas.openxmlformats.org/officeDocument/2006/relationships/tags" Target="../tags/tag22.xml" /><Relationship Id="rId22" Type="http://schemas.openxmlformats.org/officeDocument/2006/relationships/tags" Target="../tags/tag23.xml" /><Relationship Id="rId23" Type="http://schemas.openxmlformats.org/officeDocument/2006/relationships/tags" Target="../tags/tag24.xml" /><Relationship Id="rId24" Type="http://schemas.openxmlformats.org/officeDocument/2006/relationships/tags" Target="../tags/tag25.xml" /><Relationship Id="rId25" Type="http://schemas.openxmlformats.org/officeDocument/2006/relationships/tags" Target="../tags/tag26.xml" /><Relationship Id="rId26" Type="http://schemas.openxmlformats.org/officeDocument/2006/relationships/slideMaster" Target="../slideMasters/slideMaster1.xml" /><Relationship Id="rId3" Type="http://schemas.openxmlformats.org/officeDocument/2006/relationships/tags" Target="../tags/tag6.xml" /><Relationship Id="rId4" Type="http://schemas.openxmlformats.org/officeDocument/2006/relationships/image" Target="../media/image4.png" /><Relationship Id="rId5" Type="http://schemas.openxmlformats.org/officeDocument/2006/relationships/tags" Target="../tags/tag7.xml" /><Relationship Id="rId6" Type="http://schemas.openxmlformats.org/officeDocument/2006/relationships/tags" Target="../tags/tag8.xml" /><Relationship Id="rId7" Type="http://schemas.openxmlformats.org/officeDocument/2006/relationships/tags" Target="../tags/tag9.xml" /><Relationship Id="rId8" Type="http://schemas.openxmlformats.org/officeDocument/2006/relationships/tags" Target="../tags/tag10.xml" /><Relationship Id="rId9" Type="http://schemas.openxmlformats.org/officeDocument/2006/relationships/tags" Target="../tags/tag1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27.xml" /><Relationship Id="rId10" Type="http://schemas.openxmlformats.org/officeDocument/2006/relationships/tags" Target="../tags/tag36.xml" /><Relationship Id="rId11" Type="http://schemas.openxmlformats.org/officeDocument/2006/relationships/tags" Target="../tags/tag37.xml" /><Relationship Id="rId12" Type="http://schemas.openxmlformats.org/officeDocument/2006/relationships/tags" Target="../tags/tag38.xml" /><Relationship Id="rId13" Type="http://schemas.openxmlformats.org/officeDocument/2006/relationships/tags" Target="../tags/tag39.xml" /><Relationship Id="rId14" Type="http://schemas.openxmlformats.org/officeDocument/2006/relationships/tags" Target="../tags/tag40.xml" /><Relationship Id="rId15" Type="http://schemas.openxmlformats.org/officeDocument/2006/relationships/tags" Target="../tags/tag41.xml" /><Relationship Id="rId16" Type="http://schemas.openxmlformats.org/officeDocument/2006/relationships/tags" Target="../tags/tag42.xml" /><Relationship Id="rId17" Type="http://schemas.openxmlformats.org/officeDocument/2006/relationships/tags" Target="../tags/tag43.xml" /><Relationship Id="rId18" Type="http://schemas.openxmlformats.org/officeDocument/2006/relationships/tags" Target="../tags/tag44.xml" /><Relationship Id="rId19" Type="http://schemas.openxmlformats.org/officeDocument/2006/relationships/image" Target="../media/image6.png" /><Relationship Id="rId2" Type="http://schemas.openxmlformats.org/officeDocument/2006/relationships/tags" Target="../tags/tag28.xml" /><Relationship Id="rId20" Type="http://schemas.openxmlformats.org/officeDocument/2006/relationships/image" Target="../media/image7.svg" /><Relationship Id="rId21" Type="http://schemas.openxmlformats.org/officeDocument/2006/relationships/slideMaster" Target="../slideMasters/slideMaster1.xml" /><Relationship Id="rId3" Type="http://schemas.openxmlformats.org/officeDocument/2006/relationships/tags" Target="../tags/tag29.xml" /><Relationship Id="rId4" Type="http://schemas.openxmlformats.org/officeDocument/2006/relationships/tags" Target="../tags/tag30.xml" /><Relationship Id="rId5" Type="http://schemas.openxmlformats.org/officeDocument/2006/relationships/tags" Target="../tags/tag31.xml" /><Relationship Id="rId6" Type="http://schemas.openxmlformats.org/officeDocument/2006/relationships/tags" Target="../tags/tag32.xml" /><Relationship Id="rId7" Type="http://schemas.openxmlformats.org/officeDocument/2006/relationships/tags" Target="../tags/tag33.xml" /><Relationship Id="rId8" Type="http://schemas.openxmlformats.org/officeDocument/2006/relationships/tags" Target="../tags/tag34.xml" /><Relationship Id="rId9" Type="http://schemas.openxmlformats.org/officeDocument/2006/relationships/tags" Target="../tags/tag35.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45.xml" /><Relationship Id="rId10" Type="http://schemas.openxmlformats.org/officeDocument/2006/relationships/tags" Target="../tags/tag53.xml" /><Relationship Id="rId11" Type="http://schemas.openxmlformats.org/officeDocument/2006/relationships/tags" Target="../tags/tag54.xml" /><Relationship Id="rId12" Type="http://schemas.openxmlformats.org/officeDocument/2006/relationships/tags" Target="../tags/tag55.xml" /><Relationship Id="rId13" Type="http://schemas.openxmlformats.org/officeDocument/2006/relationships/tags" Target="../tags/tag56.xml" /><Relationship Id="rId14" Type="http://schemas.openxmlformats.org/officeDocument/2006/relationships/tags" Target="../tags/tag57.xml" /><Relationship Id="rId15" Type="http://schemas.openxmlformats.org/officeDocument/2006/relationships/tags" Target="../tags/tag58.xml" /><Relationship Id="rId16" Type="http://schemas.openxmlformats.org/officeDocument/2006/relationships/tags" Target="../tags/tag59.xml" /><Relationship Id="rId17" Type="http://schemas.openxmlformats.org/officeDocument/2006/relationships/tags" Target="../tags/tag60.xml" /><Relationship Id="rId18" Type="http://schemas.openxmlformats.org/officeDocument/2006/relationships/tags" Target="../tags/tag61.xml" /><Relationship Id="rId19" Type="http://schemas.openxmlformats.org/officeDocument/2006/relationships/tags" Target="../tags/tag62.xml" /><Relationship Id="rId2" Type="http://schemas.openxmlformats.org/officeDocument/2006/relationships/image" Target="../media/image8.png" /><Relationship Id="rId20" Type="http://schemas.openxmlformats.org/officeDocument/2006/relationships/tags" Target="../tags/tag63.xml" /><Relationship Id="rId21" Type="http://schemas.openxmlformats.org/officeDocument/2006/relationships/slideMaster" Target="../slideMasters/slideMaster1.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tags" Target="../tags/tag51.xml" /><Relationship Id="rId9" Type="http://schemas.openxmlformats.org/officeDocument/2006/relationships/tags" Target="../tags/tag52.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64.xml" /><Relationship Id="rId10" Type="http://schemas.openxmlformats.org/officeDocument/2006/relationships/tags" Target="../tags/tag73.xml" /><Relationship Id="rId11" Type="http://schemas.openxmlformats.org/officeDocument/2006/relationships/tags" Target="../tags/tag74.xml" /><Relationship Id="rId12" Type="http://schemas.openxmlformats.org/officeDocument/2006/relationships/tags" Target="../tags/tag75.xml" /><Relationship Id="rId13" Type="http://schemas.openxmlformats.org/officeDocument/2006/relationships/tags" Target="../tags/tag76.xml" /><Relationship Id="rId14" Type="http://schemas.openxmlformats.org/officeDocument/2006/relationships/tags" Target="../tags/tag77.xml" /><Relationship Id="rId15" Type="http://schemas.openxmlformats.org/officeDocument/2006/relationships/tags" Target="../tags/tag78.xml" /><Relationship Id="rId16" Type="http://schemas.openxmlformats.org/officeDocument/2006/relationships/tags" Target="../tags/tag79.xml" /><Relationship Id="rId17" Type="http://schemas.openxmlformats.org/officeDocument/2006/relationships/tags" Target="../tags/tag80.xml" /><Relationship Id="rId18" Type="http://schemas.openxmlformats.org/officeDocument/2006/relationships/tags" Target="../tags/tag81.xml" /><Relationship Id="rId19" Type="http://schemas.openxmlformats.org/officeDocument/2006/relationships/image" Target="../media/image6.png" /><Relationship Id="rId2" Type="http://schemas.openxmlformats.org/officeDocument/2006/relationships/tags" Target="../tags/tag65.xml" /><Relationship Id="rId20" Type="http://schemas.openxmlformats.org/officeDocument/2006/relationships/image" Target="../media/image7.svg" /><Relationship Id="rId21" Type="http://schemas.openxmlformats.org/officeDocument/2006/relationships/slideMaster" Target="../slideMasters/slideMaster1.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tags" Target="../tags/tag70.xml" /><Relationship Id="rId8" Type="http://schemas.openxmlformats.org/officeDocument/2006/relationships/tags" Target="../tags/tag71.xml" /><Relationship Id="rId9" Type="http://schemas.openxmlformats.org/officeDocument/2006/relationships/tags" Target="../tags/tag72.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82.xml" /><Relationship Id="rId10" Type="http://schemas.openxmlformats.org/officeDocument/2006/relationships/tags" Target="../tags/tag91.xml" /><Relationship Id="rId11" Type="http://schemas.openxmlformats.org/officeDocument/2006/relationships/tags" Target="../tags/tag92.xml" /><Relationship Id="rId12" Type="http://schemas.openxmlformats.org/officeDocument/2006/relationships/tags" Target="../tags/tag93.xml" /><Relationship Id="rId13" Type="http://schemas.openxmlformats.org/officeDocument/2006/relationships/tags" Target="../tags/tag94.xml" /><Relationship Id="rId14" Type="http://schemas.openxmlformats.org/officeDocument/2006/relationships/tags" Target="../tags/tag95.xml" /><Relationship Id="rId15" Type="http://schemas.openxmlformats.org/officeDocument/2006/relationships/tags" Target="../tags/tag96.xml" /><Relationship Id="rId16" Type="http://schemas.openxmlformats.org/officeDocument/2006/relationships/tags" Target="../tags/tag97.xml" /><Relationship Id="rId17" Type="http://schemas.openxmlformats.org/officeDocument/2006/relationships/tags" Target="../tags/tag98.xml" /><Relationship Id="rId18" Type="http://schemas.openxmlformats.org/officeDocument/2006/relationships/tags" Target="../tags/tag99.xml" /><Relationship Id="rId19" Type="http://schemas.openxmlformats.org/officeDocument/2006/relationships/tags" Target="../tags/tag100.xml" /><Relationship Id="rId2" Type="http://schemas.openxmlformats.org/officeDocument/2006/relationships/tags" Target="../tags/tag83.xml" /><Relationship Id="rId20" Type="http://schemas.openxmlformats.org/officeDocument/2006/relationships/tags" Target="../tags/tag101.xml" /><Relationship Id="rId21" Type="http://schemas.openxmlformats.org/officeDocument/2006/relationships/tags" Target="../tags/tag102.xml" /><Relationship Id="rId22" Type="http://schemas.openxmlformats.org/officeDocument/2006/relationships/tags" Target="../tags/tag103.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1.xml" /><Relationship Id="rId3" Type="http://schemas.openxmlformats.org/officeDocument/2006/relationships/tags" Target="../tags/tag84.xml" /><Relationship Id="rId4" Type="http://schemas.openxmlformats.org/officeDocument/2006/relationships/tags" Target="../tags/tag85.xml" /><Relationship Id="rId5" Type="http://schemas.openxmlformats.org/officeDocument/2006/relationships/tags" Target="../tags/tag86.xml" /><Relationship Id="rId6" Type="http://schemas.openxmlformats.org/officeDocument/2006/relationships/tags" Target="../tags/tag87.xml" /><Relationship Id="rId7" Type="http://schemas.openxmlformats.org/officeDocument/2006/relationships/tags" Target="../tags/tag88.xml" /><Relationship Id="rId8" Type="http://schemas.openxmlformats.org/officeDocument/2006/relationships/tags" Target="../tags/tag89.xml" /><Relationship Id="rId9" Type="http://schemas.openxmlformats.org/officeDocument/2006/relationships/tags" Target="../tags/tag90.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104.xml" /><Relationship Id="rId10" Type="http://schemas.openxmlformats.org/officeDocument/2006/relationships/tags" Target="../tags/tag113.xml" /><Relationship Id="rId11" Type="http://schemas.openxmlformats.org/officeDocument/2006/relationships/tags" Target="../tags/tag114.xml" /><Relationship Id="rId12" Type="http://schemas.openxmlformats.org/officeDocument/2006/relationships/tags" Target="../tags/tag115.xml" /><Relationship Id="rId13" Type="http://schemas.openxmlformats.org/officeDocument/2006/relationships/tags" Target="../tags/tag116.xml" /><Relationship Id="rId14" Type="http://schemas.openxmlformats.org/officeDocument/2006/relationships/tags" Target="../tags/tag117.xml" /><Relationship Id="rId15" Type="http://schemas.openxmlformats.org/officeDocument/2006/relationships/tags" Target="../tags/tag118.xml" /><Relationship Id="rId16" Type="http://schemas.openxmlformats.org/officeDocument/2006/relationships/tags" Target="../tags/tag119.xml" /><Relationship Id="rId17" Type="http://schemas.openxmlformats.org/officeDocument/2006/relationships/tags" Target="../tags/tag120.xml" /><Relationship Id="rId18" Type="http://schemas.openxmlformats.org/officeDocument/2006/relationships/tags" Target="../tags/tag121.xml" /><Relationship Id="rId19" Type="http://schemas.openxmlformats.org/officeDocument/2006/relationships/tags" Target="../tags/tag122.xml" /><Relationship Id="rId2" Type="http://schemas.openxmlformats.org/officeDocument/2006/relationships/tags" Target="../tags/tag105.xml" /><Relationship Id="rId20" Type="http://schemas.openxmlformats.org/officeDocument/2006/relationships/tags" Target="../tags/tag123.xml" /><Relationship Id="rId21" Type="http://schemas.openxmlformats.org/officeDocument/2006/relationships/tags" Target="../tags/tag124.xml" /><Relationship Id="rId22" Type="http://schemas.openxmlformats.org/officeDocument/2006/relationships/tags" Target="../tags/tag125.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1.xml" /><Relationship Id="rId3" Type="http://schemas.openxmlformats.org/officeDocument/2006/relationships/tags" Target="../tags/tag106.xml" /><Relationship Id="rId4" Type="http://schemas.openxmlformats.org/officeDocument/2006/relationships/tags" Target="../tags/tag107.xml" /><Relationship Id="rId5" Type="http://schemas.openxmlformats.org/officeDocument/2006/relationships/tags" Target="../tags/tag108.xml" /><Relationship Id="rId6" Type="http://schemas.openxmlformats.org/officeDocument/2006/relationships/tags" Target="../tags/tag109.xml" /><Relationship Id="rId7" Type="http://schemas.openxmlformats.org/officeDocument/2006/relationships/tags" Target="../tags/tag110.xml" /><Relationship Id="rId8" Type="http://schemas.openxmlformats.org/officeDocument/2006/relationships/tags" Target="../tags/tag111.xml" /><Relationship Id="rId9" Type="http://schemas.openxmlformats.org/officeDocument/2006/relationships/tags" Target="../tags/tag112.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126.xml" /><Relationship Id="rId10" Type="http://schemas.openxmlformats.org/officeDocument/2006/relationships/tags" Target="../tags/tag135.xml" /><Relationship Id="rId11" Type="http://schemas.openxmlformats.org/officeDocument/2006/relationships/tags" Target="../tags/tag136.xml" /><Relationship Id="rId12" Type="http://schemas.openxmlformats.org/officeDocument/2006/relationships/tags" Target="../tags/tag137.xml" /><Relationship Id="rId13" Type="http://schemas.openxmlformats.org/officeDocument/2006/relationships/tags" Target="../tags/tag138.xml" /><Relationship Id="rId14" Type="http://schemas.openxmlformats.org/officeDocument/2006/relationships/tags" Target="../tags/tag139.xml" /><Relationship Id="rId15" Type="http://schemas.openxmlformats.org/officeDocument/2006/relationships/tags" Target="../tags/tag140.xml" /><Relationship Id="rId16" Type="http://schemas.openxmlformats.org/officeDocument/2006/relationships/tags" Target="../tags/tag141.xml" /><Relationship Id="rId17" Type="http://schemas.openxmlformats.org/officeDocument/2006/relationships/tags" Target="../tags/tag142.xml" /><Relationship Id="rId18" Type="http://schemas.openxmlformats.org/officeDocument/2006/relationships/tags" Target="../tags/tag143.xml" /><Relationship Id="rId19" Type="http://schemas.openxmlformats.org/officeDocument/2006/relationships/image" Target="../media/image6.png" /><Relationship Id="rId2" Type="http://schemas.openxmlformats.org/officeDocument/2006/relationships/tags" Target="../tags/tag127.xml" /><Relationship Id="rId20" Type="http://schemas.openxmlformats.org/officeDocument/2006/relationships/image" Target="../media/image7.svg" /><Relationship Id="rId21" Type="http://schemas.openxmlformats.org/officeDocument/2006/relationships/slideMaster" Target="../slideMasters/slideMaster1.xml" /><Relationship Id="rId3" Type="http://schemas.openxmlformats.org/officeDocument/2006/relationships/tags" Target="../tags/tag128.xml" /><Relationship Id="rId4" Type="http://schemas.openxmlformats.org/officeDocument/2006/relationships/tags" Target="../tags/tag129.xml" /><Relationship Id="rId5" Type="http://schemas.openxmlformats.org/officeDocument/2006/relationships/tags" Target="../tags/tag130.xml" /><Relationship Id="rId6" Type="http://schemas.openxmlformats.org/officeDocument/2006/relationships/tags" Target="../tags/tag131.xml" /><Relationship Id="rId7" Type="http://schemas.openxmlformats.org/officeDocument/2006/relationships/tags" Target="../tags/tag132.xml" /><Relationship Id="rId8" Type="http://schemas.openxmlformats.org/officeDocument/2006/relationships/tags" Target="../tags/tag133.xml" /><Relationship Id="rId9" Type="http://schemas.openxmlformats.org/officeDocument/2006/relationships/tags" Target="../tags/tag134.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144.xml" /><Relationship Id="rId2" Type="http://schemas.openxmlformats.org/officeDocument/2006/relationships/image" Target="../media/image9.png" /><Relationship Id="rId3" Type="http://schemas.openxmlformats.org/officeDocument/2006/relationships/tags" Target="../tags/tag145.xml" /><Relationship Id="rId4"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146.xml" /><Relationship Id="rId2" Type="http://schemas.openxmlformats.org/officeDocument/2006/relationships/image" Target="../media/image10.png" /><Relationship Id="rId3" Type="http://schemas.openxmlformats.org/officeDocument/2006/relationships/tags" Target="../tags/tag147.xml" /><Relationship Id="rId4"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148.xml" /><Relationship Id="rId2" Type="http://schemas.openxmlformats.org/officeDocument/2006/relationships/image" Target="../media/image10.png" /><Relationship Id="rId3" Type="http://schemas.openxmlformats.org/officeDocument/2006/relationships/tags" Target="../tags/tag149.xml" /><Relationship Id="rId4"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150.xml" /><Relationship Id="rId10" Type="http://schemas.openxmlformats.org/officeDocument/2006/relationships/image" Target="../media/image11.png" /><Relationship Id="rId11" Type="http://schemas.openxmlformats.org/officeDocument/2006/relationships/image" Target="../media/image12.svg" /><Relationship Id="rId12" Type="http://schemas.openxmlformats.org/officeDocument/2006/relationships/tags" Target="../tags/tag159.xml" /><Relationship Id="rId13" Type="http://schemas.openxmlformats.org/officeDocument/2006/relationships/slideMaster" Target="../slideMasters/slideMaster1.xml" /><Relationship Id="rId2" Type="http://schemas.openxmlformats.org/officeDocument/2006/relationships/tags" Target="../tags/tag151.xml" /><Relationship Id="rId3" Type="http://schemas.openxmlformats.org/officeDocument/2006/relationships/tags" Target="../tags/tag152.xml" /><Relationship Id="rId4" Type="http://schemas.openxmlformats.org/officeDocument/2006/relationships/tags" Target="../tags/tag153.xml" /><Relationship Id="rId5" Type="http://schemas.openxmlformats.org/officeDocument/2006/relationships/tags" Target="../tags/tag154.xml" /><Relationship Id="rId6" Type="http://schemas.openxmlformats.org/officeDocument/2006/relationships/tags" Target="../tags/tag155.xml" /><Relationship Id="rId7" Type="http://schemas.openxmlformats.org/officeDocument/2006/relationships/tags" Target="../tags/tag156.xml" /><Relationship Id="rId8" Type="http://schemas.openxmlformats.org/officeDocument/2006/relationships/tags" Target="../tags/tag157.xml" /><Relationship Id="rId9" Type="http://schemas.openxmlformats.org/officeDocument/2006/relationships/tags" Target="../tags/tag158.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60.xml" /><Relationship Id="rId10" Type="http://schemas.openxmlformats.org/officeDocument/2006/relationships/tags" Target="../tags/tag167.xml" /><Relationship Id="rId11" Type="http://schemas.openxmlformats.org/officeDocument/2006/relationships/tags" Target="../tags/tag168.xml" /><Relationship Id="rId12" Type="http://schemas.openxmlformats.org/officeDocument/2006/relationships/tags" Target="../tags/tag169.xml" /><Relationship Id="rId13" Type="http://schemas.openxmlformats.org/officeDocument/2006/relationships/slideMaster" Target="../slideMasters/slideMaster1.xml" /><Relationship Id="rId2" Type="http://schemas.openxmlformats.org/officeDocument/2006/relationships/tags" Target="../tags/tag161.xml" /><Relationship Id="rId3" Type="http://schemas.openxmlformats.org/officeDocument/2006/relationships/tags" Target="../tags/tag162.xml" /><Relationship Id="rId4" Type="http://schemas.openxmlformats.org/officeDocument/2006/relationships/tags" Target="../tags/tag163.xml" /><Relationship Id="rId5" Type="http://schemas.openxmlformats.org/officeDocument/2006/relationships/tags" Target="../tags/tag164.xml" /><Relationship Id="rId6" Type="http://schemas.openxmlformats.org/officeDocument/2006/relationships/tags" Target="../tags/tag165.xml" /><Relationship Id="rId7" Type="http://schemas.openxmlformats.org/officeDocument/2006/relationships/image" Target="../media/image11.png" /><Relationship Id="rId8" Type="http://schemas.openxmlformats.org/officeDocument/2006/relationships/image" Target="../media/image12.svg" /><Relationship Id="rId9" Type="http://schemas.openxmlformats.org/officeDocument/2006/relationships/tags" Target="../tags/tag166.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70.xml" /><Relationship Id="rId2" Type="http://schemas.openxmlformats.org/officeDocument/2006/relationships/image" Target="../media/image13.jpeg" /><Relationship Id="rId3"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74.xml" /><Relationship Id="rId2" Type="http://schemas.openxmlformats.org/officeDocument/2006/relationships/tags" Target="../tags/tag175.xml" /><Relationship Id="rId3" Type="http://schemas.openxmlformats.org/officeDocument/2006/relationships/tags" Target="../tags/tag176.xml" /><Relationship Id="rId4" Type="http://schemas.openxmlformats.org/officeDocument/2006/relationships/tags" Target="../tags/tag177.xml" /><Relationship Id="rId5" Type="http://schemas.openxmlformats.org/officeDocument/2006/relationships/tags" Target="../tags/tag178.xml" /><Relationship Id="rId6" Type="http://schemas.openxmlformats.org/officeDocument/2006/relationships/tags" Target="../tags/tag179.xml" /><Relationship Id="rId7"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80.xml" /><Relationship Id="rId2" Type="http://schemas.openxmlformats.org/officeDocument/2006/relationships/tags" Target="../tags/tag181.xml" /><Relationship Id="rId3" Type="http://schemas.openxmlformats.org/officeDocument/2006/relationships/tags" Target="../tags/tag182.xml" /><Relationship Id="rId4" Type="http://schemas.openxmlformats.org/officeDocument/2006/relationships/tags" Target="../tags/tag183.xml" /><Relationship Id="rId5" Type="http://schemas.openxmlformats.org/officeDocument/2006/relationships/tags" Target="../tags/tag184.xml" /><Relationship Id="rId6" Type="http://schemas.openxmlformats.org/officeDocument/2006/relationships/tags" Target="../tags/tag185.xml" /><Relationship Id="rId7"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86.xml" /><Relationship Id="rId2" Type="http://schemas.openxmlformats.org/officeDocument/2006/relationships/tags" Target="../tags/tag187.xml" /><Relationship Id="rId3" Type="http://schemas.openxmlformats.org/officeDocument/2006/relationships/tags" Target="../tags/tag188.xml" /><Relationship Id="rId4" Type="http://schemas.openxmlformats.org/officeDocument/2006/relationships/tags" Target="../tags/tag189.xml" /><Relationship Id="rId5" Type="http://schemas.openxmlformats.org/officeDocument/2006/relationships/tags" Target="../tags/tag190.xml" /><Relationship Id="rId6" Type="http://schemas.openxmlformats.org/officeDocument/2006/relationships/tags" Target="../tags/tag191.xml" /><Relationship Id="rId7"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92.xml" /><Relationship Id="rId2" Type="http://schemas.openxmlformats.org/officeDocument/2006/relationships/tags" Target="../tags/tag193.xml" /><Relationship Id="rId3" Type="http://schemas.openxmlformats.org/officeDocument/2006/relationships/tags" Target="../tags/tag194.xml" /><Relationship Id="rId4" Type="http://schemas.openxmlformats.org/officeDocument/2006/relationships/tags" Target="../tags/tag195.xml" /><Relationship Id="rId5" Type="http://schemas.openxmlformats.org/officeDocument/2006/relationships/tags" Target="../tags/tag196.xml" /><Relationship Id="rId6" Type="http://schemas.openxmlformats.org/officeDocument/2006/relationships/tags" Target="../tags/tag197.xml" /><Relationship Id="rId7" Type="http://schemas.openxmlformats.org/officeDocument/2006/relationships/tags" Target="../tags/tag198.xml" /><Relationship Id="rId8"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99.xml" /><Relationship Id="rId10" Type="http://schemas.openxmlformats.org/officeDocument/2006/relationships/slideMaster" Target="../slideMasters/slideMaster2.xml" /><Relationship Id="rId2" Type="http://schemas.openxmlformats.org/officeDocument/2006/relationships/tags" Target="../tags/tag200.xml" /><Relationship Id="rId3" Type="http://schemas.openxmlformats.org/officeDocument/2006/relationships/tags" Target="../tags/tag201.xml" /><Relationship Id="rId4" Type="http://schemas.openxmlformats.org/officeDocument/2006/relationships/tags" Target="../tags/tag202.xml" /><Relationship Id="rId5" Type="http://schemas.openxmlformats.org/officeDocument/2006/relationships/tags" Target="../tags/tag203.xml" /><Relationship Id="rId6" Type="http://schemas.openxmlformats.org/officeDocument/2006/relationships/tags" Target="../tags/tag204.xml" /><Relationship Id="rId7" Type="http://schemas.openxmlformats.org/officeDocument/2006/relationships/tags" Target="../tags/tag205.xml" /><Relationship Id="rId8" Type="http://schemas.openxmlformats.org/officeDocument/2006/relationships/tags" Target="../tags/tag206.xml" /><Relationship Id="rId9" Type="http://schemas.openxmlformats.org/officeDocument/2006/relationships/tags" Target="../tags/tag207.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208.xml" /><Relationship Id="rId2" Type="http://schemas.openxmlformats.org/officeDocument/2006/relationships/tags" Target="../tags/tag209.xml" /><Relationship Id="rId3" Type="http://schemas.openxmlformats.org/officeDocument/2006/relationships/tags" Target="../tags/tag210.xml" /><Relationship Id="rId4" Type="http://schemas.openxmlformats.org/officeDocument/2006/relationships/tags" Target="../tags/tag211.xml" /><Relationship Id="rId5" Type="http://schemas.openxmlformats.org/officeDocument/2006/relationships/tags" Target="../tags/tag212.xml" /><Relationship Id="rId6"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213.xml" /><Relationship Id="rId2" Type="http://schemas.openxmlformats.org/officeDocument/2006/relationships/tags" Target="../tags/tag214.xml" /><Relationship Id="rId3" Type="http://schemas.openxmlformats.org/officeDocument/2006/relationships/tags" Target="../tags/tag215.xml" /><Relationship Id="rId4" Type="http://schemas.openxmlformats.org/officeDocument/2006/relationships/tags" Target="../tags/tag216.xml" /><Relationship Id="rId5"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217.xml" /><Relationship Id="rId2" Type="http://schemas.openxmlformats.org/officeDocument/2006/relationships/tags" Target="../tags/tag218.xml" /><Relationship Id="rId3" Type="http://schemas.openxmlformats.org/officeDocument/2006/relationships/tags" Target="../tags/tag219.xml" /><Relationship Id="rId4" Type="http://schemas.openxmlformats.org/officeDocument/2006/relationships/tags" Target="../tags/tag220.xml" /><Relationship Id="rId5" Type="http://schemas.openxmlformats.org/officeDocument/2006/relationships/tags" Target="../tags/tag221.xml" /><Relationship Id="rId6" Type="http://schemas.openxmlformats.org/officeDocument/2006/relationships/tags" Target="../tags/tag222.xml" /><Relationship Id="rId7" Type="http://schemas.openxmlformats.org/officeDocument/2006/relationships/tags" Target="../tags/tag223.xml" /><Relationship Id="rId8"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224.xml" /><Relationship Id="rId2" Type="http://schemas.openxmlformats.org/officeDocument/2006/relationships/tags" Target="../tags/tag225.xml" /><Relationship Id="rId3" Type="http://schemas.openxmlformats.org/officeDocument/2006/relationships/tags" Target="../tags/tag226.xml" /><Relationship Id="rId4" Type="http://schemas.openxmlformats.org/officeDocument/2006/relationships/tags" Target="../tags/tag227.xml" /><Relationship Id="rId5" Type="http://schemas.openxmlformats.org/officeDocument/2006/relationships/tags" Target="../tags/tag228.xml" /><Relationship Id="rId6" Type="http://schemas.openxmlformats.org/officeDocument/2006/relationships/tags" Target="../tags/tag229.xml" /><Relationship Id="rId7"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230.xml" /><Relationship Id="rId2" Type="http://schemas.openxmlformats.org/officeDocument/2006/relationships/tags" Target="../tags/tag231.xml" /><Relationship Id="rId3" Type="http://schemas.openxmlformats.org/officeDocument/2006/relationships/tags" Target="../tags/tag232.xml" /><Relationship Id="rId4" Type="http://schemas.openxmlformats.org/officeDocument/2006/relationships/tags" Target="../tags/tag233.xml" /><Relationship Id="rId5" Type="http://schemas.openxmlformats.org/officeDocument/2006/relationships/tags" Target="../tags/tag234.xml" /><Relationship Id="rId6"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235.xml" /><Relationship Id="rId2" Type="http://schemas.openxmlformats.org/officeDocument/2006/relationships/tags" Target="../tags/tag236.xml" /><Relationship Id="rId3" Type="http://schemas.openxmlformats.org/officeDocument/2006/relationships/tags" Target="../tags/tag237.xml" /><Relationship Id="rId4" Type="http://schemas.openxmlformats.org/officeDocument/2006/relationships/tags" Target="../tags/tag238.xml" /><Relationship Id="rId5" Type="http://schemas.openxmlformats.org/officeDocument/2006/relationships/tags" Target="../tags/tag239.xml" /><Relationship Id="rId6" Type="http://schemas.openxmlformats.org/officeDocument/2006/relationships/tags" Target="../tags/tag240.xml" /><Relationship Id="rId7"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249.xml" /><Relationship Id="rId2" Type="http://schemas.openxmlformats.org/officeDocument/2006/relationships/image" Target="../media/image1.png" /><Relationship Id="rId3" Type="http://schemas.openxmlformats.org/officeDocument/2006/relationships/tags" Target="../tags/tag250.xml" /><Relationship Id="rId4"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251.xml" /><Relationship Id="rId2" Type="http://schemas.openxmlformats.org/officeDocument/2006/relationships/image" Target="../media/image2.png" /><Relationship Id="rId3" Type="http://schemas.openxmlformats.org/officeDocument/2006/relationships/tags" Target="../tags/tag252.xml" /><Relationship Id="rId4"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253.xml" /><Relationship Id="rId10" Type="http://schemas.openxmlformats.org/officeDocument/2006/relationships/image" Target="../media/image5.png" /><Relationship Id="rId11" Type="http://schemas.openxmlformats.org/officeDocument/2006/relationships/tags" Target="../tags/tag260.xml" /><Relationship Id="rId12" Type="http://schemas.openxmlformats.org/officeDocument/2006/relationships/tags" Target="../tags/tag261.xml" /><Relationship Id="rId13" Type="http://schemas.openxmlformats.org/officeDocument/2006/relationships/tags" Target="../tags/tag262.xml" /><Relationship Id="rId14" Type="http://schemas.openxmlformats.org/officeDocument/2006/relationships/tags" Target="../tags/tag263.xml" /><Relationship Id="rId15" Type="http://schemas.openxmlformats.org/officeDocument/2006/relationships/tags" Target="../tags/tag264.xml" /><Relationship Id="rId16" Type="http://schemas.openxmlformats.org/officeDocument/2006/relationships/tags" Target="../tags/tag265.xml" /><Relationship Id="rId17" Type="http://schemas.openxmlformats.org/officeDocument/2006/relationships/tags" Target="../tags/tag266.xml" /><Relationship Id="rId18" Type="http://schemas.openxmlformats.org/officeDocument/2006/relationships/tags" Target="../tags/tag267.xml" /><Relationship Id="rId19" Type="http://schemas.openxmlformats.org/officeDocument/2006/relationships/tags" Target="../tags/tag268.xml" /><Relationship Id="rId2" Type="http://schemas.openxmlformats.org/officeDocument/2006/relationships/image" Target="../media/image3.png" /><Relationship Id="rId20" Type="http://schemas.openxmlformats.org/officeDocument/2006/relationships/tags" Target="../tags/tag269.xml" /><Relationship Id="rId21" Type="http://schemas.openxmlformats.org/officeDocument/2006/relationships/tags" Target="../tags/tag270.xml" /><Relationship Id="rId22" Type="http://schemas.openxmlformats.org/officeDocument/2006/relationships/tags" Target="../tags/tag271.xml" /><Relationship Id="rId23" Type="http://schemas.openxmlformats.org/officeDocument/2006/relationships/tags" Target="../tags/tag272.xml" /><Relationship Id="rId24" Type="http://schemas.openxmlformats.org/officeDocument/2006/relationships/tags" Target="../tags/tag273.xml" /><Relationship Id="rId25" Type="http://schemas.openxmlformats.org/officeDocument/2006/relationships/tags" Target="../tags/tag274.xml" /><Relationship Id="rId26" Type="http://schemas.openxmlformats.org/officeDocument/2006/relationships/slideMaster" Target="../slideMasters/slideMaster3.xml" /><Relationship Id="rId3" Type="http://schemas.openxmlformats.org/officeDocument/2006/relationships/tags" Target="../tags/tag254.xml" /><Relationship Id="rId4" Type="http://schemas.openxmlformats.org/officeDocument/2006/relationships/image" Target="../media/image4.png" /><Relationship Id="rId5" Type="http://schemas.openxmlformats.org/officeDocument/2006/relationships/tags" Target="../tags/tag255.xml" /><Relationship Id="rId6" Type="http://schemas.openxmlformats.org/officeDocument/2006/relationships/tags" Target="../tags/tag256.xml" /><Relationship Id="rId7" Type="http://schemas.openxmlformats.org/officeDocument/2006/relationships/tags" Target="../tags/tag257.xml" /><Relationship Id="rId8" Type="http://schemas.openxmlformats.org/officeDocument/2006/relationships/tags" Target="../tags/tag258.xml" /><Relationship Id="rId9" Type="http://schemas.openxmlformats.org/officeDocument/2006/relationships/tags" Target="../tags/tag259.xml" /></Relationships>
</file>

<file path=ppt/slideLayouts/_rels/slideLayout30.xml.rels>&#65279;<?xml version="1.0" encoding="utf-8" standalone="yes"?><Relationships xmlns="http://schemas.openxmlformats.org/package/2006/relationships"><Relationship Id="rId1" Type="http://schemas.openxmlformats.org/officeDocument/2006/relationships/tags" Target="../tags/tag275.xml" /><Relationship Id="rId10" Type="http://schemas.openxmlformats.org/officeDocument/2006/relationships/tags" Target="../tags/tag284.xml" /><Relationship Id="rId11" Type="http://schemas.openxmlformats.org/officeDocument/2006/relationships/tags" Target="../tags/tag285.xml" /><Relationship Id="rId12" Type="http://schemas.openxmlformats.org/officeDocument/2006/relationships/tags" Target="../tags/tag286.xml" /><Relationship Id="rId13" Type="http://schemas.openxmlformats.org/officeDocument/2006/relationships/tags" Target="../tags/tag287.xml" /><Relationship Id="rId14" Type="http://schemas.openxmlformats.org/officeDocument/2006/relationships/tags" Target="../tags/tag288.xml" /><Relationship Id="rId15" Type="http://schemas.openxmlformats.org/officeDocument/2006/relationships/tags" Target="../tags/tag289.xml" /><Relationship Id="rId16" Type="http://schemas.openxmlformats.org/officeDocument/2006/relationships/tags" Target="../tags/tag290.xml" /><Relationship Id="rId17" Type="http://schemas.openxmlformats.org/officeDocument/2006/relationships/tags" Target="../tags/tag291.xml" /><Relationship Id="rId18" Type="http://schemas.openxmlformats.org/officeDocument/2006/relationships/tags" Target="../tags/tag292.xml" /><Relationship Id="rId19" Type="http://schemas.openxmlformats.org/officeDocument/2006/relationships/image" Target="../media/image6.png" /><Relationship Id="rId2" Type="http://schemas.openxmlformats.org/officeDocument/2006/relationships/tags" Target="../tags/tag276.xml" /><Relationship Id="rId20" Type="http://schemas.openxmlformats.org/officeDocument/2006/relationships/image" Target="../media/image7.svg" /><Relationship Id="rId21" Type="http://schemas.openxmlformats.org/officeDocument/2006/relationships/slideMaster" Target="../slideMasters/slideMaster3.xml" /><Relationship Id="rId3" Type="http://schemas.openxmlformats.org/officeDocument/2006/relationships/tags" Target="../tags/tag277.xml" /><Relationship Id="rId4" Type="http://schemas.openxmlformats.org/officeDocument/2006/relationships/tags" Target="../tags/tag278.xml" /><Relationship Id="rId5" Type="http://schemas.openxmlformats.org/officeDocument/2006/relationships/tags" Target="../tags/tag279.xml" /><Relationship Id="rId6" Type="http://schemas.openxmlformats.org/officeDocument/2006/relationships/tags" Target="../tags/tag280.xml" /><Relationship Id="rId7" Type="http://schemas.openxmlformats.org/officeDocument/2006/relationships/tags" Target="../tags/tag281.xml" /><Relationship Id="rId8" Type="http://schemas.openxmlformats.org/officeDocument/2006/relationships/tags" Target="../tags/tag282.xml" /><Relationship Id="rId9" Type="http://schemas.openxmlformats.org/officeDocument/2006/relationships/tags" Target="../tags/tag283.xml" /></Relationships>
</file>

<file path=ppt/slideLayouts/_rels/slideLayout31.xml.rels>&#65279;<?xml version="1.0" encoding="utf-8" standalone="yes"?><Relationships xmlns="http://schemas.openxmlformats.org/package/2006/relationships"><Relationship Id="rId1" Type="http://schemas.openxmlformats.org/officeDocument/2006/relationships/tags" Target="../tags/tag293.xml" /><Relationship Id="rId10" Type="http://schemas.openxmlformats.org/officeDocument/2006/relationships/tags" Target="../tags/tag301.xml" /><Relationship Id="rId11" Type="http://schemas.openxmlformats.org/officeDocument/2006/relationships/tags" Target="../tags/tag302.xml" /><Relationship Id="rId12" Type="http://schemas.openxmlformats.org/officeDocument/2006/relationships/tags" Target="../tags/tag303.xml" /><Relationship Id="rId13" Type="http://schemas.openxmlformats.org/officeDocument/2006/relationships/tags" Target="../tags/tag304.xml" /><Relationship Id="rId14" Type="http://schemas.openxmlformats.org/officeDocument/2006/relationships/tags" Target="../tags/tag305.xml" /><Relationship Id="rId15" Type="http://schemas.openxmlformats.org/officeDocument/2006/relationships/tags" Target="../tags/tag306.xml" /><Relationship Id="rId16" Type="http://schemas.openxmlformats.org/officeDocument/2006/relationships/tags" Target="../tags/tag307.xml" /><Relationship Id="rId17" Type="http://schemas.openxmlformats.org/officeDocument/2006/relationships/tags" Target="../tags/tag308.xml" /><Relationship Id="rId18" Type="http://schemas.openxmlformats.org/officeDocument/2006/relationships/tags" Target="../tags/tag309.xml" /><Relationship Id="rId19" Type="http://schemas.openxmlformats.org/officeDocument/2006/relationships/tags" Target="../tags/tag310.xml" /><Relationship Id="rId2" Type="http://schemas.openxmlformats.org/officeDocument/2006/relationships/image" Target="../media/image8.png" /><Relationship Id="rId20" Type="http://schemas.openxmlformats.org/officeDocument/2006/relationships/tags" Target="../tags/tag311.xml" /><Relationship Id="rId21" Type="http://schemas.openxmlformats.org/officeDocument/2006/relationships/slideMaster" Target="../slideMasters/slideMaster3.xml" /><Relationship Id="rId3" Type="http://schemas.openxmlformats.org/officeDocument/2006/relationships/tags" Target="../tags/tag294.xml" /><Relationship Id="rId4" Type="http://schemas.openxmlformats.org/officeDocument/2006/relationships/tags" Target="../tags/tag295.xml" /><Relationship Id="rId5" Type="http://schemas.openxmlformats.org/officeDocument/2006/relationships/tags" Target="../tags/tag296.xml" /><Relationship Id="rId6" Type="http://schemas.openxmlformats.org/officeDocument/2006/relationships/tags" Target="../tags/tag297.xml" /><Relationship Id="rId7" Type="http://schemas.openxmlformats.org/officeDocument/2006/relationships/tags" Target="../tags/tag298.xml" /><Relationship Id="rId8" Type="http://schemas.openxmlformats.org/officeDocument/2006/relationships/tags" Target="../tags/tag299.xml" /><Relationship Id="rId9" Type="http://schemas.openxmlformats.org/officeDocument/2006/relationships/tags" Target="../tags/tag300.xml" /></Relationships>
</file>

<file path=ppt/slideLayouts/_rels/slideLayout32.xml.rels>&#65279;<?xml version="1.0" encoding="utf-8" standalone="yes"?><Relationships xmlns="http://schemas.openxmlformats.org/package/2006/relationships"><Relationship Id="rId1" Type="http://schemas.openxmlformats.org/officeDocument/2006/relationships/tags" Target="../tags/tag312.xml" /><Relationship Id="rId10" Type="http://schemas.openxmlformats.org/officeDocument/2006/relationships/tags" Target="../tags/tag321.xml" /><Relationship Id="rId11" Type="http://schemas.openxmlformats.org/officeDocument/2006/relationships/tags" Target="../tags/tag322.xml" /><Relationship Id="rId12" Type="http://schemas.openxmlformats.org/officeDocument/2006/relationships/tags" Target="../tags/tag323.xml" /><Relationship Id="rId13" Type="http://schemas.openxmlformats.org/officeDocument/2006/relationships/tags" Target="../tags/tag324.xml" /><Relationship Id="rId14" Type="http://schemas.openxmlformats.org/officeDocument/2006/relationships/tags" Target="../tags/tag325.xml" /><Relationship Id="rId15" Type="http://schemas.openxmlformats.org/officeDocument/2006/relationships/tags" Target="../tags/tag326.xml" /><Relationship Id="rId16" Type="http://schemas.openxmlformats.org/officeDocument/2006/relationships/tags" Target="../tags/tag327.xml" /><Relationship Id="rId17" Type="http://schemas.openxmlformats.org/officeDocument/2006/relationships/tags" Target="../tags/tag328.xml" /><Relationship Id="rId18" Type="http://schemas.openxmlformats.org/officeDocument/2006/relationships/tags" Target="../tags/tag329.xml" /><Relationship Id="rId19" Type="http://schemas.openxmlformats.org/officeDocument/2006/relationships/image" Target="../media/image6.png" /><Relationship Id="rId2" Type="http://schemas.openxmlformats.org/officeDocument/2006/relationships/tags" Target="../tags/tag313.xml" /><Relationship Id="rId20" Type="http://schemas.openxmlformats.org/officeDocument/2006/relationships/image" Target="../media/image7.svg" /><Relationship Id="rId21" Type="http://schemas.openxmlformats.org/officeDocument/2006/relationships/slideMaster" Target="../slideMasters/slideMaster3.xml" /><Relationship Id="rId3" Type="http://schemas.openxmlformats.org/officeDocument/2006/relationships/tags" Target="../tags/tag314.xml" /><Relationship Id="rId4" Type="http://schemas.openxmlformats.org/officeDocument/2006/relationships/tags" Target="../tags/tag315.xml" /><Relationship Id="rId5" Type="http://schemas.openxmlformats.org/officeDocument/2006/relationships/tags" Target="../tags/tag316.xml" /><Relationship Id="rId6" Type="http://schemas.openxmlformats.org/officeDocument/2006/relationships/tags" Target="../tags/tag317.xml" /><Relationship Id="rId7" Type="http://schemas.openxmlformats.org/officeDocument/2006/relationships/tags" Target="../tags/tag318.xml" /><Relationship Id="rId8" Type="http://schemas.openxmlformats.org/officeDocument/2006/relationships/tags" Target="../tags/tag319.xml" /><Relationship Id="rId9" Type="http://schemas.openxmlformats.org/officeDocument/2006/relationships/tags" Target="../tags/tag320.xml" /></Relationships>
</file>

<file path=ppt/slideLayouts/_rels/slideLayout33.xml.rels>&#65279;<?xml version="1.0" encoding="utf-8" standalone="yes"?><Relationships xmlns="http://schemas.openxmlformats.org/package/2006/relationships"><Relationship Id="rId1" Type="http://schemas.openxmlformats.org/officeDocument/2006/relationships/tags" Target="../tags/tag330.xml" /><Relationship Id="rId10" Type="http://schemas.openxmlformats.org/officeDocument/2006/relationships/tags" Target="../tags/tag339.xml" /><Relationship Id="rId11" Type="http://schemas.openxmlformats.org/officeDocument/2006/relationships/tags" Target="../tags/tag340.xml" /><Relationship Id="rId12" Type="http://schemas.openxmlformats.org/officeDocument/2006/relationships/tags" Target="../tags/tag341.xml" /><Relationship Id="rId13" Type="http://schemas.openxmlformats.org/officeDocument/2006/relationships/tags" Target="../tags/tag342.xml" /><Relationship Id="rId14" Type="http://schemas.openxmlformats.org/officeDocument/2006/relationships/tags" Target="../tags/tag343.xml" /><Relationship Id="rId15" Type="http://schemas.openxmlformats.org/officeDocument/2006/relationships/tags" Target="../tags/tag344.xml" /><Relationship Id="rId16" Type="http://schemas.openxmlformats.org/officeDocument/2006/relationships/tags" Target="../tags/tag345.xml" /><Relationship Id="rId17" Type="http://schemas.openxmlformats.org/officeDocument/2006/relationships/tags" Target="../tags/tag346.xml" /><Relationship Id="rId18" Type="http://schemas.openxmlformats.org/officeDocument/2006/relationships/tags" Target="../tags/tag347.xml" /><Relationship Id="rId19" Type="http://schemas.openxmlformats.org/officeDocument/2006/relationships/tags" Target="../tags/tag348.xml" /><Relationship Id="rId2" Type="http://schemas.openxmlformats.org/officeDocument/2006/relationships/tags" Target="../tags/tag331.xml" /><Relationship Id="rId20" Type="http://schemas.openxmlformats.org/officeDocument/2006/relationships/tags" Target="../tags/tag349.xml" /><Relationship Id="rId21" Type="http://schemas.openxmlformats.org/officeDocument/2006/relationships/tags" Target="../tags/tag350.xml" /><Relationship Id="rId22" Type="http://schemas.openxmlformats.org/officeDocument/2006/relationships/tags" Target="../tags/tag351.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3.xml" /><Relationship Id="rId3" Type="http://schemas.openxmlformats.org/officeDocument/2006/relationships/tags" Target="../tags/tag332.xml" /><Relationship Id="rId4" Type="http://schemas.openxmlformats.org/officeDocument/2006/relationships/tags" Target="../tags/tag333.xml" /><Relationship Id="rId5" Type="http://schemas.openxmlformats.org/officeDocument/2006/relationships/tags" Target="../tags/tag334.xml" /><Relationship Id="rId6" Type="http://schemas.openxmlformats.org/officeDocument/2006/relationships/tags" Target="../tags/tag335.xml" /><Relationship Id="rId7" Type="http://schemas.openxmlformats.org/officeDocument/2006/relationships/tags" Target="../tags/tag336.xml" /><Relationship Id="rId8" Type="http://schemas.openxmlformats.org/officeDocument/2006/relationships/tags" Target="../tags/tag337.xml" /><Relationship Id="rId9" Type="http://schemas.openxmlformats.org/officeDocument/2006/relationships/tags" Target="../tags/tag338.xml" /></Relationships>
</file>

<file path=ppt/slideLayouts/_rels/slideLayout34.xml.rels>&#65279;<?xml version="1.0" encoding="utf-8" standalone="yes"?><Relationships xmlns="http://schemas.openxmlformats.org/package/2006/relationships"><Relationship Id="rId1" Type="http://schemas.openxmlformats.org/officeDocument/2006/relationships/tags" Target="../tags/tag352.xml" /><Relationship Id="rId10" Type="http://schemas.openxmlformats.org/officeDocument/2006/relationships/tags" Target="../tags/tag361.xml" /><Relationship Id="rId11" Type="http://schemas.openxmlformats.org/officeDocument/2006/relationships/tags" Target="../tags/tag362.xml" /><Relationship Id="rId12" Type="http://schemas.openxmlformats.org/officeDocument/2006/relationships/tags" Target="../tags/tag363.xml" /><Relationship Id="rId13" Type="http://schemas.openxmlformats.org/officeDocument/2006/relationships/tags" Target="../tags/tag364.xml" /><Relationship Id="rId14" Type="http://schemas.openxmlformats.org/officeDocument/2006/relationships/tags" Target="../tags/tag365.xml" /><Relationship Id="rId15" Type="http://schemas.openxmlformats.org/officeDocument/2006/relationships/tags" Target="../tags/tag366.xml" /><Relationship Id="rId16" Type="http://schemas.openxmlformats.org/officeDocument/2006/relationships/tags" Target="../tags/tag367.xml" /><Relationship Id="rId17" Type="http://schemas.openxmlformats.org/officeDocument/2006/relationships/tags" Target="../tags/tag368.xml" /><Relationship Id="rId18" Type="http://schemas.openxmlformats.org/officeDocument/2006/relationships/tags" Target="../tags/tag369.xml" /><Relationship Id="rId19" Type="http://schemas.openxmlformats.org/officeDocument/2006/relationships/tags" Target="../tags/tag370.xml" /><Relationship Id="rId2" Type="http://schemas.openxmlformats.org/officeDocument/2006/relationships/tags" Target="../tags/tag353.xml" /><Relationship Id="rId20" Type="http://schemas.openxmlformats.org/officeDocument/2006/relationships/tags" Target="../tags/tag371.xml" /><Relationship Id="rId21" Type="http://schemas.openxmlformats.org/officeDocument/2006/relationships/tags" Target="../tags/tag372.xml" /><Relationship Id="rId22" Type="http://schemas.openxmlformats.org/officeDocument/2006/relationships/tags" Target="../tags/tag373.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3.xml" /><Relationship Id="rId3" Type="http://schemas.openxmlformats.org/officeDocument/2006/relationships/tags" Target="../tags/tag354.xml" /><Relationship Id="rId4" Type="http://schemas.openxmlformats.org/officeDocument/2006/relationships/tags" Target="../tags/tag355.xml" /><Relationship Id="rId5" Type="http://schemas.openxmlformats.org/officeDocument/2006/relationships/tags" Target="../tags/tag356.xml" /><Relationship Id="rId6" Type="http://schemas.openxmlformats.org/officeDocument/2006/relationships/tags" Target="../tags/tag357.xml" /><Relationship Id="rId7" Type="http://schemas.openxmlformats.org/officeDocument/2006/relationships/tags" Target="../tags/tag358.xml" /><Relationship Id="rId8" Type="http://schemas.openxmlformats.org/officeDocument/2006/relationships/tags" Target="../tags/tag359.xml" /><Relationship Id="rId9" Type="http://schemas.openxmlformats.org/officeDocument/2006/relationships/tags" Target="../tags/tag360.xml" /></Relationships>
</file>

<file path=ppt/slideLayouts/_rels/slideLayout35.xml.rels>&#65279;<?xml version="1.0" encoding="utf-8" standalone="yes"?><Relationships xmlns="http://schemas.openxmlformats.org/package/2006/relationships"><Relationship Id="rId1" Type="http://schemas.openxmlformats.org/officeDocument/2006/relationships/tags" Target="../tags/tag374.xml" /><Relationship Id="rId10" Type="http://schemas.openxmlformats.org/officeDocument/2006/relationships/tags" Target="../tags/tag383.xml" /><Relationship Id="rId11" Type="http://schemas.openxmlformats.org/officeDocument/2006/relationships/tags" Target="../tags/tag384.xml" /><Relationship Id="rId12" Type="http://schemas.openxmlformats.org/officeDocument/2006/relationships/tags" Target="../tags/tag385.xml" /><Relationship Id="rId13" Type="http://schemas.openxmlformats.org/officeDocument/2006/relationships/tags" Target="../tags/tag386.xml" /><Relationship Id="rId14" Type="http://schemas.openxmlformats.org/officeDocument/2006/relationships/tags" Target="../tags/tag387.xml" /><Relationship Id="rId15" Type="http://schemas.openxmlformats.org/officeDocument/2006/relationships/tags" Target="../tags/tag388.xml" /><Relationship Id="rId16" Type="http://schemas.openxmlformats.org/officeDocument/2006/relationships/tags" Target="../tags/tag389.xml" /><Relationship Id="rId17" Type="http://schemas.openxmlformats.org/officeDocument/2006/relationships/tags" Target="../tags/tag390.xml" /><Relationship Id="rId18" Type="http://schemas.openxmlformats.org/officeDocument/2006/relationships/tags" Target="../tags/tag391.xml" /><Relationship Id="rId19" Type="http://schemas.openxmlformats.org/officeDocument/2006/relationships/image" Target="../media/image6.png" /><Relationship Id="rId2" Type="http://schemas.openxmlformats.org/officeDocument/2006/relationships/tags" Target="../tags/tag375.xml" /><Relationship Id="rId20" Type="http://schemas.openxmlformats.org/officeDocument/2006/relationships/image" Target="../media/image7.svg" /><Relationship Id="rId21" Type="http://schemas.openxmlformats.org/officeDocument/2006/relationships/slideMaster" Target="../slideMasters/slideMaster3.xml" /><Relationship Id="rId3" Type="http://schemas.openxmlformats.org/officeDocument/2006/relationships/tags" Target="../tags/tag376.xml" /><Relationship Id="rId4" Type="http://schemas.openxmlformats.org/officeDocument/2006/relationships/tags" Target="../tags/tag377.xml" /><Relationship Id="rId5" Type="http://schemas.openxmlformats.org/officeDocument/2006/relationships/tags" Target="../tags/tag378.xml" /><Relationship Id="rId6" Type="http://schemas.openxmlformats.org/officeDocument/2006/relationships/tags" Target="../tags/tag379.xml" /><Relationship Id="rId7" Type="http://schemas.openxmlformats.org/officeDocument/2006/relationships/tags" Target="../tags/tag380.xml" /><Relationship Id="rId8" Type="http://schemas.openxmlformats.org/officeDocument/2006/relationships/tags" Target="../tags/tag381.xml" /><Relationship Id="rId9" Type="http://schemas.openxmlformats.org/officeDocument/2006/relationships/tags" Target="../tags/tag382.xml" /></Relationships>
</file>

<file path=ppt/slideLayouts/_rels/slideLayout36.xml.rels>&#65279;<?xml version="1.0" encoding="utf-8" standalone="yes"?><Relationships xmlns="http://schemas.openxmlformats.org/package/2006/relationships"><Relationship Id="rId1" Type="http://schemas.openxmlformats.org/officeDocument/2006/relationships/tags" Target="../tags/tag392.xml" /><Relationship Id="rId2" Type="http://schemas.openxmlformats.org/officeDocument/2006/relationships/image" Target="../media/image9.png" /><Relationship Id="rId3" Type="http://schemas.openxmlformats.org/officeDocument/2006/relationships/tags" Target="../tags/tag393.xml" /><Relationship Id="rId4"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tags" Target="../tags/tag394.xml" /><Relationship Id="rId2" Type="http://schemas.openxmlformats.org/officeDocument/2006/relationships/image" Target="../media/image10.png" /><Relationship Id="rId3" Type="http://schemas.openxmlformats.org/officeDocument/2006/relationships/tags" Target="../tags/tag395.xml" /><Relationship Id="rId4"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tags" Target="../tags/tag396.xml" /><Relationship Id="rId2" Type="http://schemas.openxmlformats.org/officeDocument/2006/relationships/image" Target="../media/image10.png" /><Relationship Id="rId3" Type="http://schemas.openxmlformats.org/officeDocument/2006/relationships/tags" Target="../tags/tag397.xml" /><Relationship Id="rId4"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tags" Target="../tags/tag398.xml" /><Relationship Id="rId10" Type="http://schemas.openxmlformats.org/officeDocument/2006/relationships/image" Target="../media/image11.png" /><Relationship Id="rId11" Type="http://schemas.openxmlformats.org/officeDocument/2006/relationships/image" Target="../media/image12.svg" /><Relationship Id="rId12" Type="http://schemas.openxmlformats.org/officeDocument/2006/relationships/tags" Target="../tags/tag407.xml" /><Relationship Id="rId13" Type="http://schemas.openxmlformats.org/officeDocument/2006/relationships/slideMaster" Target="../slideMasters/slideMaster3.xml" /><Relationship Id="rId2" Type="http://schemas.openxmlformats.org/officeDocument/2006/relationships/tags" Target="../tags/tag399.xml" /><Relationship Id="rId3" Type="http://schemas.openxmlformats.org/officeDocument/2006/relationships/tags" Target="../tags/tag400.xml" /><Relationship Id="rId4" Type="http://schemas.openxmlformats.org/officeDocument/2006/relationships/tags" Target="../tags/tag401.xml" /><Relationship Id="rId5" Type="http://schemas.openxmlformats.org/officeDocument/2006/relationships/tags" Target="../tags/tag402.xml" /><Relationship Id="rId6" Type="http://schemas.openxmlformats.org/officeDocument/2006/relationships/tags" Target="../tags/tag403.xml" /><Relationship Id="rId7" Type="http://schemas.openxmlformats.org/officeDocument/2006/relationships/tags" Target="../tags/tag404.xml" /><Relationship Id="rId8" Type="http://schemas.openxmlformats.org/officeDocument/2006/relationships/tags" Target="../tags/tag405.xml" /><Relationship Id="rId9" Type="http://schemas.openxmlformats.org/officeDocument/2006/relationships/tags" Target="../tags/tag406.xml" /></Relationships>
</file>

<file path=ppt/slideLayouts/_rels/slideLayout40.xml.rels>&#65279;<?xml version="1.0" encoding="utf-8" standalone="yes"?><Relationships xmlns="http://schemas.openxmlformats.org/package/2006/relationships"><Relationship Id="rId1" Type="http://schemas.openxmlformats.org/officeDocument/2006/relationships/tags" Target="../tags/tag408.xml" /><Relationship Id="rId10" Type="http://schemas.openxmlformats.org/officeDocument/2006/relationships/tags" Target="../tags/tag415.xml" /><Relationship Id="rId11" Type="http://schemas.openxmlformats.org/officeDocument/2006/relationships/tags" Target="../tags/tag416.xml" /><Relationship Id="rId12" Type="http://schemas.openxmlformats.org/officeDocument/2006/relationships/tags" Target="../tags/tag417.xml" /><Relationship Id="rId13" Type="http://schemas.openxmlformats.org/officeDocument/2006/relationships/slideMaster" Target="../slideMasters/slideMaster3.xml" /><Relationship Id="rId2" Type="http://schemas.openxmlformats.org/officeDocument/2006/relationships/tags" Target="../tags/tag409.xml" /><Relationship Id="rId3" Type="http://schemas.openxmlformats.org/officeDocument/2006/relationships/tags" Target="../tags/tag410.xml" /><Relationship Id="rId4" Type="http://schemas.openxmlformats.org/officeDocument/2006/relationships/tags" Target="../tags/tag411.xml" /><Relationship Id="rId5" Type="http://schemas.openxmlformats.org/officeDocument/2006/relationships/tags" Target="../tags/tag412.xml" /><Relationship Id="rId6" Type="http://schemas.openxmlformats.org/officeDocument/2006/relationships/tags" Target="../tags/tag413.xml" /><Relationship Id="rId7" Type="http://schemas.openxmlformats.org/officeDocument/2006/relationships/image" Target="../media/image11.png" /><Relationship Id="rId8" Type="http://schemas.openxmlformats.org/officeDocument/2006/relationships/image" Target="../media/image12.svg" /><Relationship Id="rId9" Type="http://schemas.openxmlformats.org/officeDocument/2006/relationships/tags" Target="../tags/tag414.xml" /></Relationships>
</file>

<file path=ppt/slideLayouts/_rels/slideLayout41.xml.rels>&#65279;<?xml version="1.0" encoding="utf-8" standalone="yes"?><Relationships xmlns="http://schemas.openxmlformats.org/package/2006/relationships"><Relationship Id="rId1" Type="http://schemas.openxmlformats.org/officeDocument/2006/relationships/tags" Target="../tags/tag418.xml" /><Relationship Id="rId2" Type="http://schemas.openxmlformats.org/officeDocument/2006/relationships/image" Target="../media/image13.jpeg" /><Relationship Id="rId3" Type="http://schemas.openxmlformats.org/officeDocument/2006/relationships/slideMaster" Target="../slideMasters/slideMaster3.xml" /></Relationships>
</file>

<file path=ppt/slideLayouts/_rels/slideLayout42.xml.rels>&#65279;<?xml version="1.0" encoding="utf-8" standalone="yes"?><Relationships xmlns="http://schemas.openxmlformats.org/package/2006/relationships"><Relationship Id="rId1" Type="http://schemas.openxmlformats.org/officeDocument/2006/relationships/tags" Target="../tags/tag422.xml" /><Relationship Id="rId2" Type="http://schemas.openxmlformats.org/officeDocument/2006/relationships/image" Target="../media/image1.png" /><Relationship Id="rId3" Type="http://schemas.openxmlformats.org/officeDocument/2006/relationships/tags" Target="../tags/tag423.xml" /><Relationship Id="rId4"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tags" Target="../tags/tag424.xml" /><Relationship Id="rId2" Type="http://schemas.openxmlformats.org/officeDocument/2006/relationships/image" Target="../media/image2.png" /><Relationship Id="rId3" Type="http://schemas.openxmlformats.org/officeDocument/2006/relationships/tags" Target="../tags/tag425.xml" /><Relationship Id="rId4"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tags" Target="../tags/tag426.xml" /><Relationship Id="rId10" Type="http://schemas.openxmlformats.org/officeDocument/2006/relationships/image" Target="../media/image5.png" /><Relationship Id="rId11" Type="http://schemas.openxmlformats.org/officeDocument/2006/relationships/tags" Target="../tags/tag433.xml" /><Relationship Id="rId12" Type="http://schemas.openxmlformats.org/officeDocument/2006/relationships/tags" Target="../tags/tag434.xml" /><Relationship Id="rId13" Type="http://schemas.openxmlformats.org/officeDocument/2006/relationships/tags" Target="../tags/tag435.xml" /><Relationship Id="rId14" Type="http://schemas.openxmlformats.org/officeDocument/2006/relationships/tags" Target="../tags/tag436.xml" /><Relationship Id="rId15" Type="http://schemas.openxmlformats.org/officeDocument/2006/relationships/tags" Target="../tags/tag437.xml" /><Relationship Id="rId16" Type="http://schemas.openxmlformats.org/officeDocument/2006/relationships/tags" Target="../tags/tag438.xml" /><Relationship Id="rId17" Type="http://schemas.openxmlformats.org/officeDocument/2006/relationships/tags" Target="../tags/tag439.xml" /><Relationship Id="rId18" Type="http://schemas.openxmlformats.org/officeDocument/2006/relationships/tags" Target="../tags/tag440.xml" /><Relationship Id="rId19" Type="http://schemas.openxmlformats.org/officeDocument/2006/relationships/tags" Target="../tags/tag441.xml" /><Relationship Id="rId2" Type="http://schemas.openxmlformats.org/officeDocument/2006/relationships/image" Target="../media/image3.png" /><Relationship Id="rId20" Type="http://schemas.openxmlformats.org/officeDocument/2006/relationships/tags" Target="../tags/tag442.xml" /><Relationship Id="rId21" Type="http://schemas.openxmlformats.org/officeDocument/2006/relationships/tags" Target="../tags/tag443.xml" /><Relationship Id="rId22" Type="http://schemas.openxmlformats.org/officeDocument/2006/relationships/tags" Target="../tags/tag444.xml" /><Relationship Id="rId23" Type="http://schemas.openxmlformats.org/officeDocument/2006/relationships/tags" Target="../tags/tag445.xml" /><Relationship Id="rId24" Type="http://schemas.openxmlformats.org/officeDocument/2006/relationships/tags" Target="../tags/tag446.xml" /><Relationship Id="rId25" Type="http://schemas.openxmlformats.org/officeDocument/2006/relationships/tags" Target="../tags/tag447.xml" /><Relationship Id="rId26" Type="http://schemas.openxmlformats.org/officeDocument/2006/relationships/slideMaster" Target="../slideMasters/slideMaster4.xml" /><Relationship Id="rId3" Type="http://schemas.openxmlformats.org/officeDocument/2006/relationships/tags" Target="../tags/tag427.xml" /><Relationship Id="rId4" Type="http://schemas.openxmlformats.org/officeDocument/2006/relationships/image" Target="../media/image4.png" /><Relationship Id="rId5" Type="http://schemas.openxmlformats.org/officeDocument/2006/relationships/tags" Target="../tags/tag428.xml" /><Relationship Id="rId6" Type="http://schemas.openxmlformats.org/officeDocument/2006/relationships/tags" Target="../tags/tag429.xml" /><Relationship Id="rId7" Type="http://schemas.openxmlformats.org/officeDocument/2006/relationships/tags" Target="../tags/tag430.xml" /><Relationship Id="rId8" Type="http://schemas.openxmlformats.org/officeDocument/2006/relationships/tags" Target="../tags/tag431.xml" /><Relationship Id="rId9" Type="http://schemas.openxmlformats.org/officeDocument/2006/relationships/tags" Target="../tags/tag432.xml" /></Relationships>
</file>

<file path=ppt/slideLayouts/_rels/slideLayout45.xml.rels>&#65279;<?xml version="1.0" encoding="utf-8" standalone="yes"?><Relationships xmlns="http://schemas.openxmlformats.org/package/2006/relationships"><Relationship Id="rId1" Type="http://schemas.openxmlformats.org/officeDocument/2006/relationships/tags" Target="../tags/tag448.xml" /><Relationship Id="rId10" Type="http://schemas.openxmlformats.org/officeDocument/2006/relationships/tags" Target="../tags/tag457.xml" /><Relationship Id="rId11" Type="http://schemas.openxmlformats.org/officeDocument/2006/relationships/tags" Target="../tags/tag458.xml" /><Relationship Id="rId12" Type="http://schemas.openxmlformats.org/officeDocument/2006/relationships/tags" Target="../tags/tag459.xml" /><Relationship Id="rId13" Type="http://schemas.openxmlformats.org/officeDocument/2006/relationships/tags" Target="../tags/tag460.xml" /><Relationship Id="rId14" Type="http://schemas.openxmlformats.org/officeDocument/2006/relationships/tags" Target="../tags/tag461.xml" /><Relationship Id="rId15" Type="http://schemas.openxmlformats.org/officeDocument/2006/relationships/tags" Target="../tags/tag462.xml" /><Relationship Id="rId16" Type="http://schemas.openxmlformats.org/officeDocument/2006/relationships/tags" Target="../tags/tag463.xml" /><Relationship Id="rId17" Type="http://schemas.openxmlformats.org/officeDocument/2006/relationships/tags" Target="../tags/tag464.xml" /><Relationship Id="rId18" Type="http://schemas.openxmlformats.org/officeDocument/2006/relationships/tags" Target="../tags/tag465.xml" /><Relationship Id="rId19" Type="http://schemas.openxmlformats.org/officeDocument/2006/relationships/image" Target="../media/image6.png" /><Relationship Id="rId2" Type="http://schemas.openxmlformats.org/officeDocument/2006/relationships/tags" Target="../tags/tag449.xml" /><Relationship Id="rId20" Type="http://schemas.openxmlformats.org/officeDocument/2006/relationships/image" Target="../media/image7.svg" /><Relationship Id="rId21" Type="http://schemas.openxmlformats.org/officeDocument/2006/relationships/slideMaster" Target="../slideMasters/slideMaster4.xml" /><Relationship Id="rId3" Type="http://schemas.openxmlformats.org/officeDocument/2006/relationships/tags" Target="../tags/tag450.xml" /><Relationship Id="rId4" Type="http://schemas.openxmlformats.org/officeDocument/2006/relationships/tags" Target="../tags/tag451.xml" /><Relationship Id="rId5" Type="http://schemas.openxmlformats.org/officeDocument/2006/relationships/tags" Target="../tags/tag452.xml" /><Relationship Id="rId6" Type="http://schemas.openxmlformats.org/officeDocument/2006/relationships/tags" Target="../tags/tag453.xml" /><Relationship Id="rId7" Type="http://schemas.openxmlformats.org/officeDocument/2006/relationships/tags" Target="../tags/tag454.xml" /><Relationship Id="rId8" Type="http://schemas.openxmlformats.org/officeDocument/2006/relationships/tags" Target="../tags/tag455.xml" /><Relationship Id="rId9" Type="http://schemas.openxmlformats.org/officeDocument/2006/relationships/tags" Target="../tags/tag456.xml" /></Relationships>
</file>

<file path=ppt/slideLayouts/_rels/slideLayout46.xml.rels>&#65279;<?xml version="1.0" encoding="utf-8" standalone="yes"?><Relationships xmlns="http://schemas.openxmlformats.org/package/2006/relationships"><Relationship Id="rId1" Type="http://schemas.openxmlformats.org/officeDocument/2006/relationships/tags" Target="../tags/tag466.xml" /><Relationship Id="rId10" Type="http://schemas.openxmlformats.org/officeDocument/2006/relationships/tags" Target="../tags/tag474.xml" /><Relationship Id="rId11" Type="http://schemas.openxmlformats.org/officeDocument/2006/relationships/tags" Target="../tags/tag475.xml" /><Relationship Id="rId12" Type="http://schemas.openxmlformats.org/officeDocument/2006/relationships/tags" Target="../tags/tag476.xml" /><Relationship Id="rId13" Type="http://schemas.openxmlformats.org/officeDocument/2006/relationships/tags" Target="../tags/tag477.xml" /><Relationship Id="rId14" Type="http://schemas.openxmlformats.org/officeDocument/2006/relationships/tags" Target="../tags/tag478.xml" /><Relationship Id="rId15" Type="http://schemas.openxmlformats.org/officeDocument/2006/relationships/tags" Target="../tags/tag479.xml" /><Relationship Id="rId16" Type="http://schemas.openxmlformats.org/officeDocument/2006/relationships/tags" Target="../tags/tag480.xml" /><Relationship Id="rId17" Type="http://schemas.openxmlformats.org/officeDocument/2006/relationships/tags" Target="../tags/tag481.xml" /><Relationship Id="rId18" Type="http://schemas.openxmlformats.org/officeDocument/2006/relationships/tags" Target="../tags/tag482.xml" /><Relationship Id="rId19" Type="http://schemas.openxmlformats.org/officeDocument/2006/relationships/tags" Target="../tags/tag483.xml" /><Relationship Id="rId2" Type="http://schemas.openxmlformats.org/officeDocument/2006/relationships/image" Target="../media/image8.png" /><Relationship Id="rId20" Type="http://schemas.openxmlformats.org/officeDocument/2006/relationships/tags" Target="../tags/tag484.xml" /><Relationship Id="rId21" Type="http://schemas.openxmlformats.org/officeDocument/2006/relationships/slideMaster" Target="../slideMasters/slideMaster4.xml" /><Relationship Id="rId3" Type="http://schemas.openxmlformats.org/officeDocument/2006/relationships/tags" Target="../tags/tag467.xml" /><Relationship Id="rId4" Type="http://schemas.openxmlformats.org/officeDocument/2006/relationships/tags" Target="../tags/tag468.xml" /><Relationship Id="rId5" Type="http://schemas.openxmlformats.org/officeDocument/2006/relationships/tags" Target="../tags/tag469.xml" /><Relationship Id="rId6" Type="http://schemas.openxmlformats.org/officeDocument/2006/relationships/tags" Target="../tags/tag470.xml" /><Relationship Id="rId7" Type="http://schemas.openxmlformats.org/officeDocument/2006/relationships/tags" Target="../tags/tag471.xml" /><Relationship Id="rId8" Type="http://schemas.openxmlformats.org/officeDocument/2006/relationships/tags" Target="../tags/tag472.xml" /><Relationship Id="rId9" Type="http://schemas.openxmlformats.org/officeDocument/2006/relationships/tags" Target="../tags/tag473.xml" /></Relationships>
</file>

<file path=ppt/slideLayouts/_rels/slideLayout47.xml.rels>&#65279;<?xml version="1.0" encoding="utf-8" standalone="yes"?><Relationships xmlns="http://schemas.openxmlformats.org/package/2006/relationships"><Relationship Id="rId1" Type="http://schemas.openxmlformats.org/officeDocument/2006/relationships/tags" Target="../tags/tag485.xml" /><Relationship Id="rId10" Type="http://schemas.openxmlformats.org/officeDocument/2006/relationships/tags" Target="../tags/tag494.xml" /><Relationship Id="rId11" Type="http://schemas.openxmlformats.org/officeDocument/2006/relationships/tags" Target="../tags/tag495.xml" /><Relationship Id="rId12" Type="http://schemas.openxmlformats.org/officeDocument/2006/relationships/tags" Target="../tags/tag496.xml" /><Relationship Id="rId13" Type="http://schemas.openxmlformats.org/officeDocument/2006/relationships/tags" Target="../tags/tag497.xml" /><Relationship Id="rId14" Type="http://schemas.openxmlformats.org/officeDocument/2006/relationships/tags" Target="../tags/tag498.xml" /><Relationship Id="rId15" Type="http://schemas.openxmlformats.org/officeDocument/2006/relationships/tags" Target="../tags/tag499.xml" /><Relationship Id="rId16" Type="http://schemas.openxmlformats.org/officeDocument/2006/relationships/tags" Target="../tags/tag500.xml" /><Relationship Id="rId17" Type="http://schemas.openxmlformats.org/officeDocument/2006/relationships/tags" Target="../tags/tag501.xml" /><Relationship Id="rId18" Type="http://schemas.openxmlformats.org/officeDocument/2006/relationships/tags" Target="../tags/tag502.xml" /><Relationship Id="rId19" Type="http://schemas.openxmlformats.org/officeDocument/2006/relationships/image" Target="../media/image6.png" /><Relationship Id="rId2" Type="http://schemas.openxmlformats.org/officeDocument/2006/relationships/tags" Target="../tags/tag486.xml" /><Relationship Id="rId20" Type="http://schemas.openxmlformats.org/officeDocument/2006/relationships/image" Target="../media/image7.svg" /><Relationship Id="rId21" Type="http://schemas.openxmlformats.org/officeDocument/2006/relationships/slideMaster" Target="../slideMasters/slideMaster4.xml" /><Relationship Id="rId3" Type="http://schemas.openxmlformats.org/officeDocument/2006/relationships/tags" Target="../tags/tag487.xml" /><Relationship Id="rId4" Type="http://schemas.openxmlformats.org/officeDocument/2006/relationships/tags" Target="../tags/tag488.xml" /><Relationship Id="rId5" Type="http://schemas.openxmlformats.org/officeDocument/2006/relationships/tags" Target="../tags/tag489.xml" /><Relationship Id="rId6" Type="http://schemas.openxmlformats.org/officeDocument/2006/relationships/tags" Target="../tags/tag490.xml" /><Relationship Id="rId7" Type="http://schemas.openxmlformats.org/officeDocument/2006/relationships/tags" Target="../tags/tag491.xml" /><Relationship Id="rId8" Type="http://schemas.openxmlformats.org/officeDocument/2006/relationships/tags" Target="../tags/tag492.xml" /><Relationship Id="rId9" Type="http://schemas.openxmlformats.org/officeDocument/2006/relationships/tags" Target="../tags/tag493.xml" /></Relationships>
</file>

<file path=ppt/slideLayouts/_rels/slideLayout48.xml.rels>&#65279;<?xml version="1.0" encoding="utf-8" standalone="yes"?><Relationships xmlns="http://schemas.openxmlformats.org/package/2006/relationships"><Relationship Id="rId1" Type="http://schemas.openxmlformats.org/officeDocument/2006/relationships/tags" Target="../tags/tag503.xml" /><Relationship Id="rId10" Type="http://schemas.openxmlformats.org/officeDocument/2006/relationships/tags" Target="../tags/tag512.xml" /><Relationship Id="rId11" Type="http://schemas.openxmlformats.org/officeDocument/2006/relationships/tags" Target="../tags/tag513.xml" /><Relationship Id="rId12" Type="http://schemas.openxmlformats.org/officeDocument/2006/relationships/tags" Target="../tags/tag514.xml" /><Relationship Id="rId13" Type="http://schemas.openxmlformats.org/officeDocument/2006/relationships/tags" Target="../tags/tag515.xml" /><Relationship Id="rId14" Type="http://schemas.openxmlformats.org/officeDocument/2006/relationships/tags" Target="../tags/tag516.xml" /><Relationship Id="rId15" Type="http://schemas.openxmlformats.org/officeDocument/2006/relationships/tags" Target="../tags/tag517.xml" /><Relationship Id="rId16" Type="http://schemas.openxmlformats.org/officeDocument/2006/relationships/tags" Target="../tags/tag518.xml" /><Relationship Id="rId17" Type="http://schemas.openxmlformats.org/officeDocument/2006/relationships/tags" Target="../tags/tag519.xml" /><Relationship Id="rId18" Type="http://schemas.openxmlformats.org/officeDocument/2006/relationships/tags" Target="../tags/tag520.xml" /><Relationship Id="rId19" Type="http://schemas.openxmlformats.org/officeDocument/2006/relationships/tags" Target="../tags/tag521.xml" /><Relationship Id="rId2" Type="http://schemas.openxmlformats.org/officeDocument/2006/relationships/tags" Target="../tags/tag504.xml" /><Relationship Id="rId20" Type="http://schemas.openxmlformats.org/officeDocument/2006/relationships/tags" Target="../tags/tag522.xml" /><Relationship Id="rId21" Type="http://schemas.openxmlformats.org/officeDocument/2006/relationships/tags" Target="../tags/tag523.xml" /><Relationship Id="rId22" Type="http://schemas.openxmlformats.org/officeDocument/2006/relationships/tags" Target="../tags/tag524.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4.xml" /><Relationship Id="rId3" Type="http://schemas.openxmlformats.org/officeDocument/2006/relationships/tags" Target="../tags/tag505.xml" /><Relationship Id="rId4" Type="http://schemas.openxmlformats.org/officeDocument/2006/relationships/tags" Target="../tags/tag506.xml" /><Relationship Id="rId5" Type="http://schemas.openxmlformats.org/officeDocument/2006/relationships/tags" Target="../tags/tag507.xml" /><Relationship Id="rId6" Type="http://schemas.openxmlformats.org/officeDocument/2006/relationships/tags" Target="../tags/tag508.xml" /><Relationship Id="rId7" Type="http://schemas.openxmlformats.org/officeDocument/2006/relationships/tags" Target="../tags/tag509.xml" /><Relationship Id="rId8" Type="http://schemas.openxmlformats.org/officeDocument/2006/relationships/tags" Target="../tags/tag510.xml" /><Relationship Id="rId9" Type="http://schemas.openxmlformats.org/officeDocument/2006/relationships/tags" Target="../tags/tag511.xml" /></Relationships>
</file>

<file path=ppt/slideLayouts/_rels/slideLayout49.xml.rels>&#65279;<?xml version="1.0" encoding="utf-8" standalone="yes"?><Relationships xmlns="http://schemas.openxmlformats.org/package/2006/relationships"><Relationship Id="rId1" Type="http://schemas.openxmlformats.org/officeDocument/2006/relationships/tags" Target="../tags/tag525.xml" /><Relationship Id="rId10" Type="http://schemas.openxmlformats.org/officeDocument/2006/relationships/tags" Target="../tags/tag534.xml" /><Relationship Id="rId11" Type="http://schemas.openxmlformats.org/officeDocument/2006/relationships/tags" Target="../tags/tag535.xml" /><Relationship Id="rId12" Type="http://schemas.openxmlformats.org/officeDocument/2006/relationships/tags" Target="../tags/tag536.xml" /><Relationship Id="rId13" Type="http://schemas.openxmlformats.org/officeDocument/2006/relationships/tags" Target="../tags/tag537.xml" /><Relationship Id="rId14" Type="http://schemas.openxmlformats.org/officeDocument/2006/relationships/tags" Target="../tags/tag538.xml" /><Relationship Id="rId15" Type="http://schemas.openxmlformats.org/officeDocument/2006/relationships/tags" Target="../tags/tag539.xml" /><Relationship Id="rId16" Type="http://schemas.openxmlformats.org/officeDocument/2006/relationships/tags" Target="../tags/tag540.xml" /><Relationship Id="rId17" Type="http://schemas.openxmlformats.org/officeDocument/2006/relationships/tags" Target="../tags/tag541.xml" /><Relationship Id="rId18" Type="http://schemas.openxmlformats.org/officeDocument/2006/relationships/tags" Target="../tags/tag542.xml" /><Relationship Id="rId19" Type="http://schemas.openxmlformats.org/officeDocument/2006/relationships/tags" Target="../tags/tag543.xml" /><Relationship Id="rId2" Type="http://schemas.openxmlformats.org/officeDocument/2006/relationships/tags" Target="../tags/tag526.xml" /><Relationship Id="rId20" Type="http://schemas.openxmlformats.org/officeDocument/2006/relationships/tags" Target="../tags/tag544.xml" /><Relationship Id="rId21" Type="http://schemas.openxmlformats.org/officeDocument/2006/relationships/tags" Target="../tags/tag545.xml" /><Relationship Id="rId22" Type="http://schemas.openxmlformats.org/officeDocument/2006/relationships/tags" Target="../tags/tag546.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4.xml" /><Relationship Id="rId3" Type="http://schemas.openxmlformats.org/officeDocument/2006/relationships/tags" Target="../tags/tag527.xml" /><Relationship Id="rId4" Type="http://schemas.openxmlformats.org/officeDocument/2006/relationships/tags" Target="../tags/tag528.xml" /><Relationship Id="rId5" Type="http://schemas.openxmlformats.org/officeDocument/2006/relationships/tags" Target="../tags/tag529.xml" /><Relationship Id="rId6" Type="http://schemas.openxmlformats.org/officeDocument/2006/relationships/tags" Target="../tags/tag530.xml" /><Relationship Id="rId7" Type="http://schemas.openxmlformats.org/officeDocument/2006/relationships/tags" Target="../tags/tag531.xml" /><Relationship Id="rId8" Type="http://schemas.openxmlformats.org/officeDocument/2006/relationships/tags" Target="../tags/tag532.xml" /><Relationship Id="rId9" Type="http://schemas.openxmlformats.org/officeDocument/2006/relationships/tags" Target="../tags/tag533.xml" /></Relationships>
</file>

<file path=ppt/slideLayouts/_rels/slideLayout50.xml.rels>&#65279;<?xml version="1.0" encoding="utf-8" standalone="yes"?><Relationships xmlns="http://schemas.openxmlformats.org/package/2006/relationships"><Relationship Id="rId1" Type="http://schemas.openxmlformats.org/officeDocument/2006/relationships/tags" Target="../tags/tag547.xml" /><Relationship Id="rId10" Type="http://schemas.openxmlformats.org/officeDocument/2006/relationships/tags" Target="../tags/tag556.xml" /><Relationship Id="rId11" Type="http://schemas.openxmlformats.org/officeDocument/2006/relationships/tags" Target="../tags/tag557.xml" /><Relationship Id="rId12" Type="http://schemas.openxmlformats.org/officeDocument/2006/relationships/tags" Target="../tags/tag558.xml" /><Relationship Id="rId13" Type="http://schemas.openxmlformats.org/officeDocument/2006/relationships/tags" Target="../tags/tag559.xml" /><Relationship Id="rId14" Type="http://schemas.openxmlformats.org/officeDocument/2006/relationships/tags" Target="../tags/tag560.xml" /><Relationship Id="rId15" Type="http://schemas.openxmlformats.org/officeDocument/2006/relationships/tags" Target="../tags/tag561.xml" /><Relationship Id="rId16" Type="http://schemas.openxmlformats.org/officeDocument/2006/relationships/tags" Target="../tags/tag562.xml" /><Relationship Id="rId17" Type="http://schemas.openxmlformats.org/officeDocument/2006/relationships/tags" Target="../tags/tag563.xml" /><Relationship Id="rId18" Type="http://schemas.openxmlformats.org/officeDocument/2006/relationships/tags" Target="../tags/tag564.xml" /><Relationship Id="rId19" Type="http://schemas.openxmlformats.org/officeDocument/2006/relationships/image" Target="../media/image6.png" /><Relationship Id="rId2" Type="http://schemas.openxmlformats.org/officeDocument/2006/relationships/tags" Target="../tags/tag548.xml" /><Relationship Id="rId20" Type="http://schemas.openxmlformats.org/officeDocument/2006/relationships/image" Target="../media/image7.svg" /><Relationship Id="rId21" Type="http://schemas.openxmlformats.org/officeDocument/2006/relationships/slideMaster" Target="../slideMasters/slideMaster4.xml" /><Relationship Id="rId3" Type="http://schemas.openxmlformats.org/officeDocument/2006/relationships/tags" Target="../tags/tag549.xml" /><Relationship Id="rId4" Type="http://schemas.openxmlformats.org/officeDocument/2006/relationships/tags" Target="../tags/tag550.xml" /><Relationship Id="rId5" Type="http://schemas.openxmlformats.org/officeDocument/2006/relationships/tags" Target="../tags/tag551.xml" /><Relationship Id="rId6" Type="http://schemas.openxmlformats.org/officeDocument/2006/relationships/tags" Target="../tags/tag552.xml" /><Relationship Id="rId7" Type="http://schemas.openxmlformats.org/officeDocument/2006/relationships/tags" Target="../tags/tag553.xml" /><Relationship Id="rId8" Type="http://schemas.openxmlformats.org/officeDocument/2006/relationships/tags" Target="../tags/tag554.xml" /><Relationship Id="rId9" Type="http://schemas.openxmlformats.org/officeDocument/2006/relationships/tags" Target="../tags/tag555.xml" /></Relationships>
</file>

<file path=ppt/slideLayouts/_rels/slideLayout51.xml.rels>&#65279;<?xml version="1.0" encoding="utf-8" standalone="yes"?><Relationships xmlns="http://schemas.openxmlformats.org/package/2006/relationships"><Relationship Id="rId1" Type="http://schemas.openxmlformats.org/officeDocument/2006/relationships/tags" Target="../tags/tag565.xml" /><Relationship Id="rId2" Type="http://schemas.openxmlformats.org/officeDocument/2006/relationships/image" Target="../media/image9.png" /><Relationship Id="rId3" Type="http://schemas.openxmlformats.org/officeDocument/2006/relationships/tags" Target="../tags/tag566.xml" /><Relationship Id="rId4" Type="http://schemas.openxmlformats.org/officeDocument/2006/relationships/slideMaster" Target="../slideMasters/slideMaster4.xml" /></Relationships>
</file>

<file path=ppt/slideLayouts/_rels/slideLayout52.xml.rels>&#65279;<?xml version="1.0" encoding="utf-8" standalone="yes"?><Relationships xmlns="http://schemas.openxmlformats.org/package/2006/relationships"><Relationship Id="rId1" Type="http://schemas.openxmlformats.org/officeDocument/2006/relationships/tags" Target="../tags/tag567.xml" /><Relationship Id="rId2" Type="http://schemas.openxmlformats.org/officeDocument/2006/relationships/image" Target="../media/image10.png" /><Relationship Id="rId3" Type="http://schemas.openxmlformats.org/officeDocument/2006/relationships/tags" Target="../tags/tag568.xml" /><Relationship Id="rId4" Type="http://schemas.openxmlformats.org/officeDocument/2006/relationships/slideMaster" Target="../slideMasters/slideMaster4.xml" /></Relationships>
</file>

<file path=ppt/slideLayouts/_rels/slideLayout53.xml.rels>&#65279;<?xml version="1.0" encoding="utf-8" standalone="yes"?><Relationships xmlns="http://schemas.openxmlformats.org/package/2006/relationships"><Relationship Id="rId1" Type="http://schemas.openxmlformats.org/officeDocument/2006/relationships/tags" Target="../tags/tag569.xml" /><Relationship Id="rId2" Type="http://schemas.openxmlformats.org/officeDocument/2006/relationships/image" Target="../media/image10.png" /><Relationship Id="rId3" Type="http://schemas.openxmlformats.org/officeDocument/2006/relationships/tags" Target="../tags/tag570.xml" /><Relationship Id="rId4" Type="http://schemas.openxmlformats.org/officeDocument/2006/relationships/slideMaster" Target="../slideMasters/slideMaster4.xml" /></Relationships>
</file>

<file path=ppt/slideLayouts/_rels/slideLayout54.xml.rels>&#65279;<?xml version="1.0" encoding="utf-8" standalone="yes"?><Relationships xmlns="http://schemas.openxmlformats.org/package/2006/relationships"><Relationship Id="rId1" Type="http://schemas.openxmlformats.org/officeDocument/2006/relationships/tags" Target="../tags/tag571.xml" /><Relationship Id="rId10" Type="http://schemas.openxmlformats.org/officeDocument/2006/relationships/image" Target="../media/image11.png" /><Relationship Id="rId11" Type="http://schemas.openxmlformats.org/officeDocument/2006/relationships/image" Target="../media/image12.svg" /><Relationship Id="rId12" Type="http://schemas.openxmlformats.org/officeDocument/2006/relationships/tags" Target="../tags/tag580.xml" /><Relationship Id="rId13" Type="http://schemas.openxmlformats.org/officeDocument/2006/relationships/slideMaster" Target="../slideMasters/slideMaster4.xml" /><Relationship Id="rId2" Type="http://schemas.openxmlformats.org/officeDocument/2006/relationships/tags" Target="../tags/tag572.xml" /><Relationship Id="rId3" Type="http://schemas.openxmlformats.org/officeDocument/2006/relationships/tags" Target="../tags/tag573.xml" /><Relationship Id="rId4" Type="http://schemas.openxmlformats.org/officeDocument/2006/relationships/tags" Target="../tags/tag574.xml" /><Relationship Id="rId5" Type="http://schemas.openxmlformats.org/officeDocument/2006/relationships/tags" Target="../tags/tag575.xml" /><Relationship Id="rId6" Type="http://schemas.openxmlformats.org/officeDocument/2006/relationships/tags" Target="../tags/tag576.xml" /><Relationship Id="rId7" Type="http://schemas.openxmlformats.org/officeDocument/2006/relationships/tags" Target="../tags/tag577.xml" /><Relationship Id="rId8" Type="http://schemas.openxmlformats.org/officeDocument/2006/relationships/tags" Target="../tags/tag578.xml" /><Relationship Id="rId9" Type="http://schemas.openxmlformats.org/officeDocument/2006/relationships/tags" Target="../tags/tag579.xml" /></Relationships>
</file>

<file path=ppt/slideLayouts/_rels/slideLayout55.xml.rels>&#65279;<?xml version="1.0" encoding="utf-8" standalone="yes"?><Relationships xmlns="http://schemas.openxmlformats.org/package/2006/relationships"><Relationship Id="rId1" Type="http://schemas.openxmlformats.org/officeDocument/2006/relationships/tags" Target="../tags/tag581.xml" /><Relationship Id="rId10" Type="http://schemas.openxmlformats.org/officeDocument/2006/relationships/tags" Target="../tags/tag588.xml" /><Relationship Id="rId11" Type="http://schemas.openxmlformats.org/officeDocument/2006/relationships/tags" Target="../tags/tag589.xml" /><Relationship Id="rId12" Type="http://schemas.openxmlformats.org/officeDocument/2006/relationships/tags" Target="../tags/tag590.xml" /><Relationship Id="rId13" Type="http://schemas.openxmlformats.org/officeDocument/2006/relationships/slideMaster" Target="../slideMasters/slideMaster4.xml" /><Relationship Id="rId2" Type="http://schemas.openxmlformats.org/officeDocument/2006/relationships/tags" Target="../tags/tag582.xml" /><Relationship Id="rId3" Type="http://schemas.openxmlformats.org/officeDocument/2006/relationships/tags" Target="../tags/tag583.xml" /><Relationship Id="rId4" Type="http://schemas.openxmlformats.org/officeDocument/2006/relationships/tags" Target="../tags/tag584.xml" /><Relationship Id="rId5" Type="http://schemas.openxmlformats.org/officeDocument/2006/relationships/tags" Target="../tags/tag585.xml" /><Relationship Id="rId6" Type="http://schemas.openxmlformats.org/officeDocument/2006/relationships/tags" Target="../tags/tag586.xml" /><Relationship Id="rId7" Type="http://schemas.openxmlformats.org/officeDocument/2006/relationships/image" Target="../media/image11.png" /><Relationship Id="rId8" Type="http://schemas.openxmlformats.org/officeDocument/2006/relationships/image" Target="../media/image12.svg" /><Relationship Id="rId9" Type="http://schemas.openxmlformats.org/officeDocument/2006/relationships/tags" Target="../tags/tag587.xml" /></Relationships>
</file>

<file path=ppt/slideLayouts/_rels/slideLayout56.xml.rels>&#65279;<?xml version="1.0" encoding="utf-8" standalone="yes"?><Relationships xmlns="http://schemas.openxmlformats.org/package/2006/relationships"><Relationship Id="rId1" Type="http://schemas.openxmlformats.org/officeDocument/2006/relationships/tags" Target="../tags/tag591.xml" /><Relationship Id="rId2" Type="http://schemas.openxmlformats.org/officeDocument/2006/relationships/image" Target="../media/image13.jpeg" /><Relationship Id="rId3" Type="http://schemas.openxmlformats.org/officeDocument/2006/relationships/slideMaster" Target="../slideMasters/slideMaster4.xml" /></Relationships>
</file>

<file path=ppt/slideLayouts/_rels/slideLayout57.xml.rels>&#65279;<?xml version="1.0" encoding="utf-8" standalone="yes"?><Relationships xmlns="http://schemas.openxmlformats.org/package/2006/relationships"><Relationship Id="rId1" Type="http://schemas.openxmlformats.org/officeDocument/2006/relationships/tags" Target="../tags/tag595.xml" /><Relationship Id="rId2" Type="http://schemas.openxmlformats.org/officeDocument/2006/relationships/image" Target="../media/image1.png" /><Relationship Id="rId3" Type="http://schemas.openxmlformats.org/officeDocument/2006/relationships/tags" Target="../tags/tag596.xml" /><Relationship Id="rId4" Type="http://schemas.openxmlformats.org/officeDocument/2006/relationships/slideMaster" Target="../slideMasters/slideMaster5.xml" /></Relationships>
</file>

<file path=ppt/slideLayouts/_rels/slideLayout58.xml.rels>&#65279;<?xml version="1.0" encoding="utf-8" standalone="yes"?><Relationships xmlns="http://schemas.openxmlformats.org/package/2006/relationships"><Relationship Id="rId1" Type="http://schemas.openxmlformats.org/officeDocument/2006/relationships/tags" Target="../tags/tag597.xml" /><Relationship Id="rId2" Type="http://schemas.openxmlformats.org/officeDocument/2006/relationships/image" Target="../media/image2.png" /><Relationship Id="rId3" Type="http://schemas.openxmlformats.org/officeDocument/2006/relationships/tags" Target="../tags/tag598.xml" /><Relationship Id="rId4" Type="http://schemas.openxmlformats.org/officeDocument/2006/relationships/slideMaster" Target="../slideMasters/slideMaster5.xml" /></Relationships>
</file>

<file path=ppt/slideLayouts/_rels/slideLayout59.xml.rels>&#65279;<?xml version="1.0" encoding="utf-8" standalone="yes"?><Relationships xmlns="http://schemas.openxmlformats.org/package/2006/relationships"><Relationship Id="rId1" Type="http://schemas.openxmlformats.org/officeDocument/2006/relationships/tags" Target="../tags/tag599.xml" /><Relationship Id="rId10" Type="http://schemas.openxmlformats.org/officeDocument/2006/relationships/image" Target="../media/image5.png" /><Relationship Id="rId11" Type="http://schemas.openxmlformats.org/officeDocument/2006/relationships/tags" Target="../tags/tag606.xml" /><Relationship Id="rId12" Type="http://schemas.openxmlformats.org/officeDocument/2006/relationships/tags" Target="../tags/tag607.xml" /><Relationship Id="rId13" Type="http://schemas.openxmlformats.org/officeDocument/2006/relationships/tags" Target="../tags/tag608.xml" /><Relationship Id="rId14" Type="http://schemas.openxmlformats.org/officeDocument/2006/relationships/tags" Target="../tags/tag609.xml" /><Relationship Id="rId15" Type="http://schemas.openxmlformats.org/officeDocument/2006/relationships/tags" Target="../tags/tag610.xml" /><Relationship Id="rId16" Type="http://schemas.openxmlformats.org/officeDocument/2006/relationships/tags" Target="../tags/tag611.xml" /><Relationship Id="rId17" Type="http://schemas.openxmlformats.org/officeDocument/2006/relationships/tags" Target="../tags/tag612.xml" /><Relationship Id="rId18" Type="http://schemas.openxmlformats.org/officeDocument/2006/relationships/tags" Target="../tags/tag613.xml" /><Relationship Id="rId19" Type="http://schemas.openxmlformats.org/officeDocument/2006/relationships/tags" Target="../tags/tag614.xml" /><Relationship Id="rId2" Type="http://schemas.openxmlformats.org/officeDocument/2006/relationships/image" Target="../media/image3.png" /><Relationship Id="rId20" Type="http://schemas.openxmlformats.org/officeDocument/2006/relationships/tags" Target="../tags/tag615.xml" /><Relationship Id="rId21" Type="http://schemas.openxmlformats.org/officeDocument/2006/relationships/tags" Target="../tags/tag616.xml" /><Relationship Id="rId22" Type="http://schemas.openxmlformats.org/officeDocument/2006/relationships/tags" Target="../tags/tag617.xml" /><Relationship Id="rId23" Type="http://schemas.openxmlformats.org/officeDocument/2006/relationships/tags" Target="../tags/tag618.xml" /><Relationship Id="rId24" Type="http://schemas.openxmlformats.org/officeDocument/2006/relationships/tags" Target="../tags/tag619.xml" /><Relationship Id="rId25" Type="http://schemas.openxmlformats.org/officeDocument/2006/relationships/tags" Target="../tags/tag620.xml" /><Relationship Id="rId26" Type="http://schemas.openxmlformats.org/officeDocument/2006/relationships/slideMaster" Target="../slideMasters/slideMaster5.xml" /><Relationship Id="rId3" Type="http://schemas.openxmlformats.org/officeDocument/2006/relationships/tags" Target="../tags/tag600.xml" /><Relationship Id="rId4" Type="http://schemas.openxmlformats.org/officeDocument/2006/relationships/image" Target="../media/image4.png" /><Relationship Id="rId5" Type="http://schemas.openxmlformats.org/officeDocument/2006/relationships/tags" Target="../tags/tag601.xml" /><Relationship Id="rId6" Type="http://schemas.openxmlformats.org/officeDocument/2006/relationships/tags" Target="../tags/tag602.xml" /><Relationship Id="rId7" Type="http://schemas.openxmlformats.org/officeDocument/2006/relationships/tags" Target="../tags/tag603.xml" /><Relationship Id="rId8" Type="http://schemas.openxmlformats.org/officeDocument/2006/relationships/tags" Target="../tags/tag604.xml" /><Relationship Id="rId9" Type="http://schemas.openxmlformats.org/officeDocument/2006/relationships/tags" Target="../tags/tag605.xml" /></Relationships>
</file>

<file path=ppt/slideLayouts/_rels/slideLayout60.xml.rels>&#65279;<?xml version="1.0" encoding="utf-8" standalone="yes"?><Relationships xmlns="http://schemas.openxmlformats.org/package/2006/relationships"><Relationship Id="rId1" Type="http://schemas.openxmlformats.org/officeDocument/2006/relationships/tags" Target="../tags/tag621.xml" /><Relationship Id="rId10" Type="http://schemas.openxmlformats.org/officeDocument/2006/relationships/tags" Target="../tags/tag630.xml" /><Relationship Id="rId11" Type="http://schemas.openxmlformats.org/officeDocument/2006/relationships/tags" Target="../tags/tag631.xml" /><Relationship Id="rId12" Type="http://schemas.openxmlformats.org/officeDocument/2006/relationships/tags" Target="../tags/tag632.xml" /><Relationship Id="rId13" Type="http://schemas.openxmlformats.org/officeDocument/2006/relationships/tags" Target="../tags/tag633.xml" /><Relationship Id="rId14" Type="http://schemas.openxmlformats.org/officeDocument/2006/relationships/tags" Target="../tags/tag634.xml" /><Relationship Id="rId15" Type="http://schemas.openxmlformats.org/officeDocument/2006/relationships/tags" Target="../tags/tag635.xml" /><Relationship Id="rId16" Type="http://schemas.openxmlformats.org/officeDocument/2006/relationships/tags" Target="../tags/tag636.xml" /><Relationship Id="rId17" Type="http://schemas.openxmlformats.org/officeDocument/2006/relationships/tags" Target="../tags/tag637.xml" /><Relationship Id="rId18" Type="http://schemas.openxmlformats.org/officeDocument/2006/relationships/tags" Target="../tags/tag638.xml" /><Relationship Id="rId19" Type="http://schemas.openxmlformats.org/officeDocument/2006/relationships/image" Target="../media/image6.png" /><Relationship Id="rId2" Type="http://schemas.openxmlformats.org/officeDocument/2006/relationships/tags" Target="../tags/tag622.xml" /><Relationship Id="rId20" Type="http://schemas.openxmlformats.org/officeDocument/2006/relationships/image" Target="../media/image7.svg" /><Relationship Id="rId21" Type="http://schemas.openxmlformats.org/officeDocument/2006/relationships/slideMaster" Target="../slideMasters/slideMaster5.xml" /><Relationship Id="rId3" Type="http://schemas.openxmlformats.org/officeDocument/2006/relationships/tags" Target="../tags/tag623.xml" /><Relationship Id="rId4" Type="http://schemas.openxmlformats.org/officeDocument/2006/relationships/tags" Target="../tags/tag624.xml" /><Relationship Id="rId5" Type="http://schemas.openxmlformats.org/officeDocument/2006/relationships/tags" Target="../tags/tag625.xml" /><Relationship Id="rId6" Type="http://schemas.openxmlformats.org/officeDocument/2006/relationships/tags" Target="../tags/tag626.xml" /><Relationship Id="rId7" Type="http://schemas.openxmlformats.org/officeDocument/2006/relationships/tags" Target="../tags/tag627.xml" /><Relationship Id="rId8" Type="http://schemas.openxmlformats.org/officeDocument/2006/relationships/tags" Target="../tags/tag628.xml" /><Relationship Id="rId9" Type="http://schemas.openxmlformats.org/officeDocument/2006/relationships/tags" Target="../tags/tag629.xml" /></Relationships>
</file>

<file path=ppt/slideLayouts/_rels/slideLayout61.xml.rels>&#65279;<?xml version="1.0" encoding="utf-8" standalone="yes"?><Relationships xmlns="http://schemas.openxmlformats.org/package/2006/relationships"><Relationship Id="rId1" Type="http://schemas.openxmlformats.org/officeDocument/2006/relationships/tags" Target="../tags/tag639.xml" /><Relationship Id="rId10" Type="http://schemas.openxmlformats.org/officeDocument/2006/relationships/tags" Target="../tags/tag647.xml" /><Relationship Id="rId11" Type="http://schemas.openxmlformats.org/officeDocument/2006/relationships/tags" Target="../tags/tag648.xml" /><Relationship Id="rId12" Type="http://schemas.openxmlformats.org/officeDocument/2006/relationships/tags" Target="../tags/tag649.xml" /><Relationship Id="rId13" Type="http://schemas.openxmlformats.org/officeDocument/2006/relationships/tags" Target="../tags/tag650.xml" /><Relationship Id="rId14" Type="http://schemas.openxmlformats.org/officeDocument/2006/relationships/tags" Target="../tags/tag651.xml" /><Relationship Id="rId15" Type="http://schemas.openxmlformats.org/officeDocument/2006/relationships/tags" Target="../tags/tag652.xml" /><Relationship Id="rId16" Type="http://schemas.openxmlformats.org/officeDocument/2006/relationships/tags" Target="../tags/tag653.xml" /><Relationship Id="rId17" Type="http://schemas.openxmlformats.org/officeDocument/2006/relationships/tags" Target="../tags/tag654.xml" /><Relationship Id="rId18" Type="http://schemas.openxmlformats.org/officeDocument/2006/relationships/tags" Target="../tags/tag655.xml" /><Relationship Id="rId19" Type="http://schemas.openxmlformats.org/officeDocument/2006/relationships/tags" Target="../tags/tag656.xml" /><Relationship Id="rId2" Type="http://schemas.openxmlformats.org/officeDocument/2006/relationships/image" Target="../media/image8.png" /><Relationship Id="rId20" Type="http://schemas.openxmlformats.org/officeDocument/2006/relationships/tags" Target="../tags/tag657.xml" /><Relationship Id="rId21" Type="http://schemas.openxmlformats.org/officeDocument/2006/relationships/slideMaster" Target="../slideMasters/slideMaster5.xml" /><Relationship Id="rId3" Type="http://schemas.openxmlformats.org/officeDocument/2006/relationships/tags" Target="../tags/tag640.xml" /><Relationship Id="rId4" Type="http://schemas.openxmlformats.org/officeDocument/2006/relationships/tags" Target="../tags/tag641.xml" /><Relationship Id="rId5" Type="http://schemas.openxmlformats.org/officeDocument/2006/relationships/tags" Target="../tags/tag642.xml" /><Relationship Id="rId6" Type="http://schemas.openxmlformats.org/officeDocument/2006/relationships/tags" Target="../tags/tag643.xml" /><Relationship Id="rId7" Type="http://schemas.openxmlformats.org/officeDocument/2006/relationships/tags" Target="../tags/tag644.xml" /><Relationship Id="rId8" Type="http://schemas.openxmlformats.org/officeDocument/2006/relationships/tags" Target="../tags/tag645.xml" /><Relationship Id="rId9" Type="http://schemas.openxmlformats.org/officeDocument/2006/relationships/tags" Target="../tags/tag646.xml" /></Relationships>
</file>

<file path=ppt/slideLayouts/_rels/slideLayout62.xml.rels>&#65279;<?xml version="1.0" encoding="utf-8" standalone="yes"?><Relationships xmlns="http://schemas.openxmlformats.org/package/2006/relationships"><Relationship Id="rId1" Type="http://schemas.openxmlformats.org/officeDocument/2006/relationships/tags" Target="../tags/tag658.xml" /><Relationship Id="rId10" Type="http://schemas.openxmlformats.org/officeDocument/2006/relationships/tags" Target="../tags/tag667.xml" /><Relationship Id="rId11" Type="http://schemas.openxmlformats.org/officeDocument/2006/relationships/tags" Target="../tags/tag668.xml" /><Relationship Id="rId12" Type="http://schemas.openxmlformats.org/officeDocument/2006/relationships/tags" Target="../tags/tag669.xml" /><Relationship Id="rId13" Type="http://schemas.openxmlformats.org/officeDocument/2006/relationships/tags" Target="../tags/tag670.xml" /><Relationship Id="rId14" Type="http://schemas.openxmlformats.org/officeDocument/2006/relationships/tags" Target="../tags/tag671.xml" /><Relationship Id="rId15" Type="http://schemas.openxmlformats.org/officeDocument/2006/relationships/tags" Target="../tags/tag672.xml" /><Relationship Id="rId16" Type="http://schemas.openxmlformats.org/officeDocument/2006/relationships/tags" Target="../tags/tag673.xml" /><Relationship Id="rId17" Type="http://schemas.openxmlformats.org/officeDocument/2006/relationships/tags" Target="../tags/tag674.xml" /><Relationship Id="rId18" Type="http://schemas.openxmlformats.org/officeDocument/2006/relationships/tags" Target="../tags/tag675.xml" /><Relationship Id="rId19" Type="http://schemas.openxmlformats.org/officeDocument/2006/relationships/image" Target="../media/image6.png" /><Relationship Id="rId2" Type="http://schemas.openxmlformats.org/officeDocument/2006/relationships/tags" Target="../tags/tag659.xml" /><Relationship Id="rId20" Type="http://schemas.openxmlformats.org/officeDocument/2006/relationships/image" Target="../media/image7.svg" /><Relationship Id="rId21" Type="http://schemas.openxmlformats.org/officeDocument/2006/relationships/slideMaster" Target="../slideMasters/slideMaster5.xml" /><Relationship Id="rId3" Type="http://schemas.openxmlformats.org/officeDocument/2006/relationships/tags" Target="../tags/tag660.xml" /><Relationship Id="rId4" Type="http://schemas.openxmlformats.org/officeDocument/2006/relationships/tags" Target="../tags/tag661.xml" /><Relationship Id="rId5" Type="http://schemas.openxmlformats.org/officeDocument/2006/relationships/tags" Target="../tags/tag662.xml" /><Relationship Id="rId6" Type="http://schemas.openxmlformats.org/officeDocument/2006/relationships/tags" Target="../tags/tag663.xml" /><Relationship Id="rId7" Type="http://schemas.openxmlformats.org/officeDocument/2006/relationships/tags" Target="../tags/tag664.xml" /><Relationship Id="rId8" Type="http://schemas.openxmlformats.org/officeDocument/2006/relationships/tags" Target="../tags/tag665.xml" /><Relationship Id="rId9" Type="http://schemas.openxmlformats.org/officeDocument/2006/relationships/tags" Target="../tags/tag666.xml" /></Relationships>
</file>

<file path=ppt/slideLayouts/_rels/slideLayout63.xml.rels>&#65279;<?xml version="1.0" encoding="utf-8" standalone="yes"?><Relationships xmlns="http://schemas.openxmlformats.org/package/2006/relationships"><Relationship Id="rId1" Type="http://schemas.openxmlformats.org/officeDocument/2006/relationships/tags" Target="../tags/tag676.xml" /><Relationship Id="rId10" Type="http://schemas.openxmlformats.org/officeDocument/2006/relationships/tags" Target="../tags/tag685.xml" /><Relationship Id="rId11" Type="http://schemas.openxmlformats.org/officeDocument/2006/relationships/tags" Target="../tags/tag686.xml" /><Relationship Id="rId12" Type="http://schemas.openxmlformats.org/officeDocument/2006/relationships/tags" Target="../tags/tag687.xml" /><Relationship Id="rId13" Type="http://schemas.openxmlformats.org/officeDocument/2006/relationships/tags" Target="../tags/tag688.xml" /><Relationship Id="rId14" Type="http://schemas.openxmlformats.org/officeDocument/2006/relationships/tags" Target="../tags/tag689.xml" /><Relationship Id="rId15" Type="http://schemas.openxmlformats.org/officeDocument/2006/relationships/tags" Target="../tags/tag690.xml" /><Relationship Id="rId16" Type="http://schemas.openxmlformats.org/officeDocument/2006/relationships/tags" Target="../tags/tag691.xml" /><Relationship Id="rId17" Type="http://schemas.openxmlformats.org/officeDocument/2006/relationships/tags" Target="../tags/tag692.xml" /><Relationship Id="rId18" Type="http://schemas.openxmlformats.org/officeDocument/2006/relationships/tags" Target="../tags/tag693.xml" /><Relationship Id="rId19" Type="http://schemas.openxmlformats.org/officeDocument/2006/relationships/tags" Target="../tags/tag694.xml" /><Relationship Id="rId2" Type="http://schemas.openxmlformats.org/officeDocument/2006/relationships/tags" Target="../tags/tag677.xml" /><Relationship Id="rId20" Type="http://schemas.openxmlformats.org/officeDocument/2006/relationships/tags" Target="../tags/tag695.xml" /><Relationship Id="rId21" Type="http://schemas.openxmlformats.org/officeDocument/2006/relationships/tags" Target="../tags/tag696.xml" /><Relationship Id="rId22" Type="http://schemas.openxmlformats.org/officeDocument/2006/relationships/tags" Target="../tags/tag697.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5.xml" /><Relationship Id="rId3" Type="http://schemas.openxmlformats.org/officeDocument/2006/relationships/tags" Target="../tags/tag678.xml" /><Relationship Id="rId4" Type="http://schemas.openxmlformats.org/officeDocument/2006/relationships/tags" Target="../tags/tag679.xml" /><Relationship Id="rId5" Type="http://schemas.openxmlformats.org/officeDocument/2006/relationships/tags" Target="../tags/tag680.xml" /><Relationship Id="rId6" Type="http://schemas.openxmlformats.org/officeDocument/2006/relationships/tags" Target="../tags/tag681.xml" /><Relationship Id="rId7" Type="http://schemas.openxmlformats.org/officeDocument/2006/relationships/tags" Target="../tags/tag682.xml" /><Relationship Id="rId8" Type="http://schemas.openxmlformats.org/officeDocument/2006/relationships/tags" Target="../tags/tag683.xml" /><Relationship Id="rId9" Type="http://schemas.openxmlformats.org/officeDocument/2006/relationships/tags" Target="../tags/tag684.xml" /></Relationships>
</file>

<file path=ppt/slideLayouts/_rels/slideLayout64.xml.rels>&#65279;<?xml version="1.0" encoding="utf-8" standalone="yes"?><Relationships xmlns="http://schemas.openxmlformats.org/package/2006/relationships"><Relationship Id="rId1" Type="http://schemas.openxmlformats.org/officeDocument/2006/relationships/tags" Target="../tags/tag698.xml" /><Relationship Id="rId10" Type="http://schemas.openxmlformats.org/officeDocument/2006/relationships/tags" Target="../tags/tag707.xml" /><Relationship Id="rId11" Type="http://schemas.openxmlformats.org/officeDocument/2006/relationships/tags" Target="../tags/tag708.xml" /><Relationship Id="rId12" Type="http://schemas.openxmlformats.org/officeDocument/2006/relationships/tags" Target="../tags/tag709.xml" /><Relationship Id="rId13" Type="http://schemas.openxmlformats.org/officeDocument/2006/relationships/tags" Target="../tags/tag710.xml" /><Relationship Id="rId14" Type="http://schemas.openxmlformats.org/officeDocument/2006/relationships/tags" Target="../tags/tag711.xml" /><Relationship Id="rId15" Type="http://schemas.openxmlformats.org/officeDocument/2006/relationships/tags" Target="../tags/tag712.xml" /><Relationship Id="rId16" Type="http://schemas.openxmlformats.org/officeDocument/2006/relationships/tags" Target="../tags/tag713.xml" /><Relationship Id="rId17" Type="http://schemas.openxmlformats.org/officeDocument/2006/relationships/tags" Target="../tags/tag714.xml" /><Relationship Id="rId18" Type="http://schemas.openxmlformats.org/officeDocument/2006/relationships/tags" Target="../tags/tag715.xml" /><Relationship Id="rId19" Type="http://schemas.openxmlformats.org/officeDocument/2006/relationships/tags" Target="../tags/tag716.xml" /><Relationship Id="rId2" Type="http://schemas.openxmlformats.org/officeDocument/2006/relationships/tags" Target="../tags/tag699.xml" /><Relationship Id="rId20" Type="http://schemas.openxmlformats.org/officeDocument/2006/relationships/tags" Target="../tags/tag717.xml" /><Relationship Id="rId21" Type="http://schemas.openxmlformats.org/officeDocument/2006/relationships/tags" Target="../tags/tag718.xml" /><Relationship Id="rId22" Type="http://schemas.openxmlformats.org/officeDocument/2006/relationships/tags" Target="../tags/tag719.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5.xml" /><Relationship Id="rId3" Type="http://schemas.openxmlformats.org/officeDocument/2006/relationships/tags" Target="../tags/tag700.xml" /><Relationship Id="rId4" Type="http://schemas.openxmlformats.org/officeDocument/2006/relationships/tags" Target="../tags/tag701.xml" /><Relationship Id="rId5" Type="http://schemas.openxmlformats.org/officeDocument/2006/relationships/tags" Target="../tags/tag702.xml" /><Relationship Id="rId6" Type="http://schemas.openxmlformats.org/officeDocument/2006/relationships/tags" Target="../tags/tag703.xml" /><Relationship Id="rId7" Type="http://schemas.openxmlformats.org/officeDocument/2006/relationships/tags" Target="../tags/tag704.xml" /><Relationship Id="rId8" Type="http://schemas.openxmlformats.org/officeDocument/2006/relationships/tags" Target="../tags/tag705.xml" /><Relationship Id="rId9" Type="http://schemas.openxmlformats.org/officeDocument/2006/relationships/tags" Target="../tags/tag706.xml" /></Relationships>
</file>

<file path=ppt/slideLayouts/_rels/slideLayout65.xml.rels>&#65279;<?xml version="1.0" encoding="utf-8" standalone="yes"?><Relationships xmlns="http://schemas.openxmlformats.org/package/2006/relationships"><Relationship Id="rId1" Type="http://schemas.openxmlformats.org/officeDocument/2006/relationships/tags" Target="../tags/tag720.xml" /><Relationship Id="rId10" Type="http://schemas.openxmlformats.org/officeDocument/2006/relationships/tags" Target="../tags/tag729.xml" /><Relationship Id="rId11" Type="http://schemas.openxmlformats.org/officeDocument/2006/relationships/tags" Target="../tags/tag730.xml" /><Relationship Id="rId12" Type="http://schemas.openxmlformats.org/officeDocument/2006/relationships/tags" Target="../tags/tag731.xml" /><Relationship Id="rId13" Type="http://schemas.openxmlformats.org/officeDocument/2006/relationships/tags" Target="../tags/tag732.xml" /><Relationship Id="rId14" Type="http://schemas.openxmlformats.org/officeDocument/2006/relationships/tags" Target="../tags/tag733.xml" /><Relationship Id="rId15" Type="http://schemas.openxmlformats.org/officeDocument/2006/relationships/tags" Target="../tags/tag734.xml" /><Relationship Id="rId16" Type="http://schemas.openxmlformats.org/officeDocument/2006/relationships/tags" Target="../tags/tag735.xml" /><Relationship Id="rId17" Type="http://schemas.openxmlformats.org/officeDocument/2006/relationships/tags" Target="../tags/tag736.xml" /><Relationship Id="rId18" Type="http://schemas.openxmlformats.org/officeDocument/2006/relationships/tags" Target="../tags/tag737.xml" /><Relationship Id="rId19" Type="http://schemas.openxmlformats.org/officeDocument/2006/relationships/image" Target="../media/image6.png" /><Relationship Id="rId2" Type="http://schemas.openxmlformats.org/officeDocument/2006/relationships/tags" Target="../tags/tag721.xml" /><Relationship Id="rId20" Type="http://schemas.openxmlformats.org/officeDocument/2006/relationships/image" Target="../media/image7.svg" /><Relationship Id="rId21" Type="http://schemas.openxmlformats.org/officeDocument/2006/relationships/slideMaster" Target="../slideMasters/slideMaster5.xml" /><Relationship Id="rId3" Type="http://schemas.openxmlformats.org/officeDocument/2006/relationships/tags" Target="../tags/tag722.xml" /><Relationship Id="rId4" Type="http://schemas.openxmlformats.org/officeDocument/2006/relationships/tags" Target="../tags/tag723.xml" /><Relationship Id="rId5" Type="http://schemas.openxmlformats.org/officeDocument/2006/relationships/tags" Target="../tags/tag724.xml" /><Relationship Id="rId6" Type="http://schemas.openxmlformats.org/officeDocument/2006/relationships/tags" Target="../tags/tag725.xml" /><Relationship Id="rId7" Type="http://schemas.openxmlformats.org/officeDocument/2006/relationships/tags" Target="../tags/tag726.xml" /><Relationship Id="rId8" Type="http://schemas.openxmlformats.org/officeDocument/2006/relationships/tags" Target="../tags/tag727.xml" /><Relationship Id="rId9" Type="http://schemas.openxmlformats.org/officeDocument/2006/relationships/tags" Target="../tags/tag728.xml" /></Relationships>
</file>

<file path=ppt/slideLayouts/_rels/slideLayout66.xml.rels>&#65279;<?xml version="1.0" encoding="utf-8" standalone="yes"?><Relationships xmlns="http://schemas.openxmlformats.org/package/2006/relationships"><Relationship Id="rId1" Type="http://schemas.openxmlformats.org/officeDocument/2006/relationships/tags" Target="../tags/tag738.xml" /><Relationship Id="rId2" Type="http://schemas.openxmlformats.org/officeDocument/2006/relationships/image" Target="../media/image9.png" /><Relationship Id="rId3" Type="http://schemas.openxmlformats.org/officeDocument/2006/relationships/tags" Target="../tags/tag739.xml" /><Relationship Id="rId4" Type="http://schemas.openxmlformats.org/officeDocument/2006/relationships/slideMaster" Target="../slideMasters/slideMaster5.xml" /></Relationships>
</file>

<file path=ppt/slideLayouts/_rels/slideLayout67.xml.rels>&#65279;<?xml version="1.0" encoding="utf-8" standalone="yes"?><Relationships xmlns="http://schemas.openxmlformats.org/package/2006/relationships"><Relationship Id="rId1" Type="http://schemas.openxmlformats.org/officeDocument/2006/relationships/tags" Target="../tags/tag740.xml" /><Relationship Id="rId2" Type="http://schemas.openxmlformats.org/officeDocument/2006/relationships/image" Target="../media/image10.png" /><Relationship Id="rId3" Type="http://schemas.openxmlformats.org/officeDocument/2006/relationships/tags" Target="../tags/tag741.xml" /><Relationship Id="rId4" Type="http://schemas.openxmlformats.org/officeDocument/2006/relationships/slideMaster" Target="../slideMasters/slideMaster5.xml" /></Relationships>
</file>

<file path=ppt/slideLayouts/_rels/slideLayout68.xml.rels>&#65279;<?xml version="1.0" encoding="utf-8" standalone="yes"?><Relationships xmlns="http://schemas.openxmlformats.org/package/2006/relationships"><Relationship Id="rId1" Type="http://schemas.openxmlformats.org/officeDocument/2006/relationships/tags" Target="../tags/tag742.xml" /><Relationship Id="rId2" Type="http://schemas.openxmlformats.org/officeDocument/2006/relationships/image" Target="../media/image10.png" /><Relationship Id="rId3" Type="http://schemas.openxmlformats.org/officeDocument/2006/relationships/tags" Target="../tags/tag743.xml" /><Relationship Id="rId4" Type="http://schemas.openxmlformats.org/officeDocument/2006/relationships/slideMaster" Target="../slideMasters/slideMaster5.xml" /></Relationships>
</file>

<file path=ppt/slideLayouts/_rels/slideLayout69.xml.rels>&#65279;<?xml version="1.0" encoding="utf-8" standalone="yes"?><Relationships xmlns="http://schemas.openxmlformats.org/package/2006/relationships"><Relationship Id="rId1" Type="http://schemas.openxmlformats.org/officeDocument/2006/relationships/tags" Target="../tags/tag744.xml" /><Relationship Id="rId10" Type="http://schemas.openxmlformats.org/officeDocument/2006/relationships/image" Target="../media/image11.png" /><Relationship Id="rId11" Type="http://schemas.openxmlformats.org/officeDocument/2006/relationships/image" Target="../media/image12.svg" /><Relationship Id="rId12" Type="http://schemas.openxmlformats.org/officeDocument/2006/relationships/tags" Target="../tags/tag753.xml" /><Relationship Id="rId13" Type="http://schemas.openxmlformats.org/officeDocument/2006/relationships/slideMaster" Target="../slideMasters/slideMaster5.xml" /><Relationship Id="rId2" Type="http://schemas.openxmlformats.org/officeDocument/2006/relationships/tags" Target="../tags/tag745.xml" /><Relationship Id="rId3" Type="http://schemas.openxmlformats.org/officeDocument/2006/relationships/tags" Target="../tags/tag746.xml" /><Relationship Id="rId4" Type="http://schemas.openxmlformats.org/officeDocument/2006/relationships/tags" Target="../tags/tag747.xml" /><Relationship Id="rId5" Type="http://schemas.openxmlformats.org/officeDocument/2006/relationships/tags" Target="../tags/tag748.xml" /><Relationship Id="rId6" Type="http://schemas.openxmlformats.org/officeDocument/2006/relationships/tags" Target="../tags/tag749.xml" /><Relationship Id="rId7" Type="http://schemas.openxmlformats.org/officeDocument/2006/relationships/tags" Target="../tags/tag750.xml" /><Relationship Id="rId8" Type="http://schemas.openxmlformats.org/officeDocument/2006/relationships/tags" Target="../tags/tag751.xml" /><Relationship Id="rId9" Type="http://schemas.openxmlformats.org/officeDocument/2006/relationships/tags" Target="../tags/tag752.xml" /></Relationships>
</file>

<file path=ppt/slideLayouts/_rels/slideLayout70.xml.rels>&#65279;<?xml version="1.0" encoding="utf-8" standalone="yes"?><Relationships xmlns="http://schemas.openxmlformats.org/package/2006/relationships"><Relationship Id="rId1" Type="http://schemas.openxmlformats.org/officeDocument/2006/relationships/tags" Target="../tags/tag754.xml" /><Relationship Id="rId10" Type="http://schemas.openxmlformats.org/officeDocument/2006/relationships/tags" Target="../tags/tag761.xml" /><Relationship Id="rId11" Type="http://schemas.openxmlformats.org/officeDocument/2006/relationships/tags" Target="../tags/tag762.xml" /><Relationship Id="rId12" Type="http://schemas.openxmlformats.org/officeDocument/2006/relationships/tags" Target="../tags/tag763.xml" /><Relationship Id="rId13" Type="http://schemas.openxmlformats.org/officeDocument/2006/relationships/slideMaster" Target="../slideMasters/slideMaster5.xml" /><Relationship Id="rId2" Type="http://schemas.openxmlformats.org/officeDocument/2006/relationships/tags" Target="../tags/tag755.xml" /><Relationship Id="rId3" Type="http://schemas.openxmlformats.org/officeDocument/2006/relationships/tags" Target="../tags/tag756.xml" /><Relationship Id="rId4" Type="http://schemas.openxmlformats.org/officeDocument/2006/relationships/tags" Target="../tags/tag757.xml" /><Relationship Id="rId5" Type="http://schemas.openxmlformats.org/officeDocument/2006/relationships/tags" Target="../tags/tag758.xml" /><Relationship Id="rId6" Type="http://schemas.openxmlformats.org/officeDocument/2006/relationships/tags" Target="../tags/tag759.xml" /><Relationship Id="rId7" Type="http://schemas.openxmlformats.org/officeDocument/2006/relationships/image" Target="../media/image11.png" /><Relationship Id="rId8" Type="http://schemas.openxmlformats.org/officeDocument/2006/relationships/image" Target="../media/image12.svg" /><Relationship Id="rId9" Type="http://schemas.openxmlformats.org/officeDocument/2006/relationships/tags" Target="../tags/tag760.xml" /></Relationships>
</file>

<file path=ppt/slideLayouts/_rels/slideLayout71.xml.rels>&#65279;<?xml version="1.0" encoding="utf-8" standalone="yes"?><Relationships xmlns="http://schemas.openxmlformats.org/package/2006/relationships"><Relationship Id="rId1" Type="http://schemas.openxmlformats.org/officeDocument/2006/relationships/tags" Target="../tags/tag764.xml" /><Relationship Id="rId2" Type="http://schemas.openxmlformats.org/officeDocument/2006/relationships/image" Target="../media/image13.jpeg" /><Relationship Id="rId3" Type="http://schemas.openxmlformats.org/officeDocument/2006/relationships/slideMaster" Target="../slideMasters/slideMaster5.xml" /></Relationships>
</file>

<file path=ppt/slideLayouts/_rels/slideLayout72.xml.rels>&#65279;<?xml version="1.0" encoding="utf-8" standalone="yes"?><Relationships xmlns="http://schemas.openxmlformats.org/package/2006/relationships"><Relationship Id="rId1" Type="http://schemas.openxmlformats.org/officeDocument/2006/relationships/tags" Target="../tags/tag768.xml" /><Relationship Id="rId2" Type="http://schemas.openxmlformats.org/officeDocument/2006/relationships/image" Target="../media/image1.png" /><Relationship Id="rId3" Type="http://schemas.openxmlformats.org/officeDocument/2006/relationships/tags" Target="../tags/tag769.xml" /><Relationship Id="rId4" Type="http://schemas.openxmlformats.org/officeDocument/2006/relationships/slideMaster" Target="../slideMasters/slideMaster6.xml" /></Relationships>
</file>

<file path=ppt/slideLayouts/_rels/slideLayout73.xml.rels>&#65279;<?xml version="1.0" encoding="utf-8" standalone="yes"?><Relationships xmlns="http://schemas.openxmlformats.org/package/2006/relationships"><Relationship Id="rId1" Type="http://schemas.openxmlformats.org/officeDocument/2006/relationships/tags" Target="../tags/tag770.xml" /><Relationship Id="rId2" Type="http://schemas.openxmlformats.org/officeDocument/2006/relationships/image" Target="../media/image2.png" /><Relationship Id="rId3" Type="http://schemas.openxmlformats.org/officeDocument/2006/relationships/tags" Target="../tags/tag771.xml" /><Relationship Id="rId4" Type="http://schemas.openxmlformats.org/officeDocument/2006/relationships/slideMaster" Target="../slideMasters/slideMaster6.xml" /></Relationships>
</file>

<file path=ppt/slideLayouts/_rels/slideLayout74.xml.rels>&#65279;<?xml version="1.0" encoding="utf-8" standalone="yes"?><Relationships xmlns="http://schemas.openxmlformats.org/package/2006/relationships"><Relationship Id="rId1" Type="http://schemas.openxmlformats.org/officeDocument/2006/relationships/tags" Target="../tags/tag772.xml" /><Relationship Id="rId10" Type="http://schemas.openxmlformats.org/officeDocument/2006/relationships/image" Target="../media/image5.png" /><Relationship Id="rId11" Type="http://schemas.openxmlformats.org/officeDocument/2006/relationships/tags" Target="../tags/tag779.xml" /><Relationship Id="rId12" Type="http://schemas.openxmlformats.org/officeDocument/2006/relationships/tags" Target="../tags/tag780.xml" /><Relationship Id="rId13" Type="http://schemas.openxmlformats.org/officeDocument/2006/relationships/tags" Target="../tags/tag781.xml" /><Relationship Id="rId14" Type="http://schemas.openxmlformats.org/officeDocument/2006/relationships/tags" Target="../tags/tag782.xml" /><Relationship Id="rId15" Type="http://schemas.openxmlformats.org/officeDocument/2006/relationships/tags" Target="../tags/tag783.xml" /><Relationship Id="rId16" Type="http://schemas.openxmlformats.org/officeDocument/2006/relationships/tags" Target="../tags/tag784.xml" /><Relationship Id="rId17" Type="http://schemas.openxmlformats.org/officeDocument/2006/relationships/tags" Target="../tags/tag785.xml" /><Relationship Id="rId18" Type="http://schemas.openxmlformats.org/officeDocument/2006/relationships/tags" Target="../tags/tag786.xml" /><Relationship Id="rId19" Type="http://schemas.openxmlformats.org/officeDocument/2006/relationships/tags" Target="../tags/tag787.xml" /><Relationship Id="rId2" Type="http://schemas.openxmlformats.org/officeDocument/2006/relationships/image" Target="../media/image3.png" /><Relationship Id="rId20" Type="http://schemas.openxmlformats.org/officeDocument/2006/relationships/tags" Target="../tags/tag788.xml" /><Relationship Id="rId21" Type="http://schemas.openxmlformats.org/officeDocument/2006/relationships/tags" Target="../tags/tag789.xml" /><Relationship Id="rId22" Type="http://schemas.openxmlformats.org/officeDocument/2006/relationships/tags" Target="../tags/tag790.xml" /><Relationship Id="rId23" Type="http://schemas.openxmlformats.org/officeDocument/2006/relationships/tags" Target="../tags/tag791.xml" /><Relationship Id="rId24" Type="http://schemas.openxmlformats.org/officeDocument/2006/relationships/tags" Target="../tags/tag792.xml" /><Relationship Id="rId25" Type="http://schemas.openxmlformats.org/officeDocument/2006/relationships/tags" Target="../tags/tag793.xml" /><Relationship Id="rId26" Type="http://schemas.openxmlformats.org/officeDocument/2006/relationships/slideMaster" Target="../slideMasters/slideMaster6.xml" /><Relationship Id="rId3" Type="http://schemas.openxmlformats.org/officeDocument/2006/relationships/tags" Target="../tags/tag773.xml" /><Relationship Id="rId4" Type="http://schemas.openxmlformats.org/officeDocument/2006/relationships/image" Target="../media/image4.png" /><Relationship Id="rId5" Type="http://schemas.openxmlformats.org/officeDocument/2006/relationships/tags" Target="../tags/tag774.xml" /><Relationship Id="rId6" Type="http://schemas.openxmlformats.org/officeDocument/2006/relationships/tags" Target="../tags/tag775.xml" /><Relationship Id="rId7" Type="http://schemas.openxmlformats.org/officeDocument/2006/relationships/tags" Target="../tags/tag776.xml" /><Relationship Id="rId8" Type="http://schemas.openxmlformats.org/officeDocument/2006/relationships/tags" Target="../tags/tag777.xml" /><Relationship Id="rId9" Type="http://schemas.openxmlformats.org/officeDocument/2006/relationships/tags" Target="../tags/tag778.xml" /></Relationships>
</file>

<file path=ppt/slideLayouts/_rels/slideLayout75.xml.rels>&#65279;<?xml version="1.0" encoding="utf-8" standalone="yes"?><Relationships xmlns="http://schemas.openxmlformats.org/package/2006/relationships"><Relationship Id="rId1" Type="http://schemas.openxmlformats.org/officeDocument/2006/relationships/tags" Target="../tags/tag794.xml" /><Relationship Id="rId10" Type="http://schemas.openxmlformats.org/officeDocument/2006/relationships/tags" Target="../tags/tag803.xml" /><Relationship Id="rId11" Type="http://schemas.openxmlformats.org/officeDocument/2006/relationships/tags" Target="../tags/tag804.xml" /><Relationship Id="rId12" Type="http://schemas.openxmlformats.org/officeDocument/2006/relationships/tags" Target="../tags/tag805.xml" /><Relationship Id="rId13" Type="http://schemas.openxmlformats.org/officeDocument/2006/relationships/tags" Target="../tags/tag806.xml" /><Relationship Id="rId14" Type="http://schemas.openxmlformats.org/officeDocument/2006/relationships/tags" Target="../tags/tag807.xml" /><Relationship Id="rId15" Type="http://schemas.openxmlformats.org/officeDocument/2006/relationships/tags" Target="../tags/tag808.xml" /><Relationship Id="rId16" Type="http://schemas.openxmlformats.org/officeDocument/2006/relationships/tags" Target="../tags/tag809.xml" /><Relationship Id="rId17" Type="http://schemas.openxmlformats.org/officeDocument/2006/relationships/tags" Target="../tags/tag810.xml" /><Relationship Id="rId18" Type="http://schemas.openxmlformats.org/officeDocument/2006/relationships/tags" Target="../tags/tag811.xml" /><Relationship Id="rId19" Type="http://schemas.openxmlformats.org/officeDocument/2006/relationships/image" Target="../media/image6.png" /><Relationship Id="rId2" Type="http://schemas.openxmlformats.org/officeDocument/2006/relationships/tags" Target="../tags/tag795.xml" /><Relationship Id="rId20" Type="http://schemas.openxmlformats.org/officeDocument/2006/relationships/image" Target="../media/image7.svg" /><Relationship Id="rId21" Type="http://schemas.openxmlformats.org/officeDocument/2006/relationships/slideMaster" Target="../slideMasters/slideMaster6.xml" /><Relationship Id="rId3" Type="http://schemas.openxmlformats.org/officeDocument/2006/relationships/tags" Target="../tags/tag796.xml" /><Relationship Id="rId4" Type="http://schemas.openxmlformats.org/officeDocument/2006/relationships/tags" Target="../tags/tag797.xml" /><Relationship Id="rId5" Type="http://schemas.openxmlformats.org/officeDocument/2006/relationships/tags" Target="../tags/tag798.xml" /><Relationship Id="rId6" Type="http://schemas.openxmlformats.org/officeDocument/2006/relationships/tags" Target="../tags/tag799.xml" /><Relationship Id="rId7" Type="http://schemas.openxmlformats.org/officeDocument/2006/relationships/tags" Target="../tags/tag800.xml" /><Relationship Id="rId8" Type="http://schemas.openxmlformats.org/officeDocument/2006/relationships/tags" Target="../tags/tag801.xml" /><Relationship Id="rId9" Type="http://schemas.openxmlformats.org/officeDocument/2006/relationships/tags" Target="../tags/tag802.xml" /></Relationships>
</file>

<file path=ppt/slideLayouts/_rels/slideLayout76.xml.rels>&#65279;<?xml version="1.0" encoding="utf-8" standalone="yes"?><Relationships xmlns="http://schemas.openxmlformats.org/package/2006/relationships"><Relationship Id="rId1" Type="http://schemas.openxmlformats.org/officeDocument/2006/relationships/tags" Target="../tags/tag812.xml" /><Relationship Id="rId10" Type="http://schemas.openxmlformats.org/officeDocument/2006/relationships/tags" Target="../tags/tag820.xml" /><Relationship Id="rId11" Type="http://schemas.openxmlformats.org/officeDocument/2006/relationships/tags" Target="../tags/tag821.xml" /><Relationship Id="rId12" Type="http://schemas.openxmlformats.org/officeDocument/2006/relationships/tags" Target="../tags/tag822.xml" /><Relationship Id="rId13" Type="http://schemas.openxmlformats.org/officeDocument/2006/relationships/tags" Target="../tags/tag823.xml" /><Relationship Id="rId14" Type="http://schemas.openxmlformats.org/officeDocument/2006/relationships/tags" Target="../tags/tag824.xml" /><Relationship Id="rId15" Type="http://schemas.openxmlformats.org/officeDocument/2006/relationships/tags" Target="../tags/tag825.xml" /><Relationship Id="rId16" Type="http://schemas.openxmlformats.org/officeDocument/2006/relationships/tags" Target="../tags/tag826.xml" /><Relationship Id="rId17" Type="http://schemas.openxmlformats.org/officeDocument/2006/relationships/tags" Target="../tags/tag827.xml" /><Relationship Id="rId18" Type="http://schemas.openxmlformats.org/officeDocument/2006/relationships/tags" Target="../tags/tag828.xml" /><Relationship Id="rId19" Type="http://schemas.openxmlformats.org/officeDocument/2006/relationships/tags" Target="../tags/tag829.xml" /><Relationship Id="rId2" Type="http://schemas.openxmlformats.org/officeDocument/2006/relationships/image" Target="../media/image8.png" /><Relationship Id="rId20" Type="http://schemas.openxmlformats.org/officeDocument/2006/relationships/tags" Target="../tags/tag830.xml" /><Relationship Id="rId21" Type="http://schemas.openxmlformats.org/officeDocument/2006/relationships/slideMaster" Target="../slideMasters/slideMaster6.xml" /><Relationship Id="rId3" Type="http://schemas.openxmlformats.org/officeDocument/2006/relationships/tags" Target="../tags/tag813.xml" /><Relationship Id="rId4" Type="http://schemas.openxmlformats.org/officeDocument/2006/relationships/tags" Target="../tags/tag814.xml" /><Relationship Id="rId5" Type="http://schemas.openxmlformats.org/officeDocument/2006/relationships/tags" Target="../tags/tag815.xml" /><Relationship Id="rId6" Type="http://schemas.openxmlformats.org/officeDocument/2006/relationships/tags" Target="../tags/tag816.xml" /><Relationship Id="rId7" Type="http://schemas.openxmlformats.org/officeDocument/2006/relationships/tags" Target="../tags/tag817.xml" /><Relationship Id="rId8" Type="http://schemas.openxmlformats.org/officeDocument/2006/relationships/tags" Target="../tags/tag818.xml" /><Relationship Id="rId9" Type="http://schemas.openxmlformats.org/officeDocument/2006/relationships/tags" Target="../tags/tag819.xml" /></Relationships>
</file>

<file path=ppt/slideLayouts/_rels/slideLayout77.xml.rels>&#65279;<?xml version="1.0" encoding="utf-8" standalone="yes"?><Relationships xmlns="http://schemas.openxmlformats.org/package/2006/relationships"><Relationship Id="rId1" Type="http://schemas.openxmlformats.org/officeDocument/2006/relationships/tags" Target="../tags/tag831.xml" /><Relationship Id="rId10" Type="http://schemas.openxmlformats.org/officeDocument/2006/relationships/tags" Target="../tags/tag840.xml" /><Relationship Id="rId11" Type="http://schemas.openxmlformats.org/officeDocument/2006/relationships/tags" Target="../tags/tag841.xml" /><Relationship Id="rId12" Type="http://schemas.openxmlformats.org/officeDocument/2006/relationships/tags" Target="../tags/tag842.xml" /><Relationship Id="rId13" Type="http://schemas.openxmlformats.org/officeDocument/2006/relationships/tags" Target="../tags/tag843.xml" /><Relationship Id="rId14" Type="http://schemas.openxmlformats.org/officeDocument/2006/relationships/tags" Target="../tags/tag844.xml" /><Relationship Id="rId15" Type="http://schemas.openxmlformats.org/officeDocument/2006/relationships/tags" Target="../tags/tag845.xml" /><Relationship Id="rId16" Type="http://schemas.openxmlformats.org/officeDocument/2006/relationships/tags" Target="../tags/tag846.xml" /><Relationship Id="rId17" Type="http://schemas.openxmlformats.org/officeDocument/2006/relationships/tags" Target="../tags/tag847.xml" /><Relationship Id="rId18" Type="http://schemas.openxmlformats.org/officeDocument/2006/relationships/tags" Target="../tags/tag848.xml" /><Relationship Id="rId19" Type="http://schemas.openxmlformats.org/officeDocument/2006/relationships/image" Target="../media/image6.png" /><Relationship Id="rId2" Type="http://schemas.openxmlformats.org/officeDocument/2006/relationships/tags" Target="../tags/tag832.xml" /><Relationship Id="rId20" Type="http://schemas.openxmlformats.org/officeDocument/2006/relationships/image" Target="../media/image7.svg" /><Relationship Id="rId21" Type="http://schemas.openxmlformats.org/officeDocument/2006/relationships/slideMaster" Target="../slideMasters/slideMaster6.xml" /><Relationship Id="rId3" Type="http://schemas.openxmlformats.org/officeDocument/2006/relationships/tags" Target="../tags/tag833.xml" /><Relationship Id="rId4" Type="http://schemas.openxmlformats.org/officeDocument/2006/relationships/tags" Target="../tags/tag834.xml" /><Relationship Id="rId5" Type="http://schemas.openxmlformats.org/officeDocument/2006/relationships/tags" Target="../tags/tag835.xml" /><Relationship Id="rId6" Type="http://schemas.openxmlformats.org/officeDocument/2006/relationships/tags" Target="../tags/tag836.xml" /><Relationship Id="rId7" Type="http://schemas.openxmlformats.org/officeDocument/2006/relationships/tags" Target="../tags/tag837.xml" /><Relationship Id="rId8" Type="http://schemas.openxmlformats.org/officeDocument/2006/relationships/tags" Target="../tags/tag838.xml" /><Relationship Id="rId9" Type="http://schemas.openxmlformats.org/officeDocument/2006/relationships/tags" Target="../tags/tag839.xml" /></Relationships>
</file>

<file path=ppt/slideLayouts/_rels/slideLayout78.xml.rels>&#65279;<?xml version="1.0" encoding="utf-8" standalone="yes"?><Relationships xmlns="http://schemas.openxmlformats.org/package/2006/relationships"><Relationship Id="rId1" Type="http://schemas.openxmlformats.org/officeDocument/2006/relationships/tags" Target="../tags/tag849.xml" /><Relationship Id="rId10" Type="http://schemas.openxmlformats.org/officeDocument/2006/relationships/tags" Target="../tags/tag858.xml" /><Relationship Id="rId11" Type="http://schemas.openxmlformats.org/officeDocument/2006/relationships/tags" Target="../tags/tag859.xml" /><Relationship Id="rId12" Type="http://schemas.openxmlformats.org/officeDocument/2006/relationships/tags" Target="../tags/tag860.xml" /><Relationship Id="rId13" Type="http://schemas.openxmlformats.org/officeDocument/2006/relationships/tags" Target="../tags/tag861.xml" /><Relationship Id="rId14" Type="http://schemas.openxmlformats.org/officeDocument/2006/relationships/tags" Target="../tags/tag862.xml" /><Relationship Id="rId15" Type="http://schemas.openxmlformats.org/officeDocument/2006/relationships/tags" Target="../tags/tag863.xml" /><Relationship Id="rId16" Type="http://schemas.openxmlformats.org/officeDocument/2006/relationships/tags" Target="../tags/tag864.xml" /><Relationship Id="rId17" Type="http://schemas.openxmlformats.org/officeDocument/2006/relationships/tags" Target="../tags/tag865.xml" /><Relationship Id="rId18" Type="http://schemas.openxmlformats.org/officeDocument/2006/relationships/tags" Target="../tags/tag866.xml" /><Relationship Id="rId19" Type="http://schemas.openxmlformats.org/officeDocument/2006/relationships/tags" Target="../tags/tag867.xml" /><Relationship Id="rId2" Type="http://schemas.openxmlformats.org/officeDocument/2006/relationships/tags" Target="../tags/tag850.xml" /><Relationship Id="rId20" Type="http://schemas.openxmlformats.org/officeDocument/2006/relationships/tags" Target="../tags/tag868.xml" /><Relationship Id="rId21" Type="http://schemas.openxmlformats.org/officeDocument/2006/relationships/tags" Target="../tags/tag869.xml" /><Relationship Id="rId22" Type="http://schemas.openxmlformats.org/officeDocument/2006/relationships/tags" Target="../tags/tag870.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6.xml" /><Relationship Id="rId3" Type="http://schemas.openxmlformats.org/officeDocument/2006/relationships/tags" Target="../tags/tag851.xml" /><Relationship Id="rId4" Type="http://schemas.openxmlformats.org/officeDocument/2006/relationships/tags" Target="../tags/tag852.xml" /><Relationship Id="rId5" Type="http://schemas.openxmlformats.org/officeDocument/2006/relationships/tags" Target="../tags/tag853.xml" /><Relationship Id="rId6" Type="http://schemas.openxmlformats.org/officeDocument/2006/relationships/tags" Target="../tags/tag854.xml" /><Relationship Id="rId7" Type="http://schemas.openxmlformats.org/officeDocument/2006/relationships/tags" Target="../tags/tag855.xml" /><Relationship Id="rId8" Type="http://schemas.openxmlformats.org/officeDocument/2006/relationships/tags" Target="../tags/tag856.xml" /><Relationship Id="rId9" Type="http://schemas.openxmlformats.org/officeDocument/2006/relationships/tags" Target="../tags/tag857.xml" /></Relationships>
</file>

<file path=ppt/slideLayouts/_rels/slideLayout79.xml.rels>&#65279;<?xml version="1.0" encoding="utf-8" standalone="yes"?><Relationships xmlns="http://schemas.openxmlformats.org/package/2006/relationships"><Relationship Id="rId1" Type="http://schemas.openxmlformats.org/officeDocument/2006/relationships/tags" Target="../tags/tag871.xml" /><Relationship Id="rId10" Type="http://schemas.openxmlformats.org/officeDocument/2006/relationships/tags" Target="../tags/tag880.xml" /><Relationship Id="rId11" Type="http://schemas.openxmlformats.org/officeDocument/2006/relationships/tags" Target="../tags/tag881.xml" /><Relationship Id="rId12" Type="http://schemas.openxmlformats.org/officeDocument/2006/relationships/tags" Target="../tags/tag882.xml" /><Relationship Id="rId13" Type="http://schemas.openxmlformats.org/officeDocument/2006/relationships/tags" Target="../tags/tag883.xml" /><Relationship Id="rId14" Type="http://schemas.openxmlformats.org/officeDocument/2006/relationships/tags" Target="../tags/tag884.xml" /><Relationship Id="rId15" Type="http://schemas.openxmlformats.org/officeDocument/2006/relationships/tags" Target="../tags/tag885.xml" /><Relationship Id="rId16" Type="http://schemas.openxmlformats.org/officeDocument/2006/relationships/tags" Target="../tags/tag886.xml" /><Relationship Id="rId17" Type="http://schemas.openxmlformats.org/officeDocument/2006/relationships/tags" Target="../tags/tag887.xml" /><Relationship Id="rId18" Type="http://schemas.openxmlformats.org/officeDocument/2006/relationships/tags" Target="../tags/tag888.xml" /><Relationship Id="rId19" Type="http://schemas.openxmlformats.org/officeDocument/2006/relationships/tags" Target="../tags/tag889.xml" /><Relationship Id="rId2" Type="http://schemas.openxmlformats.org/officeDocument/2006/relationships/tags" Target="../tags/tag872.xml" /><Relationship Id="rId20" Type="http://schemas.openxmlformats.org/officeDocument/2006/relationships/tags" Target="../tags/tag890.xml" /><Relationship Id="rId21" Type="http://schemas.openxmlformats.org/officeDocument/2006/relationships/tags" Target="../tags/tag891.xml" /><Relationship Id="rId22" Type="http://schemas.openxmlformats.org/officeDocument/2006/relationships/tags" Target="../tags/tag892.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6.xml" /><Relationship Id="rId3" Type="http://schemas.openxmlformats.org/officeDocument/2006/relationships/tags" Target="../tags/tag873.xml" /><Relationship Id="rId4" Type="http://schemas.openxmlformats.org/officeDocument/2006/relationships/tags" Target="../tags/tag874.xml" /><Relationship Id="rId5" Type="http://schemas.openxmlformats.org/officeDocument/2006/relationships/tags" Target="../tags/tag875.xml" /><Relationship Id="rId6" Type="http://schemas.openxmlformats.org/officeDocument/2006/relationships/tags" Target="../tags/tag876.xml" /><Relationship Id="rId7" Type="http://schemas.openxmlformats.org/officeDocument/2006/relationships/tags" Target="../tags/tag877.xml" /><Relationship Id="rId8" Type="http://schemas.openxmlformats.org/officeDocument/2006/relationships/tags" Target="../tags/tag878.xml" /><Relationship Id="rId9" Type="http://schemas.openxmlformats.org/officeDocument/2006/relationships/tags" Target="../tags/tag879.xml" /></Relationships>
</file>

<file path=ppt/slideLayouts/_rels/slideLayout80.xml.rels>&#65279;<?xml version="1.0" encoding="utf-8" standalone="yes"?><Relationships xmlns="http://schemas.openxmlformats.org/package/2006/relationships"><Relationship Id="rId1" Type="http://schemas.openxmlformats.org/officeDocument/2006/relationships/tags" Target="../tags/tag893.xml" /><Relationship Id="rId10" Type="http://schemas.openxmlformats.org/officeDocument/2006/relationships/tags" Target="../tags/tag902.xml" /><Relationship Id="rId11" Type="http://schemas.openxmlformats.org/officeDocument/2006/relationships/tags" Target="../tags/tag903.xml" /><Relationship Id="rId12" Type="http://schemas.openxmlformats.org/officeDocument/2006/relationships/tags" Target="../tags/tag904.xml" /><Relationship Id="rId13" Type="http://schemas.openxmlformats.org/officeDocument/2006/relationships/tags" Target="../tags/tag905.xml" /><Relationship Id="rId14" Type="http://schemas.openxmlformats.org/officeDocument/2006/relationships/tags" Target="../tags/tag906.xml" /><Relationship Id="rId15" Type="http://schemas.openxmlformats.org/officeDocument/2006/relationships/tags" Target="../tags/tag907.xml" /><Relationship Id="rId16" Type="http://schemas.openxmlformats.org/officeDocument/2006/relationships/tags" Target="../tags/tag908.xml" /><Relationship Id="rId17" Type="http://schemas.openxmlformats.org/officeDocument/2006/relationships/tags" Target="../tags/tag909.xml" /><Relationship Id="rId18" Type="http://schemas.openxmlformats.org/officeDocument/2006/relationships/tags" Target="../tags/tag910.xml" /><Relationship Id="rId19" Type="http://schemas.openxmlformats.org/officeDocument/2006/relationships/image" Target="../media/image6.png" /><Relationship Id="rId2" Type="http://schemas.openxmlformats.org/officeDocument/2006/relationships/tags" Target="../tags/tag894.xml" /><Relationship Id="rId20" Type="http://schemas.openxmlformats.org/officeDocument/2006/relationships/image" Target="../media/image7.svg" /><Relationship Id="rId21" Type="http://schemas.openxmlformats.org/officeDocument/2006/relationships/slideMaster" Target="../slideMasters/slideMaster6.xml" /><Relationship Id="rId3" Type="http://schemas.openxmlformats.org/officeDocument/2006/relationships/tags" Target="../tags/tag895.xml" /><Relationship Id="rId4" Type="http://schemas.openxmlformats.org/officeDocument/2006/relationships/tags" Target="../tags/tag896.xml" /><Relationship Id="rId5" Type="http://schemas.openxmlformats.org/officeDocument/2006/relationships/tags" Target="../tags/tag897.xml" /><Relationship Id="rId6" Type="http://schemas.openxmlformats.org/officeDocument/2006/relationships/tags" Target="../tags/tag898.xml" /><Relationship Id="rId7" Type="http://schemas.openxmlformats.org/officeDocument/2006/relationships/tags" Target="../tags/tag899.xml" /><Relationship Id="rId8" Type="http://schemas.openxmlformats.org/officeDocument/2006/relationships/tags" Target="../tags/tag900.xml" /><Relationship Id="rId9" Type="http://schemas.openxmlformats.org/officeDocument/2006/relationships/tags" Target="../tags/tag901.xml" /></Relationships>
</file>

<file path=ppt/slideLayouts/_rels/slideLayout81.xml.rels>&#65279;<?xml version="1.0" encoding="utf-8" standalone="yes"?><Relationships xmlns="http://schemas.openxmlformats.org/package/2006/relationships"><Relationship Id="rId1" Type="http://schemas.openxmlformats.org/officeDocument/2006/relationships/tags" Target="../tags/tag911.xml" /><Relationship Id="rId2" Type="http://schemas.openxmlformats.org/officeDocument/2006/relationships/image" Target="../media/image9.png" /><Relationship Id="rId3" Type="http://schemas.openxmlformats.org/officeDocument/2006/relationships/tags" Target="../tags/tag912.xml" /><Relationship Id="rId4" Type="http://schemas.openxmlformats.org/officeDocument/2006/relationships/slideMaster" Target="../slideMasters/slideMaster6.xml" /></Relationships>
</file>

<file path=ppt/slideLayouts/_rels/slideLayout82.xml.rels>&#65279;<?xml version="1.0" encoding="utf-8" standalone="yes"?><Relationships xmlns="http://schemas.openxmlformats.org/package/2006/relationships"><Relationship Id="rId1" Type="http://schemas.openxmlformats.org/officeDocument/2006/relationships/tags" Target="../tags/tag913.xml" /><Relationship Id="rId2" Type="http://schemas.openxmlformats.org/officeDocument/2006/relationships/image" Target="../media/image10.png" /><Relationship Id="rId3" Type="http://schemas.openxmlformats.org/officeDocument/2006/relationships/tags" Target="../tags/tag914.xml" /><Relationship Id="rId4" Type="http://schemas.openxmlformats.org/officeDocument/2006/relationships/slideMaster" Target="../slideMasters/slideMaster6.xml" /></Relationships>
</file>

<file path=ppt/slideLayouts/_rels/slideLayout83.xml.rels>&#65279;<?xml version="1.0" encoding="utf-8" standalone="yes"?><Relationships xmlns="http://schemas.openxmlformats.org/package/2006/relationships"><Relationship Id="rId1" Type="http://schemas.openxmlformats.org/officeDocument/2006/relationships/tags" Target="../tags/tag915.xml" /><Relationship Id="rId2" Type="http://schemas.openxmlformats.org/officeDocument/2006/relationships/image" Target="../media/image10.png" /><Relationship Id="rId3" Type="http://schemas.openxmlformats.org/officeDocument/2006/relationships/tags" Target="../tags/tag916.xml" /><Relationship Id="rId4" Type="http://schemas.openxmlformats.org/officeDocument/2006/relationships/slideMaster" Target="../slideMasters/slideMaster6.xml" /></Relationships>
</file>

<file path=ppt/slideLayouts/_rels/slideLayout84.xml.rels>&#65279;<?xml version="1.0" encoding="utf-8" standalone="yes"?><Relationships xmlns="http://schemas.openxmlformats.org/package/2006/relationships"><Relationship Id="rId1" Type="http://schemas.openxmlformats.org/officeDocument/2006/relationships/tags" Target="../tags/tag917.xml" /><Relationship Id="rId10" Type="http://schemas.openxmlformats.org/officeDocument/2006/relationships/image" Target="../media/image11.png" /><Relationship Id="rId11" Type="http://schemas.openxmlformats.org/officeDocument/2006/relationships/image" Target="../media/image12.svg" /><Relationship Id="rId12" Type="http://schemas.openxmlformats.org/officeDocument/2006/relationships/tags" Target="../tags/tag926.xml" /><Relationship Id="rId13" Type="http://schemas.openxmlformats.org/officeDocument/2006/relationships/slideMaster" Target="../slideMasters/slideMaster6.xml" /><Relationship Id="rId2" Type="http://schemas.openxmlformats.org/officeDocument/2006/relationships/tags" Target="../tags/tag918.xml" /><Relationship Id="rId3" Type="http://schemas.openxmlformats.org/officeDocument/2006/relationships/tags" Target="../tags/tag919.xml" /><Relationship Id="rId4" Type="http://schemas.openxmlformats.org/officeDocument/2006/relationships/tags" Target="../tags/tag920.xml" /><Relationship Id="rId5" Type="http://schemas.openxmlformats.org/officeDocument/2006/relationships/tags" Target="../tags/tag921.xml" /><Relationship Id="rId6" Type="http://schemas.openxmlformats.org/officeDocument/2006/relationships/tags" Target="../tags/tag922.xml" /><Relationship Id="rId7" Type="http://schemas.openxmlformats.org/officeDocument/2006/relationships/tags" Target="../tags/tag923.xml" /><Relationship Id="rId8" Type="http://schemas.openxmlformats.org/officeDocument/2006/relationships/tags" Target="../tags/tag924.xml" /><Relationship Id="rId9" Type="http://schemas.openxmlformats.org/officeDocument/2006/relationships/tags" Target="../tags/tag925.xml" /></Relationships>
</file>

<file path=ppt/slideLayouts/_rels/slideLayout85.xml.rels>&#65279;<?xml version="1.0" encoding="utf-8" standalone="yes"?><Relationships xmlns="http://schemas.openxmlformats.org/package/2006/relationships"><Relationship Id="rId1" Type="http://schemas.openxmlformats.org/officeDocument/2006/relationships/tags" Target="../tags/tag927.xml" /><Relationship Id="rId10" Type="http://schemas.openxmlformats.org/officeDocument/2006/relationships/tags" Target="../tags/tag934.xml" /><Relationship Id="rId11" Type="http://schemas.openxmlformats.org/officeDocument/2006/relationships/tags" Target="../tags/tag935.xml" /><Relationship Id="rId12" Type="http://schemas.openxmlformats.org/officeDocument/2006/relationships/tags" Target="../tags/tag936.xml" /><Relationship Id="rId13" Type="http://schemas.openxmlformats.org/officeDocument/2006/relationships/slideMaster" Target="../slideMasters/slideMaster6.xml" /><Relationship Id="rId2" Type="http://schemas.openxmlformats.org/officeDocument/2006/relationships/tags" Target="../tags/tag928.xml" /><Relationship Id="rId3" Type="http://schemas.openxmlformats.org/officeDocument/2006/relationships/tags" Target="../tags/tag929.xml" /><Relationship Id="rId4" Type="http://schemas.openxmlformats.org/officeDocument/2006/relationships/tags" Target="../tags/tag930.xml" /><Relationship Id="rId5" Type="http://schemas.openxmlformats.org/officeDocument/2006/relationships/tags" Target="../tags/tag931.xml" /><Relationship Id="rId6" Type="http://schemas.openxmlformats.org/officeDocument/2006/relationships/tags" Target="../tags/tag932.xml" /><Relationship Id="rId7" Type="http://schemas.openxmlformats.org/officeDocument/2006/relationships/image" Target="../media/image11.png" /><Relationship Id="rId8" Type="http://schemas.openxmlformats.org/officeDocument/2006/relationships/image" Target="../media/image12.svg" /><Relationship Id="rId9" Type="http://schemas.openxmlformats.org/officeDocument/2006/relationships/tags" Target="../tags/tag933.xml" /></Relationships>
</file>

<file path=ppt/slideLayouts/_rels/slideLayout86.xml.rels>&#65279;<?xml version="1.0" encoding="utf-8" standalone="yes"?><Relationships xmlns="http://schemas.openxmlformats.org/package/2006/relationships"><Relationship Id="rId1" Type="http://schemas.openxmlformats.org/officeDocument/2006/relationships/tags" Target="../tags/tag937.xml" /><Relationship Id="rId2" Type="http://schemas.openxmlformats.org/officeDocument/2006/relationships/image" Target="../media/image13.jpeg" /><Relationship Id="rId3" Type="http://schemas.openxmlformats.org/officeDocument/2006/relationships/slideMaster" Target="../slideMasters/slideMaster6.xml" /></Relationships>
</file>

<file path=ppt/slideLayouts/_rels/slideLayout87.xml.rels>&#65279;<?xml version="1.0" encoding="utf-8" standalone="yes"?><Relationships xmlns="http://schemas.openxmlformats.org/package/2006/relationships"><Relationship Id="rId1" Type="http://schemas.openxmlformats.org/officeDocument/2006/relationships/tags" Target="../tags/tag941.xml" /><Relationship Id="rId2" Type="http://schemas.openxmlformats.org/officeDocument/2006/relationships/image" Target="../media/image1.png" /><Relationship Id="rId3" Type="http://schemas.openxmlformats.org/officeDocument/2006/relationships/tags" Target="../tags/tag942.xml" /><Relationship Id="rId4" Type="http://schemas.openxmlformats.org/officeDocument/2006/relationships/slideMaster" Target="../slideMasters/slideMaster7.xml" /></Relationships>
</file>

<file path=ppt/slideLayouts/_rels/slideLayout88.xml.rels>&#65279;<?xml version="1.0" encoding="utf-8" standalone="yes"?><Relationships xmlns="http://schemas.openxmlformats.org/package/2006/relationships"><Relationship Id="rId1" Type="http://schemas.openxmlformats.org/officeDocument/2006/relationships/tags" Target="../tags/tag943.xml" /><Relationship Id="rId2" Type="http://schemas.openxmlformats.org/officeDocument/2006/relationships/image" Target="../media/image2.png" /><Relationship Id="rId3" Type="http://schemas.openxmlformats.org/officeDocument/2006/relationships/tags" Target="../tags/tag944.xml" /><Relationship Id="rId4" Type="http://schemas.openxmlformats.org/officeDocument/2006/relationships/slideMaster" Target="../slideMasters/slideMaster7.xml" /></Relationships>
</file>

<file path=ppt/slideLayouts/_rels/slideLayout89.xml.rels>&#65279;<?xml version="1.0" encoding="utf-8" standalone="yes"?><Relationships xmlns="http://schemas.openxmlformats.org/package/2006/relationships"><Relationship Id="rId1" Type="http://schemas.openxmlformats.org/officeDocument/2006/relationships/tags" Target="../tags/tag945.xml" /><Relationship Id="rId10" Type="http://schemas.openxmlformats.org/officeDocument/2006/relationships/image" Target="../media/image5.png" /><Relationship Id="rId11" Type="http://schemas.openxmlformats.org/officeDocument/2006/relationships/tags" Target="../tags/tag952.xml" /><Relationship Id="rId12" Type="http://schemas.openxmlformats.org/officeDocument/2006/relationships/tags" Target="../tags/tag953.xml" /><Relationship Id="rId13" Type="http://schemas.openxmlformats.org/officeDocument/2006/relationships/tags" Target="../tags/tag954.xml" /><Relationship Id="rId14" Type="http://schemas.openxmlformats.org/officeDocument/2006/relationships/tags" Target="../tags/tag955.xml" /><Relationship Id="rId15" Type="http://schemas.openxmlformats.org/officeDocument/2006/relationships/tags" Target="../tags/tag956.xml" /><Relationship Id="rId16" Type="http://schemas.openxmlformats.org/officeDocument/2006/relationships/tags" Target="../tags/tag957.xml" /><Relationship Id="rId17" Type="http://schemas.openxmlformats.org/officeDocument/2006/relationships/tags" Target="../tags/tag958.xml" /><Relationship Id="rId18" Type="http://schemas.openxmlformats.org/officeDocument/2006/relationships/tags" Target="../tags/tag959.xml" /><Relationship Id="rId19" Type="http://schemas.openxmlformats.org/officeDocument/2006/relationships/tags" Target="../tags/tag960.xml" /><Relationship Id="rId2" Type="http://schemas.openxmlformats.org/officeDocument/2006/relationships/image" Target="../media/image3.png" /><Relationship Id="rId20" Type="http://schemas.openxmlformats.org/officeDocument/2006/relationships/tags" Target="../tags/tag961.xml" /><Relationship Id="rId21" Type="http://schemas.openxmlformats.org/officeDocument/2006/relationships/tags" Target="../tags/tag962.xml" /><Relationship Id="rId22" Type="http://schemas.openxmlformats.org/officeDocument/2006/relationships/tags" Target="../tags/tag963.xml" /><Relationship Id="rId23" Type="http://schemas.openxmlformats.org/officeDocument/2006/relationships/tags" Target="../tags/tag964.xml" /><Relationship Id="rId24" Type="http://schemas.openxmlformats.org/officeDocument/2006/relationships/tags" Target="../tags/tag965.xml" /><Relationship Id="rId25" Type="http://schemas.openxmlformats.org/officeDocument/2006/relationships/tags" Target="../tags/tag966.xml" /><Relationship Id="rId26" Type="http://schemas.openxmlformats.org/officeDocument/2006/relationships/slideMaster" Target="../slideMasters/slideMaster7.xml" /><Relationship Id="rId3" Type="http://schemas.openxmlformats.org/officeDocument/2006/relationships/tags" Target="../tags/tag946.xml" /><Relationship Id="rId4" Type="http://schemas.openxmlformats.org/officeDocument/2006/relationships/image" Target="../media/image4.png" /><Relationship Id="rId5" Type="http://schemas.openxmlformats.org/officeDocument/2006/relationships/tags" Target="../tags/tag947.xml" /><Relationship Id="rId6" Type="http://schemas.openxmlformats.org/officeDocument/2006/relationships/tags" Target="../tags/tag948.xml" /><Relationship Id="rId7" Type="http://schemas.openxmlformats.org/officeDocument/2006/relationships/tags" Target="../tags/tag949.xml" /><Relationship Id="rId8" Type="http://schemas.openxmlformats.org/officeDocument/2006/relationships/tags" Target="../tags/tag950.xml" /><Relationship Id="rId9" Type="http://schemas.openxmlformats.org/officeDocument/2006/relationships/tags" Target="../tags/tag951.xml" /></Relationships>
</file>

<file path=ppt/slideLayouts/_rels/slideLayout90.xml.rels>&#65279;<?xml version="1.0" encoding="utf-8" standalone="yes"?><Relationships xmlns="http://schemas.openxmlformats.org/package/2006/relationships"><Relationship Id="rId1" Type="http://schemas.openxmlformats.org/officeDocument/2006/relationships/tags" Target="../tags/tag967.xml" /><Relationship Id="rId10" Type="http://schemas.openxmlformats.org/officeDocument/2006/relationships/tags" Target="../tags/tag976.xml" /><Relationship Id="rId11" Type="http://schemas.openxmlformats.org/officeDocument/2006/relationships/tags" Target="../tags/tag977.xml" /><Relationship Id="rId12" Type="http://schemas.openxmlformats.org/officeDocument/2006/relationships/tags" Target="../tags/tag978.xml" /><Relationship Id="rId13" Type="http://schemas.openxmlformats.org/officeDocument/2006/relationships/tags" Target="../tags/tag979.xml" /><Relationship Id="rId14" Type="http://schemas.openxmlformats.org/officeDocument/2006/relationships/tags" Target="../tags/tag980.xml" /><Relationship Id="rId15" Type="http://schemas.openxmlformats.org/officeDocument/2006/relationships/tags" Target="../tags/tag981.xml" /><Relationship Id="rId16" Type="http://schemas.openxmlformats.org/officeDocument/2006/relationships/tags" Target="../tags/tag982.xml" /><Relationship Id="rId17" Type="http://schemas.openxmlformats.org/officeDocument/2006/relationships/tags" Target="../tags/tag983.xml" /><Relationship Id="rId18" Type="http://schemas.openxmlformats.org/officeDocument/2006/relationships/tags" Target="../tags/tag984.xml" /><Relationship Id="rId19" Type="http://schemas.openxmlformats.org/officeDocument/2006/relationships/image" Target="../media/image6.png" /><Relationship Id="rId2" Type="http://schemas.openxmlformats.org/officeDocument/2006/relationships/tags" Target="../tags/tag968.xml" /><Relationship Id="rId20" Type="http://schemas.openxmlformats.org/officeDocument/2006/relationships/image" Target="../media/image7.svg" /><Relationship Id="rId21" Type="http://schemas.openxmlformats.org/officeDocument/2006/relationships/slideMaster" Target="../slideMasters/slideMaster7.xml" /><Relationship Id="rId3" Type="http://schemas.openxmlformats.org/officeDocument/2006/relationships/tags" Target="../tags/tag969.xml" /><Relationship Id="rId4" Type="http://schemas.openxmlformats.org/officeDocument/2006/relationships/tags" Target="../tags/tag970.xml" /><Relationship Id="rId5" Type="http://schemas.openxmlformats.org/officeDocument/2006/relationships/tags" Target="../tags/tag971.xml" /><Relationship Id="rId6" Type="http://schemas.openxmlformats.org/officeDocument/2006/relationships/tags" Target="../tags/tag972.xml" /><Relationship Id="rId7" Type="http://schemas.openxmlformats.org/officeDocument/2006/relationships/tags" Target="../tags/tag973.xml" /><Relationship Id="rId8" Type="http://schemas.openxmlformats.org/officeDocument/2006/relationships/tags" Target="../tags/tag974.xml" /><Relationship Id="rId9" Type="http://schemas.openxmlformats.org/officeDocument/2006/relationships/tags" Target="../tags/tag975.xml" /></Relationships>
</file>

<file path=ppt/slideLayouts/_rels/slideLayout91.xml.rels>&#65279;<?xml version="1.0" encoding="utf-8" standalone="yes"?><Relationships xmlns="http://schemas.openxmlformats.org/package/2006/relationships"><Relationship Id="rId1" Type="http://schemas.openxmlformats.org/officeDocument/2006/relationships/tags" Target="../tags/tag985.xml" /><Relationship Id="rId10" Type="http://schemas.openxmlformats.org/officeDocument/2006/relationships/tags" Target="../tags/tag993.xml" /><Relationship Id="rId11" Type="http://schemas.openxmlformats.org/officeDocument/2006/relationships/tags" Target="../tags/tag994.xml" /><Relationship Id="rId12" Type="http://schemas.openxmlformats.org/officeDocument/2006/relationships/tags" Target="../tags/tag995.xml" /><Relationship Id="rId13" Type="http://schemas.openxmlformats.org/officeDocument/2006/relationships/tags" Target="../tags/tag996.xml" /><Relationship Id="rId14" Type="http://schemas.openxmlformats.org/officeDocument/2006/relationships/tags" Target="../tags/tag997.xml" /><Relationship Id="rId15" Type="http://schemas.openxmlformats.org/officeDocument/2006/relationships/tags" Target="../tags/tag998.xml" /><Relationship Id="rId16" Type="http://schemas.openxmlformats.org/officeDocument/2006/relationships/tags" Target="../tags/tag999.xml" /><Relationship Id="rId17" Type="http://schemas.openxmlformats.org/officeDocument/2006/relationships/tags" Target="../tags/tag1000.xml" /><Relationship Id="rId18" Type="http://schemas.openxmlformats.org/officeDocument/2006/relationships/tags" Target="../tags/tag1001.xml" /><Relationship Id="rId19" Type="http://schemas.openxmlformats.org/officeDocument/2006/relationships/tags" Target="../tags/tag1002.xml" /><Relationship Id="rId2" Type="http://schemas.openxmlformats.org/officeDocument/2006/relationships/image" Target="../media/image8.png" /><Relationship Id="rId20" Type="http://schemas.openxmlformats.org/officeDocument/2006/relationships/tags" Target="../tags/tag1003.xml" /><Relationship Id="rId21" Type="http://schemas.openxmlformats.org/officeDocument/2006/relationships/slideMaster" Target="../slideMasters/slideMaster7.xml" /><Relationship Id="rId3" Type="http://schemas.openxmlformats.org/officeDocument/2006/relationships/tags" Target="../tags/tag986.xml" /><Relationship Id="rId4" Type="http://schemas.openxmlformats.org/officeDocument/2006/relationships/tags" Target="../tags/tag987.xml" /><Relationship Id="rId5" Type="http://schemas.openxmlformats.org/officeDocument/2006/relationships/tags" Target="../tags/tag988.xml" /><Relationship Id="rId6" Type="http://schemas.openxmlformats.org/officeDocument/2006/relationships/tags" Target="../tags/tag989.xml" /><Relationship Id="rId7" Type="http://schemas.openxmlformats.org/officeDocument/2006/relationships/tags" Target="../tags/tag990.xml" /><Relationship Id="rId8" Type="http://schemas.openxmlformats.org/officeDocument/2006/relationships/tags" Target="../tags/tag991.xml" /><Relationship Id="rId9" Type="http://schemas.openxmlformats.org/officeDocument/2006/relationships/tags" Target="../tags/tag992.xml" /></Relationships>
</file>

<file path=ppt/slideLayouts/_rels/slideLayout92.xml.rels>&#65279;<?xml version="1.0" encoding="utf-8" standalone="yes"?><Relationships xmlns="http://schemas.openxmlformats.org/package/2006/relationships"><Relationship Id="rId1" Type="http://schemas.openxmlformats.org/officeDocument/2006/relationships/tags" Target="../tags/tag1004.xml" /><Relationship Id="rId10" Type="http://schemas.openxmlformats.org/officeDocument/2006/relationships/tags" Target="../tags/tag1013.xml" /><Relationship Id="rId11" Type="http://schemas.openxmlformats.org/officeDocument/2006/relationships/tags" Target="../tags/tag1014.xml" /><Relationship Id="rId12" Type="http://schemas.openxmlformats.org/officeDocument/2006/relationships/tags" Target="../tags/tag1015.xml" /><Relationship Id="rId13" Type="http://schemas.openxmlformats.org/officeDocument/2006/relationships/tags" Target="../tags/tag1016.xml" /><Relationship Id="rId14" Type="http://schemas.openxmlformats.org/officeDocument/2006/relationships/tags" Target="../tags/tag1017.xml" /><Relationship Id="rId15" Type="http://schemas.openxmlformats.org/officeDocument/2006/relationships/tags" Target="../tags/tag1018.xml" /><Relationship Id="rId16" Type="http://schemas.openxmlformats.org/officeDocument/2006/relationships/tags" Target="../tags/tag1019.xml" /><Relationship Id="rId17" Type="http://schemas.openxmlformats.org/officeDocument/2006/relationships/tags" Target="../tags/tag1020.xml" /><Relationship Id="rId18" Type="http://schemas.openxmlformats.org/officeDocument/2006/relationships/tags" Target="../tags/tag1021.xml" /><Relationship Id="rId19" Type="http://schemas.openxmlformats.org/officeDocument/2006/relationships/image" Target="../media/image6.png" /><Relationship Id="rId2" Type="http://schemas.openxmlformats.org/officeDocument/2006/relationships/tags" Target="../tags/tag1005.xml" /><Relationship Id="rId20" Type="http://schemas.openxmlformats.org/officeDocument/2006/relationships/image" Target="../media/image7.svg" /><Relationship Id="rId21" Type="http://schemas.openxmlformats.org/officeDocument/2006/relationships/slideMaster" Target="../slideMasters/slideMaster7.xml" /><Relationship Id="rId3" Type="http://schemas.openxmlformats.org/officeDocument/2006/relationships/tags" Target="../tags/tag1006.xml" /><Relationship Id="rId4" Type="http://schemas.openxmlformats.org/officeDocument/2006/relationships/tags" Target="../tags/tag1007.xml" /><Relationship Id="rId5" Type="http://schemas.openxmlformats.org/officeDocument/2006/relationships/tags" Target="../tags/tag1008.xml" /><Relationship Id="rId6" Type="http://schemas.openxmlformats.org/officeDocument/2006/relationships/tags" Target="../tags/tag1009.xml" /><Relationship Id="rId7" Type="http://schemas.openxmlformats.org/officeDocument/2006/relationships/tags" Target="../tags/tag1010.xml" /><Relationship Id="rId8" Type="http://schemas.openxmlformats.org/officeDocument/2006/relationships/tags" Target="../tags/tag1011.xml" /><Relationship Id="rId9" Type="http://schemas.openxmlformats.org/officeDocument/2006/relationships/tags" Target="../tags/tag1012.xml" /></Relationships>
</file>

<file path=ppt/slideLayouts/_rels/slideLayout93.xml.rels>&#65279;<?xml version="1.0" encoding="utf-8" standalone="yes"?><Relationships xmlns="http://schemas.openxmlformats.org/package/2006/relationships"><Relationship Id="rId1" Type="http://schemas.openxmlformats.org/officeDocument/2006/relationships/tags" Target="../tags/tag1022.xml" /><Relationship Id="rId10" Type="http://schemas.openxmlformats.org/officeDocument/2006/relationships/tags" Target="../tags/tag1031.xml" /><Relationship Id="rId11" Type="http://schemas.openxmlformats.org/officeDocument/2006/relationships/tags" Target="../tags/tag1032.xml" /><Relationship Id="rId12" Type="http://schemas.openxmlformats.org/officeDocument/2006/relationships/tags" Target="../tags/tag1033.xml" /><Relationship Id="rId13" Type="http://schemas.openxmlformats.org/officeDocument/2006/relationships/tags" Target="../tags/tag1034.xml" /><Relationship Id="rId14" Type="http://schemas.openxmlformats.org/officeDocument/2006/relationships/tags" Target="../tags/tag1035.xml" /><Relationship Id="rId15" Type="http://schemas.openxmlformats.org/officeDocument/2006/relationships/tags" Target="../tags/tag1036.xml" /><Relationship Id="rId16" Type="http://schemas.openxmlformats.org/officeDocument/2006/relationships/tags" Target="../tags/tag1037.xml" /><Relationship Id="rId17" Type="http://schemas.openxmlformats.org/officeDocument/2006/relationships/tags" Target="../tags/tag1038.xml" /><Relationship Id="rId18" Type="http://schemas.openxmlformats.org/officeDocument/2006/relationships/tags" Target="../tags/tag1039.xml" /><Relationship Id="rId19" Type="http://schemas.openxmlformats.org/officeDocument/2006/relationships/tags" Target="../tags/tag1040.xml" /><Relationship Id="rId2" Type="http://schemas.openxmlformats.org/officeDocument/2006/relationships/tags" Target="../tags/tag1023.xml" /><Relationship Id="rId20" Type="http://schemas.openxmlformats.org/officeDocument/2006/relationships/tags" Target="../tags/tag1041.xml" /><Relationship Id="rId21" Type="http://schemas.openxmlformats.org/officeDocument/2006/relationships/tags" Target="../tags/tag1042.xml" /><Relationship Id="rId22" Type="http://schemas.openxmlformats.org/officeDocument/2006/relationships/tags" Target="../tags/tag1043.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7.xml" /><Relationship Id="rId3" Type="http://schemas.openxmlformats.org/officeDocument/2006/relationships/tags" Target="../tags/tag1024.xml" /><Relationship Id="rId4" Type="http://schemas.openxmlformats.org/officeDocument/2006/relationships/tags" Target="../tags/tag1025.xml" /><Relationship Id="rId5" Type="http://schemas.openxmlformats.org/officeDocument/2006/relationships/tags" Target="../tags/tag1026.xml" /><Relationship Id="rId6" Type="http://schemas.openxmlformats.org/officeDocument/2006/relationships/tags" Target="../tags/tag1027.xml" /><Relationship Id="rId7" Type="http://schemas.openxmlformats.org/officeDocument/2006/relationships/tags" Target="../tags/tag1028.xml" /><Relationship Id="rId8" Type="http://schemas.openxmlformats.org/officeDocument/2006/relationships/tags" Target="../tags/tag1029.xml" /><Relationship Id="rId9" Type="http://schemas.openxmlformats.org/officeDocument/2006/relationships/tags" Target="../tags/tag1030.xml" /></Relationships>
</file>

<file path=ppt/slideLayouts/_rels/slideLayout94.xml.rels>&#65279;<?xml version="1.0" encoding="utf-8" standalone="yes"?><Relationships xmlns="http://schemas.openxmlformats.org/package/2006/relationships"><Relationship Id="rId1" Type="http://schemas.openxmlformats.org/officeDocument/2006/relationships/tags" Target="../tags/tag1044.xml" /><Relationship Id="rId10" Type="http://schemas.openxmlformats.org/officeDocument/2006/relationships/tags" Target="../tags/tag1053.xml" /><Relationship Id="rId11" Type="http://schemas.openxmlformats.org/officeDocument/2006/relationships/tags" Target="../tags/tag1054.xml" /><Relationship Id="rId12" Type="http://schemas.openxmlformats.org/officeDocument/2006/relationships/tags" Target="../tags/tag1055.xml" /><Relationship Id="rId13" Type="http://schemas.openxmlformats.org/officeDocument/2006/relationships/tags" Target="../tags/tag1056.xml" /><Relationship Id="rId14" Type="http://schemas.openxmlformats.org/officeDocument/2006/relationships/tags" Target="../tags/tag1057.xml" /><Relationship Id="rId15" Type="http://schemas.openxmlformats.org/officeDocument/2006/relationships/tags" Target="../tags/tag1058.xml" /><Relationship Id="rId16" Type="http://schemas.openxmlformats.org/officeDocument/2006/relationships/tags" Target="../tags/tag1059.xml" /><Relationship Id="rId17" Type="http://schemas.openxmlformats.org/officeDocument/2006/relationships/tags" Target="../tags/tag1060.xml" /><Relationship Id="rId18" Type="http://schemas.openxmlformats.org/officeDocument/2006/relationships/tags" Target="../tags/tag1061.xml" /><Relationship Id="rId19" Type="http://schemas.openxmlformats.org/officeDocument/2006/relationships/tags" Target="../tags/tag1062.xml" /><Relationship Id="rId2" Type="http://schemas.openxmlformats.org/officeDocument/2006/relationships/tags" Target="../tags/tag1045.xml" /><Relationship Id="rId20" Type="http://schemas.openxmlformats.org/officeDocument/2006/relationships/tags" Target="../tags/tag1063.xml" /><Relationship Id="rId21" Type="http://schemas.openxmlformats.org/officeDocument/2006/relationships/tags" Target="../tags/tag1064.xml" /><Relationship Id="rId22" Type="http://schemas.openxmlformats.org/officeDocument/2006/relationships/tags" Target="../tags/tag1065.xml" /><Relationship Id="rId23" Type="http://schemas.openxmlformats.org/officeDocument/2006/relationships/image" Target="../media/image6.png" /><Relationship Id="rId24" Type="http://schemas.openxmlformats.org/officeDocument/2006/relationships/image" Target="../media/image7.svg" /><Relationship Id="rId25" Type="http://schemas.openxmlformats.org/officeDocument/2006/relationships/slideMaster" Target="../slideMasters/slideMaster7.xml" /><Relationship Id="rId3" Type="http://schemas.openxmlformats.org/officeDocument/2006/relationships/tags" Target="../tags/tag1046.xml" /><Relationship Id="rId4" Type="http://schemas.openxmlformats.org/officeDocument/2006/relationships/tags" Target="../tags/tag1047.xml" /><Relationship Id="rId5" Type="http://schemas.openxmlformats.org/officeDocument/2006/relationships/tags" Target="../tags/tag1048.xml" /><Relationship Id="rId6" Type="http://schemas.openxmlformats.org/officeDocument/2006/relationships/tags" Target="../tags/tag1049.xml" /><Relationship Id="rId7" Type="http://schemas.openxmlformats.org/officeDocument/2006/relationships/tags" Target="../tags/tag1050.xml" /><Relationship Id="rId8" Type="http://schemas.openxmlformats.org/officeDocument/2006/relationships/tags" Target="../tags/tag1051.xml" /><Relationship Id="rId9" Type="http://schemas.openxmlformats.org/officeDocument/2006/relationships/tags" Target="../tags/tag1052.xml" /></Relationships>
</file>

<file path=ppt/slideLayouts/_rels/slideLayout95.xml.rels>&#65279;<?xml version="1.0" encoding="utf-8" standalone="yes"?><Relationships xmlns="http://schemas.openxmlformats.org/package/2006/relationships"><Relationship Id="rId1" Type="http://schemas.openxmlformats.org/officeDocument/2006/relationships/tags" Target="../tags/tag1066.xml" /><Relationship Id="rId10" Type="http://schemas.openxmlformats.org/officeDocument/2006/relationships/tags" Target="../tags/tag1075.xml" /><Relationship Id="rId11" Type="http://schemas.openxmlformats.org/officeDocument/2006/relationships/tags" Target="../tags/tag1076.xml" /><Relationship Id="rId12" Type="http://schemas.openxmlformats.org/officeDocument/2006/relationships/tags" Target="../tags/tag1077.xml" /><Relationship Id="rId13" Type="http://schemas.openxmlformats.org/officeDocument/2006/relationships/tags" Target="../tags/tag1078.xml" /><Relationship Id="rId14" Type="http://schemas.openxmlformats.org/officeDocument/2006/relationships/tags" Target="../tags/tag1079.xml" /><Relationship Id="rId15" Type="http://schemas.openxmlformats.org/officeDocument/2006/relationships/tags" Target="../tags/tag1080.xml" /><Relationship Id="rId16" Type="http://schemas.openxmlformats.org/officeDocument/2006/relationships/tags" Target="../tags/tag1081.xml" /><Relationship Id="rId17" Type="http://schemas.openxmlformats.org/officeDocument/2006/relationships/tags" Target="../tags/tag1082.xml" /><Relationship Id="rId18" Type="http://schemas.openxmlformats.org/officeDocument/2006/relationships/tags" Target="../tags/tag1083.xml" /><Relationship Id="rId19" Type="http://schemas.openxmlformats.org/officeDocument/2006/relationships/image" Target="../media/image6.png" /><Relationship Id="rId2" Type="http://schemas.openxmlformats.org/officeDocument/2006/relationships/tags" Target="../tags/tag1067.xml" /><Relationship Id="rId20" Type="http://schemas.openxmlformats.org/officeDocument/2006/relationships/image" Target="../media/image7.svg" /><Relationship Id="rId21" Type="http://schemas.openxmlformats.org/officeDocument/2006/relationships/slideMaster" Target="../slideMasters/slideMaster7.xml" /><Relationship Id="rId3" Type="http://schemas.openxmlformats.org/officeDocument/2006/relationships/tags" Target="../tags/tag1068.xml" /><Relationship Id="rId4" Type="http://schemas.openxmlformats.org/officeDocument/2006/relationships/tags" Target="../tags/tag1069.xml" /><Relationship Id="rId5" Type="http://schemas.openxmlformats.org/officeDocument/2006/relationships/tags" Target="../tags/tag1070.xml" /><Relationship Id="rId6" Type="http://schemas.openxmlformats.org/officeDocument/2006/relationships/tags" Target="../tags/tag1071.xml" /><Relationship Id="rId7" Type="http://schemas.openxmlformats.org/officeDocument/2006/relationships/tags" Target="../tags/tag1072.xml" /><Relationship Id="rId8" Type="http://schemas.openxmlformats.org/officeDocument/2006/relationships/tags" Target="../tags/tag1073.xml" /><Relationship Id="rId9" Type="http://schemas.openxmlformats.org/officeDocument/2006/relationships/tags" Target="../tags/tag1074.xml" /></Relationships>
</file>

<file path=ppt/slideLayouts/_rels/slideLayout96.xml.rels>&#65279;<?xml version="1.0" encoding="utf-8" standalone="yes"?><Relationships xmlns="http://schemas.openxmlformats.org/package/2006/relationships"><Relationship Id="rId1" Type="http://schemas.openxmlformats.org/officeDocument/2006/relationships/tags" Target="../tags/tag1084.xml" /><Relationship Id="rId2" Type="http://schemas.openxmlformats.org/officeDocument/2006/relationships/image" Target="../media/image9.png" /><Relationship Id="rId3" Type="http://schemas.openxmlformats.org/officeDocument/2006/relationships/tags" Target="../tags/tag1085.xml" /><Relationship Id="rId4" Type="http://schemas.openxmlformats.org/officeDocument/2006/relationships/slideMaster" Target="../slideMasters/slideMaster7.xml" /></Relationships>
</file>

<file path=ppt/slideLayouts/_rels/slideLayout97.xml.rels>&#65279;<?xml version="1.0" encoding="utf-8" standalone="yes"?><Relationships xmlns="http://schemas.openxmlformats.org/package/2006/relationships"><Relationship Id="rId1" Type="http://schemas.openxmlformats.org/officeDocument/2006/relationships/tags" Target="../tags/tag1086.xml" /><Relationship Id="rId2" Type="http://schemas.openxmlformats.org/officeDocument/2006/relationships/image" Target="../media/image10.png" /><Relationship Id="rId3" Type="http://schemas.openxmlformats.org/officeDocument/2006/relationships/tags" Target="../tags/tag1087.xml" /><Relationship Id="rId4" Type="http://schemas.openxmlformats.org/officeDocument/2006/relationships/slideMaster" Target="../slideMasters/slideMaster7.xml" /></Relationships>
</file>

<file path=ppt/slideLayouts/_rels/slideLayout98.xml.rels>&#65279;<?xml version="1.0" encoding="utf-8" standalone="yes"?><Relationships xmlns="http://schemas.openxmlformats.org/package/2006/relationships"><Relationship Id="rId1" Type="http://schemas.openxmlformats.org/officeDocument/2006/relationships/tags" Target="../tags/tag1088.xml" /><Relationship Id="rId2" Type="http://schemas.openxmlformats.org/officeDocument/2006/relationships/image" Target="../media/image10.png" /><Relationship Id="rId3" Type="http://schemas.openxmlformats.org/officeDocument/2006/relationships/tags" Target="../tags/tag1089.xml" /><Relationship Id="rId4" Type="http://schemas.openxmlformats.org/officeDocument/2006/relationships/slideMaster" Target="../slideMasters/slideMaster7.xml" /></Relationships>
</file>

<file path=ppt/slideLayouts/_rels/slideLayout99.xml.rels>&#65279;<?xml version="1.0" encoding="utf-8" standalone="yes"?><Relationships xmlns="http://schemas.openxmlformats.org/package/2006/relationships"><Relationship Id="rId1" Type="http://schemas.openxmlformats.org/officeDocument/2006/relationships/tags" Target="../tags/tag1090.xml" /><Relationship Id="rId10" Type="http://schemas.openxmlformats.org/officeDocument/2006/relationships/image" Target="../media/image11.png" /><Relationship Id="rId11" Type="http://schemas.openxmlformats.org/officeDocument/2006/relationships/image" Target="../media/image12.svg" /><Relationship Id="rId12" Type="http://schemas.openxmlformats.org/officeDocument/2006/relationships/tags" Target="../tags/tag1099.xml" /><Relationship Id="rId13" Type="http://schemas.openxmlformats.org/officeDocument/2006/relationships/slideMaster" Target="../slideMasters/slideMaster7.xml" /><Relationship Id="rId2" Type="http://schemas.openxmlformats.org/officeDocument/2006/relationships/tags" Target="../tags/tag1091.xml" /><Relationship Id="rId3" Type="http://schemas.openxmlformats.org/officeDocument/2006/relationships/tags" Target="../tags/tag1092.xml" /><Relationship Id="rId4" Type="http://schemas.openxmlformats.org/officeDocument/2006/relationships/tags" Target="../tags/tag1093.xml" /><Relationship Id="rId5" Type="http://schemas.openxmlformats.org/officeDocument/2006/relationships/tags" Target="../tags/tag1094.xml" /><Relationship Id="rId6" Type="http://schemas.openxmlformats.org/officeDocument/2006/relationships/tags" Target="../tags/tag1095.xml" /><Relationship Id="rId7" Type="http://schemas.openxmlformats.org/officeDocument/2006/relationships/tags" Target="../tags/tag1096.xml" /><Relationship Id="rId8" Type="http://schemas.openxmlformats.org/officeDocument/2006/relationships/tags" Target="../tags/tag1097.xml" /><Relationship Id="rId9" Type="http://schemas.openxmlformats.org/officeDocument/2006/relationships/tags" Target="../tags/tag1098.xml" /></Relationships>
</file>

<file path=ppt/slideLayouts/_rels/slideLayout100.xml.rels>&#65279;<?xml version="1.0" encoding="utf-8" standalone="yes"?><Relationships xmlns="http://schemas.openxmlformats.org/package/2006/relationships"><Relationship Id="rId1" Type="http://schemas.openxmlformats.org/officeDocument/2006/relationships/tags" Target="../tags/tag1100.xml" /><Relationship Id="rId10" Type="http://schemas.openxmlformats.org/officeDocument/2006/relationships/tags" Target="../tags/tag1107.xml" /><Relationship Id="rId11" Type="http://schemas.openxmlformats.org/officeDocument/2006/relationships/tags" Target="../tags/tag1108.xml" /><Relationship Id="rId12" Type="http://schemas.openxmlformats.org/officeDocument/2006/relationships/tags" Target="../tags/tag1109.xml" /><Relationship Id="rId13" Type="http://schemas.openxmlformats.org/officeDocument/2006/relationships/slideMaster" Target="../slideMasters/slideMaster7.xml" /><Relationship Id="rId2" Type="http://schemas.openxmlformats.org/officeDocument/2006/relationships/tags" Target="../tags/tag1101.xml" /><Relationship Id="rId3" Type="http://schemas.openxmlformats.org/officeDocument/2006/relationships/tags" Target="../tags/tag1102.xml" /><Relationship Id="rId4" Type="http://schemas.openxmlformats.org/officeDocument/2006/relationships/tags" Target="../tags/tag1103.xml" /><Relationship Id="rId5" Type="http://schemas.openxmlformats.org/officeDocument/2006/relationships/tags" Target="../tags/tag1104.xml" /><Relationship Id="rId6" Type="http://schemas.openxmlformats.org/officeDocument/2006/relationships/tags" Target="../tags/tag1105.xml" /><Relationship Id="rId7" Type="http://schemas.openxmlformats.org/officeDocument/2006/relationships/image" Target="../media/image11.png" /><Relationship Id="rId8" Type="http://schemas.openxmlformats.org/officeDocument/2006/relationships/image" Target="../media/image12.svg" /><Relationship Id="rId9" Type="http://schemas.openxmlformats.org/officeDocument/2006/relationships/tags" Target="../tags/tag1106.xml" /></Relationships>
</file>

<file path=ppt/slideLayouts/_rels/slideLayout101.xml.rels>&#65279;<?xml version="1.0" encoding="utf-8" standalone="yes"?><Relationships xmlns="http://schemas.openxmlformats.org/package/2006/relationships"><Relationship Id="rId1" Type="http://schemas.openxmlformats.org/officeDocument/2006/relationships/tags" Target="../tags/tag1110.xml" /><Relationship Id="rId2" Type="http://schemas.openxmlformats.org/officeDocument/2006/relationships/image" Target="../media/image13.jpeg" /><Relationship Id="rId3" Type="http://schemas.openxmlformats.org/officeDocument/2006/relationships/slideMaster" Target="../slideMasters/slideMaster7.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
    <p:spTree>
      <p:nvGrpSpPr>
        <p:cNvPr id="1" name=""/>
        <p:cNvGrpSpPr/>
        <p:nvPr>
          <p:custDataLst>
            <p:tags r:id="rId1"/>
          </p:custDataLst>
        </p:nvPr>
      </p:nvGrpSpPr>
      <p:grpSpPr>
        <a:xfrm>
          <a:off x="0" y="0"/>
          <a:ext cx="0" cy="0"/>
        </a:xfrm>
      </p:grpSpPr>
      <p:pic>
        <p:nvPicPr>
          <p:cNvPr id="2" name="Hexin Shape 2" descr="preencoded.png"/>
          <p:cNvPicPr>
            <a:picLocks noChangeAspect="1"/>
          </p:cNvPicPr>
          <p:nvPr userDrawn="1">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目录">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pic>
        <p:nvPicPr>
          <p:cNvPr id="3" name="Hexin Shape 3" descr="preencoded.png"/>
          <p:cNvPicPr>
            <a:picLocks noChangeAspect="1"/>
          </p:cNvPicPr>
          <p:nvPr>
            <p:custDataLst>
              <p:tags r:id="rId5"/>
            </p:custDataLst>
          </p:nvPr>
        </p:nvPicPr>
        <p:blipFill>
          <a:blip r:embed="rId4"/>
          <a:stretch>
            <a:fillRect/>
          </a:stretch>
        </p:blipFill>
        <p:spPr>
          <a:xfrm>
            <a:off x="548640" y="3163824"/>
            <a:ext cx="2011680" cy="2450592"/>
          </a:xfrm>
          <a:prstGeom prst="rect">
            <a:avLst/>
          </a:prstGeom>
        </p:spPr>
      </p:pic>
      <p:pic>
        <p:nvPicPr>
          <p:cNvPr id="4" name="Hexin Shape 4" descr="preencoded.png"/>
          <p:cNvPicPr>
            <a:picLocks noChangeAspect="1"/>
          </p:cNvPicPr>
          <p:nvPr>
            <p:custDataLst>
              <p:tags r:id="rId6"/>
            </p:custDataLst>
          </p:nvPr>
        </p:nvPicPr>
        <p:blipFill>
          <a:blip r:embed="rId4"/>
          <a:stretch>
            <a:fillRect/>
          </a:stretch>
        </p:blipFill>
        <p:spPr>
          <a:xfrm>
            <a:off x="2779776" y="3163824"/>
            <a:ext cx="2011680" cy="2450592"/>
          </a:xfrm>
          <a:prstGeom prst="rect">
            <a:avLst/>
          </a:prstGeom>
        </p:spPr>
      </p:pic>
      <p:pic>
        <p:nvPicPr>
          <p:cNvPr id="5" name="Hexin Shape 5" descr="preencoded.png"/>
          <p:cNvPicPr>
            <a:picLocks noChangeAspect="1"/>
          </p:cNvPicPr>
          <p:nvPr>
            <p:custDataLst>
              <p:tags r:id="rId7"/>
            </p:custDataLst>
          </p:nvPr>
        </p:nvPicPr>
        <p:blipFill>
          <a:blip r:embed="rId4"/>
          <a:stretch>
            <a:fillRect/>
          </a:stretch>
        </p:blipFill>
        <p:spPr>
          <a:xfrm>
            <a:off x="5001768" y="3163824"/>
            <a:ext cx="2011680" cy="2450592"/>
          </a:xfrm>
          <a:prstGeom prst="rect">
            <a:avLst/>
          </a:prstGeom>
        </p:spPr>
      </p:pic>
      <p:pic>
        <p:nvPicPr>
          <p:cNvPr id="6" name="Hexin Shape 6" descr="preencoded.png"/>
          <p:cNvPicPr>
            <a:picLocks noChangeAspect="1"/>
          </p:cNvPicPr>
          <p:nvPr>
            <p:custDataLst>
              <p:tags r:id="rId8"/>
            </p:custDataLst>
          </p:nvPr>
        </p:nvPicPr>
        <p:blipFill>
          <a:blip r:embed="rId4"/>
          <a:stretch>
            <a:fillRect/>
          </a:stretch>
        </p:blipFill>
        <p:spPr>
          <a:xfrm>
            <a:off x="7232904" y="3163824"/>
            <a:ext cx="2011680" cy="2450592"/>
          </a:xfrm>
          <a:prstGeom prst="rect">
            <a:avLst/>
          </a:prstGeom>
        </p:spPr>
      </p:pic>
      <p:pic>
        <p:nvPicPr>
          <p:cNvPr id="7" name="Hexin Shape 7" descr="preencoded.png"/>
          <p:cNvPicPr>
            <a:picLocks noChangeAspect="1"/>
          </p:cNvPicPr>
          <p:nvPr>
            <p:custDataLst>
              <p:tags r:id="rId9"/>
            </p:custDataLst>
          </p:nvPr>
        </p:nvPicPr>
        <p:blipFill>
          <a:blip r:embed="rId4"/>
          <a:stretch>
            <a:fillRect/>
          </a:stretch>
        </p:blipFill>
        <p:spPr>
          <a:xfrm>
            <a:off x="9518904" y="3163824"/>
            <a:ext cx="2011680" cy="2450592"/>
          </a:xfrm>
          <a:prstGeom prst="rect">
            <a:avLst/>
          </a:prstGeom>
        </p:spPr>
      </p:pic>
      <p:pic>
        <p:nvPicPr>
          <p:cNvPr id="8" name="Hexin Shape 8" descr="preencoded.png"/>
          <p:cNvPicPr>
            <a:picLocks noChangeAspect="1"/>
          </p:cNvPicPr>
          <p:nvPr>
            <p:custDataLst>
              <p:tags r:id="rId11"/>
            </p:custDataLst>
          </p:nvPr>
        </p:nvPicPr>
        <p:blipFill>
          <a:blip r:embed="rId10"/>
          <a:stretch>
            <a:fillRect/>
          </a:stretch>
        </p:blipFill>
        <p:spPr>
          <a:xfrm>
            <a:off x="960120" y="3429000"/>
            <a:ext cx="1188720" cy="1188720"/>
          </a:xfrm>
          <a:prstGeom prst="rect">
            <a:avLst/>
          </a:prstGeom>
        </p:spPr>
      </p:pic>
      <p:pic>
        <p:nvPicPr>
          <p:cNvPr id="9" name="Hexin Shape 9" descr="preencoded.png"/>
          <p:cNvPicPr>
            <a:picLocks noChangeAspect="1"/>
          </p:cNvPicPr>
          <p:nvPr>
            <p:custDataLst>
              <p:tags r:id="rId12"/>
            </p:custDataLst>
          </p:nvPr>
        </p:nvPicPr>
        <p:blipFill>
          <a:blip r:embed="rId10"/>
          <a:stretch>
            <a:fillRect/>
          </a:stretch>
        </p:blipFill>
        <p:spPr>
          <a:xfrm>
            <a:off x="3172968" y="3429000"/>
            <a:ext cx="1188720" cy="1188720"/>
          </a:xfrm>
          <a:prstGeom prst="rect">
            <a:avLst/>
          </a:prstGeom>
        </p:spPr>
      </p:pic>
      <p:pic>
        <p:nvPicPr>
          <p:cNvPr id="10" name="Hexin Shape 10" descr="preencoded.png"/>
          <p:cNvPicPr>
            <a:picLocks noChangeAspect="1"/>
          </p:cNvPicPr>
          <p:nvPr>
            <p:custDataLst>
              <p:tags r:id="rId13"/>
            </p:custDataLst>
          </p:nvPr>
        </p:nvPicPr>
        <p:blipFill>
          <a:blip r:embed="rId10"/>
          <a:stretch>
            <a:fillRect/>
          </a:stretch>
        </p:blipFill>
        <p:spPr>
          <a:xfrm>
            <a:off x="5413248" y="3429000"/>
            <a:ext cx="1188720" cy="1188720"/>
          </a:xfrm>
          <a:prstGeom prst="rect">
            <a:avLst/>
          </a:prstGeom>
        </p:spPr>
      </p:pic>
      <p:pic>
        <p:nvPicPr>
          <p:cNvPr id="11" name="Hexin Shape 11" descr="preencoded.png"/>
          <p:cNvPicPr>
            <a:picLocks noChangeAspect="1"/>
          </p:cNvPicPr>
          <p:nvPr>
            <p:custDataLst>
              <p:tags r:id="rId14"/>
            </p:custDataLst>
          </p:nvPr>
        </p:nvPicPr>
        <p:blipFill>
          <a:blip r:embed="rId10"/>
          <a:stretch>
            <a:fillRect/>
          </a:stretch>
        </p:blipFill>
        <p:spPr>
          <a:xfrm>
            <a:off x="7690104" y="3429000"/>
            <a:ext cx="1188720" cy="1188720"/>
          </a:xfrm>
          <a:prstGeom prst="rect">
            <a:avLst/>
          </a:prstGeom>
        </p:spPr>
      </p:pic>
      <p:pic>
        <p:nvPicPr>
          <p:cNvPr id="12" name="Hexin Shape 12" descr="preencoded.png"/>
          <p:cNvPicPr>
            <a:picLocks noChangeAspect="1"/>
          </p:cNvPicPr>
          <p:nvPr>
            <p:custDataLst>
              <p:tags r:id="rId15"/>
            </p:custDataLst>
          </p:nvPr>
        </p:nvPicPr>
        <p:blipFill>
          <a:blip r:embed="rId10"/>
          <a:stretch>
            <a:fillRect/>
          </a:stretch>
        </p:blipFill>
        <p:spPr>
          <a:xfrm>
            <a:off x="9921240" y="3429000"/>
            <a:ext cx="1188720" cy="1188720"/>
          </a:xfrm>
          <a:prstGeom prst="rect">
            <a:avLst/>
          </a:prstGeom>
        </p:spPr>
      </p:pic>
      <p:sp>
        <p:nvSpPr>
          <p:cNvPr id="13" name="Hexin Shape 13"/>
          <p:cNvSpPr/>
          <p:nvPr>
            <p:custDataLst>
              <p:tags r:id="rId16"/>
            </p:custDataLst>
          </p:nvPr>
        </p:nvSpPr>
        <p:spPr>
          <a:xfrm>
            <a:off x="108813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01</a:t>
            </a:r>
            <a:endParaRPr lang="en-US" sz="3600"/>
          </a:p>
        </p:txBody>
      </p:sp>
      <p:sp>
        <p:nvSpPr>
          <p:cNvPr id="14" name="Hexin Shape 14"/>
          <p:cNvSpPr/>
          <p:nvPr>
            <p:custDataLst>
              <p:tags r:id="rId17"/>
            </p:custDataLst>
          </p:nvPr>
        </p:nvSpPr>
        <p:spPr>
          <a:xfrm>
            <a:off x="3319272"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02</a:t>
            </a:r>
            <a:endParaRPr lang="en-US" sz="3600"/>
          </a:p>
        </p:txBody>
      </p:sp>
      <p:sp>
        <p:nvSpPr>
          <p:cNvPr id="15" name="Hexin Shape 15"/>
          <p:cNvSpPr/>
          <p:nvPr>
            <p:custDataLst>
              <p:tags r:id="rId18"/>
            </p:custDataLst>
          </p:nvPr>
        </p:nvSpPr>
        <p:spPr>
          <a:xfrm>
            <a:off x="5541264"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03</a:t>
            </a:r>
            <a:endParaRPr lang="en-US" sz="3600"/>
          </a:p>
        </p:txBody>
      </p:sp>
      <p:sp>
        <p:nvSpPr>
          <p:cNvPr id="16" name="Hexin Shape 16"/>
          <p:cNvSpPr/>
          <p:nvPr>
            <p:custDataLst>
              <p:tags r:id="rId19"/>
            </p:custDataLst>
          </p:nvPr>
        </p:nvSpPr>
        <p:spPr>
          <a:xfrm>
            <a:off x="7772400"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04</a:t>
            </a:r>
            <a:endParaRPr lang="en-US" sz="3600"/>
          </a:p>
        </p:txBody>
      </p:sp>
      <p:sp>
        <p:nvSpPr>
          <p:cNvPr id="17" name="Hexin Shape 17"/>
          <p:cNvSpPr/>
          <p:nvPr>
            <p:custDataLst>
              <p:tags r:id="rId20"/>
            </p:custDataLst>
          </p:nvPr>
        </p:nvSpPr>
        <p:spPr>
          <a:xfrm>
            <a:off x="1004925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05</a:t>
            </a:r>
            <a:endParaRPr lang="en-US" sz="3600"/>
          </a:p>
        </p:txBody>
      </p:sp>
      <p:sp>
        <p:nvSpPr>
          <p:cNvPr id="18" name="Hexin Shape 18"/>
          <p:cNvSpPr/>
          <p:nvPr>
            <p:custDataLst>
              <p:tags r:id="rId21"/>
            </p:custDataLst>
          </p:nvPr>
        </p:nvSpPr>
        <p:spPr>
          <a:xfrm>
            <a:off x="548640"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考情分析</a:t>
            </a:r>
            <a:endParaRPr lang="en-US" sz="3200"/>
          </a:p>
        </p:txBody>
      </p:sp>
      <p:sp>
        <p:nvSpPr>
          <p:cNvPr id="19" name="Hexin Shape 19"/>
          <p:cNvSpPr/>
          <p:nvPr>
            <p:custDataLst>
              <p:tags r:id="rId22"/>
            </p:custDataLst>
          </p:nvPr>
        </p:nvSpPr>
        <p:spPr>
          <a:xfrm>
            <a:off x="2779776"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知识建构</a:t>
            </a:r>
            <a:endParaRPr lang="en-US" sz="3200"/>
          </a:p>
        </p:txBody>
      </p:sp>
      <p:sp>
        <p:nvSpPr>
          <p:cNvPr id="20" name="Hexin Shape 20"/>
          <p:cNvSpPr/>
          <p:nvPr>
            <p:custDataLst>
              <p:tags r:id="rId23"/>
            </p:custDataLst>
          </p:nvPr>
        </p:nvSpPr>
        <p:spPr>
          <a:xfrm>
            <a:off x="5001768"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真题研析</a:t>
            </a:r>
            <a:endParaRPr lang="en-US" sz="3200"/>
          </a:p>
        </p:txBody>
      </p:sp>
      <p:sp>
        <p:nvSpPr>
          <p:cNvPr id="21" name="Hexin Shape 21"/>
          <p:cNvSpPr/>
          <p:nvPr>
            <p:custDataLst>
              <p:tags r:id="rId24"/>
            </p:custDataLst>
          </p:nvPr>
        </p:nvSpPr>
        <p:spPr>
          <a:xfrm>
            <a:off x="7232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核心提炼</a:t>
            </a:r>
            <a:endParaRPr lang="en-US" sz="3200"/>
          </a:p>
        </p:txBody>
      </p:sp>
      <p:sp>
        <p:nvSpPr>
          <p:cNvPr id="22" name="Hexin Shape 22"/>
          <p:cNvSpPr/>
          <p:nvPr>
            <p:custDataLst>
              <p:tags r:id="rId25"/>
            </p:custDataLst>
          </p:nvPr>
        </p:nvSpPr>
        <p:spPr>
          <a:xfrm>
            <a:off x="9518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题型归纳</a:t>
            </a:r>
            <a:endParaRPr lang="en-US" sz="3200"/>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FE5305"/>
                  </a:solidFill>
                  <a:latin typeface="微软雅黑" panose="020b0503020204020204" pitchFamily="34" charset="-122"/>
                  <a:ea typeface="微软雅黑" panose="020b0503020204020204" pitchFamily="34" charset="-122"/>
                </a:rPr>
                <a:t>考情透视</a:t>
              </a:r>
              <a:r>
                <a:rPr lang="en-US" altLang="zh-CN" sz="2800" b="1">
                  <a:solidFill>
                    <a:srgbClr val="FE5305"/>
                  </a:solidFill>
                  <a:latin typeface="微软雅黑" panose="020b0503020204020204" pitchFamily="34" charset="-122"/>
                  <a:ea typeface="微软雅黑" panose="020b0503020204020204" pitchFamily="34" charset="-122"/>
                </a:rPr>
                <a:t>·</a:t>
              </a:r>
              <a:r>
                <a:rPr lang="zh-CN" altLang="en-US" sz="2800" b="1">
                  <a:solidFill>
                    <a:srgbClr val="FE5305"/>
                  </a:solidFill>
                  <a:latin typeface="微软雅黑" panose="020b0503020204020204" pitchFamily="34" charset="-122"/>
                  <a:ea typeface="微软雅黑" panose="020b0503020204020204" pitchFamily="34" charset="-122"/>
                </a:rPr>
                <a:t>目标导航</a:t>
              </a:r>
              <a:endParaRPr lang="zh-CN" altLang="en-US" sz="2800" b="1">
                <a:solidFill>
                  <a:srgbClr val="FE5305"/>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内容">
    <p:spTree>
      <p:nvGrpSpPr>
        <p:cNvPr id="1" name=""/>
        <p:cNvGrpSpPr/>
        <p:nvPr>
          <p:custDataLst>
            <p:tags r:id="rId1"/>
          </p:custDataLst>
        </p:nvPr>
      </p:nvGrpSpPr>
      <p:grpSpPr>
        <a:xfrm>
          <a:off x="0" y="0"/>
          <a:ext cx="0" cy="0"/>
        </a:xfrm>
      </p:grpSpPr>
      <p:pic>
        <p:nvPicPr>
          <p:cNvPr id="22" name="图片 21"/>
          <p:cNvPicPr>
            <a:picLocks noChangeAspect="1"/>
          </p:cNvPicPr>
          <p:nvPr userDrawn="1">
            <p:custDataLst>
              <p:tags r:id="rId3"/>
            </p:custDataLst>
          </p:nvPr>
        </p:nvPicPr>
        <p:blipFill>
          <a:blip r:embed="rId2"/>
          <a:stretch>
            <a:fillRect/>
          </a:stretch>
        </p:blipFill>
        <p:spPr>
          <a:xfrm>
            <a:off x="0" y="0"/>
            <a:ext cx="12192000" cy="6857999"/>
          </a:xfrm>
          <a:prstGeom prst="rect">
            <a:avLst/>
          </a:prstGeom>
        </p:spPr>
      </p:pic>
      <p:grpSp>
        <p:nvGrpSpPr>
          <p:cNvPr id="3" name="组合 2"/>
          <p:cNvGrpSpPr/>
          <p:nvPr userDrawn="1">
            <p:custDataLst>
              <p:tags r:id="rId4"/>
            </p:custDataLst>
          </p:nvPr>
        </p:nvGrpSpPr>
        <p:grpSpPr>
          <a:xfrm>
            <a:off x="334961" y="311900"/>
            <a:ext cx="5986041" cy="559007"/>
            <a:chOff x="334961" y="311900"/>
            <a:chExt cx="5986041" cy="559007"/>
          </a:xfrm>
        </p:grpSpPr>
        <p:sp>
          <p:nvSpPr>
            <p:cNvPr id="4" name="文本框 3"/>
            <p:cNvSpPr txBox="1"/>
            <p:nvPr>
              <p:custDataLst>
                <p:tags r:id="rId5"/>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00A8B0"/>
                  </a:solidFill>
                  <a:latin typeface="微软雅黑" panose="020b0503020204020204" pitchFamily="34" charset="-122"/>
                  <a:ea typeface="微软雅黑" panose="020b0503020204020204" pitchFamily="34" charset="-122"/>
                </a:rPr>
                <a:t>知识导图</a:t>
              </a:r>
              <a:r>
                <a:rPr lang="en-US" altLang="zh-CN" sz="2800" b="1">
                  <a:solidFill>
                    <a:srgbClr val="00A8B0"/>
                  </a:solidFill>
                  <a:latin typeface="微软雅黑" panose="020b0503020204020204" pitchFamily="34" charset="-122"/>
                  <a:ea typeface="微软雅黑" panose="020b0503020204020204" pitchFamily="34" charset="-122"/>
                </a:rPr>
                <a:t>·</a:t>
              </a:r>
              <a:r>
                <a:rPr lang="zh-CN" altLang="en-US" sz="2800" b="1">
                  <a:solidFill>
                    <a:srgbClr val="00A8B0"/>
                  </a:solidFill>
                  <a:latin typeface="微软雅黑" panose="020b0503020204020204" pitchFamily="34" charset="-122"/>
                  <a:ea typeface="微软雅黑" panose="020b0503020204020204" pitchFamily="34" charset="-122"/>
                </a:rPr>
                <a:t>思维引航</a:t>
              </a:r>
              <a:endParaRPr lang="zh-CN" altLang="en-US" sz="2800" b="1">
                <a:solidFill>
                  <a:srgbClr val="00A8B0"/>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6"/>
              </p:custDataLst>
            </p:nvPr>
          </p:nvGrpSpPr>
          <p:grpSpPr>
            <a:xfrm>
              <a:off x="334961" y="802318"/>
              <a:ext cx="5490804" cy="68589"/>
              <a:chOff x="528957" y="1415060"/>
              <a:chExt cx="5490804" cy="68589"/>
            </a:xfrm>
          </p:grpSpPr>
          <p:cxnSp>
            <p:nvCxnSpPr>
              <p:cNvPr id="18" name="直接连接符 17"/>
              <p:cNvCxnSpPr/>
              <p:nvPr>
                <p:custDataLst>
                  <p:tags r:id="rId7"/>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8"/>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9"/>
              </p:custDataLst>
            </p:nvPr>
          </p:nvGrpSpPr>
          <p:grpSpPr>
            <a:xfrm>
              <a:off x="5870998" y="813600"/>
              <a:ext cx="450004" cy="46023"/>
              <a:chOff x="4581427" y="2078594"/>
              <a:chExt cx="1659117" cy="169682"/>
            </a:xfrm>
          </p:grpSpPr>
          <p:grpSp>
            <p:nvGrpSpPr>
              <p:cNvPr id="10" name="组合 9"/>
              <p:cNvGrpSpPr/>
              <p:nvPr>
                <p:custDataLst>
                  <p:tags r:id="rId10"/>
                </p:custDataLst>
              </p:nvPr>
            </p:nvGrpSpPr>
            <p:grpSpPr>
              <a:xfrm>
                <a:off x="4581427" y="2078594"/>
                <a:ext cx="598859" cy="169682"/>
                <a:chOff x="4581427" y="2078594"/>
                <a:chExt cx="598859" cy="169682"/>
              </a:xfrm>
            </p:grpSpPr>
            <p:sp>
              <p:nvSpPr>
                <p:cNvPr id="15" name="椭圆 14"/>
                <p:cNvSpPr/>
                <p:nvPr>
                  <p:custDataLst>
                    <p:tags r:id="rId11"/>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2"/>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3"/>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4"/>
                </p:custDataLst>
              </p:nvPr>
            </p:nvGrpSpPr>
            <p:grpSpPr>
              <a:xfrm>
                <a:off x="5600700" y="2078594"/>
                <a:ext cx="639844" cy="169682"/>
                <a:chOff x="5600700" y="2078594"/>
                <a:chExt cx="639844" cy="169682"/>
              </a:xfrm>
            </p:grpSpPr>
            <p:sp>
              <p:nvSpPr>
                <p:cNvPr id="12" name="椭圆 11"/>
                <p:cNvSpPr/>
                <p:nvPr>
                  <p:custDataLst>
                    <p:tags r:id="rId15"/>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6"/>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7"/>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8"/>
              </p:custDataLst>
            </p:nvPr>
          </p:nvGrpSpPr>
          <p:grpSpPr>
            <a:xfrm>
              <a:off x="334963" y="377216"/>
              <a:ext cx="792957" cy="342637"/>
              <a:chOff x="881446" y="1470776"/>
              <a:chExt cx="792957" cy="342637"/>
            </a:xfrm>
          </p:grpSpPr>
          <p:sp>
            <p:nvSpPr>
              <p:cNvPr id="8" name="chevron_225598"/>
              <p:cNvSpPr/>
              <p:nvPr>
                <p:custDataLst>
                  <p:tags r:id="rId19"/>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20"/>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2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5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 name="组合 19"/>
          <p:cNvGrpSpPr/>
          <p:nvPr userDrawn="1">
            <p:custDataLst>
              <p:tags r:id="rId19"/>
            </p:custDataLst>
          </p:nvPr>
        </p:nvGrpSpPr>
        <p:grpSpPr>
          <a:xfrm>
            <a:off x="413171" y="1135136"/>
            <a:ext cx="11365659" cy="506742"/>
            <a:chOff x="431220" y="1311468"/>
            <a:chExt cx="11365659" cy="506742"/>
          </a:xfrm>
        </p:grpSpPr>
        <p:sp>
          <p:nvSpPr>
            <p:cNvPr id="21" name="任意多边形: 形状 20"/>
            <p:cNvSpPr/>
            <p:nvPr>
              <p:custDataLst>
                <p:tags r:id="rId20"/>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Hexin Shape 2"/>
            <p:cNvSpPr/>
            <p:nvPr>
              <p:custDataLst>
                <p:tags r:id="rId21"/>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知识固本</a:t>
              </a:r>
              <a:endParaRPr lang="en-US" altLang="zh-CN" sz="3000">
                <a:solidFill>
                  <a:schemeClr val="bg1"/>
                </a:solidFill>
                <a:cs typeface="+mn-ea"/>
                <a:sym typeface="+mn-lt"/>
              </a:endParaRPr>
            </a:p>
          </p:txBody>
        </p:sp>
        <p:sp>
          <p:nvSpPr>
            <p:cNvPr id="23" name="任意多边形: 形状 22"/>
            <p:cNvSpPr/>
            <p:nvPr>
              <p:custDataLst>
                <p:tags r:id="rId22"/>
              </p:custDataLst>
            </p:nvPr>
          </p:nvSpPr>
          <p:spPr>
            <a:xfrm>
              <a:off x="2526631"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4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组合 24"/>
          <p:cNvGrpSpPr/>
          <p:nvPr userDrawn="1">
            <p:custDataLst>
              <p:tags r:id="rId19"/>
            </p:custDataLst>
          </p:nvPr>
        </p:nvGrpSpPr>
        <p:grpSpPr>
          <a:xfrm>
            <a:off x="444127" y="1135136"/>
            <a:ext cx="11303746" cy="506742"/>
            <a:chOff x="431220" y="1311468"/>
            <a:chExt cx="11303746" cy="506742"/>
          </a:xfrm>
        </p:grpSpPr>
        <p:sp>
          <p:nvSpPr>
            <p:cNvPr id="26" name="任意多边形: 形状 25"/>
            <p:cNvSpPr/>
            <p:nvPr>
              <p:custDataLst>
                <p:tags r:id="rId20"/>
              </p:custDataLst>
            </p:nvPr>
          </p:nvSpPr>
          <p:spPr>
            <a:xfrm>
              <a:off x="2464718"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任意多边形: 形状 26"/>
            <p:cNvSpPr/>
            <p:nvPr>
              <p:custDataLst>
                <p:tags r:id="rId21"/>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Hexin Shape 2"/>
            <p:cNvSpPr/>
            <p:nvPr>
              <p:custDataLst>
                <p:tags r:id="rId22"/>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考向洞察</a:t>
              </a:r>
              <a:endParaRPr lang="zh-CN" altLang="en-US" sz="3000" b="1" i="0">
                <a:solidFill>
                  <a:schemeClr val="bg1"/>
                </a:solidFill>
                <a:cs typeface="+mn-ea"/>
                <a:sym typeface="+mn-lt"/>
              </a:endParaRPr>
            </a:p>
          </p:txBody>
        </p:sp>
      </p:gr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20" name="组合 19"/>
          <p:cNvGrpSpPr/>
          <p:nvPr userDrawn="1">
            <p:custDataLst>
              <p:tags r:id="rId2"/>
            </p:custDataLst>
          </p:nvPr>
        </p:nvGrpSpPr>
        <p:grpSpPr>
          <a:xfrm>
            <a:off x="334961" y="311900"/>
            <a:ext cx="5986041" cy="559007"/>
            <a:chOff x="334961" y="311900"/>
            <a:chExt cx="5986041" cy="559007"/>
          </a:xfrm>
        </p:grpSpPr>
        <p:sp>
          <p:nvSpPr>
            <p:cNvPr id="21" name="文本框 20"/>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2BD400"/>
                  </a:solidFill>
                  <a:latin typeface="微软雅黑" panose="020b0503020204020204" pitchFamily="34" charset="-122"/>
                  <a:ea typeface="微软雅黑" panose="020b0503020204020204" pitchFamily="34" charset="-122"/>
                </a:rPr>
                <a:t>真题练习</a:t>
              </a:r>
              <a:r>
                <a:rPr lang="en-US" altLang="zh-CN" sz="2800" b="1">
                  <a:solidFill>
                    <a:srgbClr val="2BD400"/>
                  </a:solidFill>
                  <a:latin typeface="微软雅黑" panose="020b0503020204020204" pitchFamily="34" charset="-122"/>
                  <a:ea typeface="微软雅黑" panose="020b0503020204020204" pitchFamily="34" charset="-122"/>
                </a:rPr>
                <a:t>.</a:t>
              </a:r>
              <a:r>
                <a:rPr lang="zh-CN" altLang="en-US" sz="2800" b="1">
                  <a:solidFill>
                    <a:srgbClr val="2BD400"/>
                  </a:solidFill>
                  <a:latin typeface="微软雅黑" panose="020b0503020204020204" pitchFamily="34" charset="-122"/>
                  <a:ea typeface="微软雅黑" panose="020b0503020204020204" pitchFamily="34" charset="-122"/>
                </a:rPr>
                <a:t>命题洞见</a:t>
              </a:r>
              <a:endParaRPr lang="zh-CN" altLang="en-US" sz="2800" b="1">
                <a:solidFill>
                  <a:srgbClr val="2BD400"/>
                </a:solidFill>
                <a:latin typeface="微软雅黑" panose="020b0503020204020204" pitchFamily="34" charset="-122"/>
                <a:ea typeface="微软雅黑" panose="020b0503020204020204" pitchFamily="34" charset="-122"/>
              </a:endParaRPr>
            </a:p>
          </p:txBody>
        </p:sp>
        <p:grpSp>
          <p:nvGrpSpPr>
            <p:cNvPr id="22" name="组合 21"/>
            <p:cNvGrpSpPr/>
            <p:nvPr>
              <p:custDataLst>
                <p:tags r:id="rId4"/>
              </p:custDataLst>
            </p:nvPr>
          </p:nvGrpSpPr>
          <p:grpSpPr>
            <a:xfrm>
              <a:off x="334961" y="802318"/>
              <a:ext cx="5490804" cy="68589"/>
              <a:chOff x="528957" y="1415060"/>
              <a:chExt cx="5490804" cy="68589"/>
            </a:xfrm>
          </p:grpSpPr>
          <p:cxnSp>
            <p:nvCxnSpPr>
              <p:cNvPr id="35" name="直接连接符 34"/>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矩形: 圆角 35"/>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23" name="组合 22"/>
            <p:cNvGrpSpPr/>
            <p:nvPr>
              <p:custDataLst>
                <p:tags r:id="rId7"/>
              </p:custDataLst>
            </p:nvPr>
          </p:nvGrpSpPr>
          <p:grpSpPr>
            <a:xfrm>
              <a:off x="5870998" y="813600"/>
              <a:ext cx="450004" cy="46023"/>
              <a:chOff x="4581427" y="2078594"/>
              <a:chExt cx="1659117" cy="169682"/>
            </a:xfrm>
          </p:grpSpPr>
          <p:grpSp>
            <p:nvGrpSpPr>
              <p:cNvPr id="27" name="组合 26"/>
              <p:cNvGrpSpPr/>
              <p:nvPr>
                <p:custDataLst>
                  <p:tags r:id="rId8"/>
                </p:custDataLst>
              </p:nvPr>
            </p:nvGrpSpPr>
            <p:grpSpPr>
              <a:xfrm>
                <a:off x="4581427" y="2078594"/>
                <a:ext cx="598859" cy="169682"/>
                <a:chOff x="4581427" y="2078594"/>
                <a:chExt cx="598859" cy="169682"/>
              </a:xfrm>
            </p:grpSpPr>
            <p:sp>
              <p:nvSpPr>
                <p:cNvPr id="32" name="椭圆 31"/>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custDataLst>
                  <p:tags r:id="rId12"/>
                </p:custDataLst>
              </p:nvPr>
            </p:nvGrpSpPr>
            <p:grpSpPr>
              <a:xfrm>
                <a:off x="5600700" y="2078594"/>
                <a:ext cx="639844" cy="169682"/>
                <a:chOff x="5600700" y="2078594"/>
                <a:chExt cx="639844" cy="169682"/>
              </a:xfrm>
            </p:grpSpPr>
            <p:sp>
              <p:nvSpPr>
                <p:cNvPr id="29" name="椭圆 28"/>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4" name="组合 23"/>
            <p:cNvGrpSpPr/>
            <p:nvPr>
              <p:custDataLst>
                <p:tags r:id="rId16"/>
              </p:custDataLst>
            </p:nvPr>
          </p:nvGrpSpPr>
          <p:grpSpPr>
            <a:xfrm>
              <a:off x="334963" y="377216"/>
              <a:ext cx="792957" cy="342637"/>
              <a:chOff x="881446" y="1470776"/>
              <a:chExt cx="792957" cy="342637"/>
            </a:xfrm>
          </p:grpSpPr>
          <p:sp>
            <p:nvSpPr>
              <p:cNvPr id="25"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Back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6,7">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标题和内容">
    <p:spTree>
      <p:nvGrpSpPr>
        <p:cNvPr id="1" name=""/>
        <p:cNvGrpSpPr/>
        <p:nvPr>
          <p:custDataLst>
            <p:tags r:id="rId1"/>
          </p:custDataLst>
        </p:nvPr>
      </p:nvGrpSpPr>
      <p:grpSpPr>
        <a:xfrm>
          <a:off x="0" y="0"/>
          <a:ext cx="0" cy="0"/>
        </a:xfrm>
      </p:grpSpPr>
      <p:sp>
        <p:nvSpPr>
          <p:cNvPr id="10" name="单圆角矩形 9"/>
          <p:cNvSpPr/>
          <p:nvPr userDrawn="1">
            <p:custDataLst>
              <p:tags r:id="rId2"/>
            </p:custDataLst>
          </p:nvPr>
        </p:nvSpPr>
        <p:spPr>
          <a:xfrm>
            <a:off x="9087485" y="70485"/>
            <a:ext cx="2425065" cy="448310"/>
          </a:xfrm>
          <a:prstGeom prst="round1Rect">
            <a:avLst/>
          </a:prstGeom>
          <a:solidFill>
            <a:schemeClr val="bg1">
              <a:lumMod val="85000"/>
            </a:schemeClr>
          </a:solidFill>
          <a:ln>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考向破译</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9" name="单圆角矩形 8"/>
          <p:cNvSpPr/>
          <p:nvPr userDrawn="1">
            <p:custDataLst>
              <p:tags r:id="rId3"/>
            </p:custDataLst>
          </p:nvPr>
        </p:nvSpPr>
        <p:spPr>
          <a:xfrm>
            <a:off x="6419215" y="69850"/>
            <a:ext cx="2425065" cy="448310"/>
          </a:xfrm>
          <a:prstGeom prst="round1Rect">
            <a:avLst/>
          </a:prstGeom>
          <a:solidFill>
            <a:schemeClr val="bg1"/>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知能解码</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
        <p:nvSpPr>
          <p:cNvPr id="6" name="圆角矩形 5"/>
          <p:cNvSpPr/>
          <p:nvPr userDrawn="1">
            <p:custDataLst>
              <p:tags r:id="rId4"/>
            </p:custDataLst>
          </p:nvPr>
        </p:nvSpPr>
        <p:spPr>
          <a:xfrm>
            <a:off x="13970" y="519430"/>
            <a:ext cx="12164695" cy="603885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userDrawn="1">
            <p:custDataLst>
              <p:tags r:id="rId5"/>
            </p:custDataLst>
          </p:nvPr>
        </p:nvSpPr>
        <p:spPr>
          <a:xfrm>
            <a:off x="0" y="6571615"/>
            <a:ext cx="12192000" cy="28130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grpSp>
        <p:nvGrpSpPr>
          <p:cNvPr id="4" name="组合 3"/>
          <p:cNvGrpSpPr/>
          <p:nvPr userDrawn="1">
            <p:custDataLst>
              <p:tags r:id="rId6"/>
            </p:custDataLst>
          </p:nvPr>
        </p:nvGrpSpPr>
        <p:grpSpPr>
          <a:xfrm>
            <a:off x="-13652" y="-1270"/>
            <a:ext cx="5971539" cy="522809"/>
            <a:chOff x="59" y="76"/>
            <a:chExt cx="8812" cy="845"/>
          </a:xfrm>
        </p:grpSpPr>
        <p:grpSp>
          <p:nvGrpSpPr>
            <p:cNvPr id="2" name="组合 1"/>
            <p:cNvGrpSpPr/>
            <p:nvPr>
              <p:custDataLst>
                <p:tags r:id="rId7"/>
              </p:custDataLst>
            </p:nvPr>
          </p:nvGrpSpPr>
          <p:grpSpPr>
            <a:xfrm>
              <a:off x="59" y="176"/>
              <a:ext cx="8812" cy="745"/>
              <a:chOff x="560898" y="1059727"/>
              <a:chExt cx="5595427" cy="473329"/>
            </a:xfrm>
          </p:grpSpPr>
          <p:sp>
            <p:nvSpPr>
              <p:cNvPr id="3" name="任意多边形: 形状 18"/>
              <p:cNvSpPr/>
              <p:nvPr>
                <p:custDataLst>
                  <p:tags r:id="rId8"/>
                </p:custDataLst>
              </p:nvPr>
            </p:nvSpPr>
            <p:spPr>
              <a:xfrm rot="5400000">
                <a:off x="602246" y="1029462"/>
                <a:ext cx="456378" cy="539075"/>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9"/>
                </p:custDataLst>
              </p:nvPr>
            </p:nvSpPr>
            <p:spPr>
              <a:xfrm rot="5400000">
                <a:off x="3589323" y="-1033946"/>
                <a:ext cx="473329" cy="4660675"/>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851" y="76"/>
              <a:ext cx="786" cy="786"/>
            </a:xfrm>
            <a:prstGeom prst="rect">
              <a:avLst/>
            </a:prstGeom>
          </p:spPr>
        </p:pic>
      </p:gr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custDataLst>
            <p:tags r:id="rId1"/>
          </p:custDataLst>
        </p:nvPr>
      </p:nvGrpSpPr>
      <p:grpSpPr>
        <a:xfrm>
          <a:off x="0" y="0"/>
          <a:ext cx="0" cy="0"/>
        </a:xfrm>
      </p:grpSpPr>
      <p:sp>
        <p:nvSpPr>
          <p:cNvPr id="6" name="圆角矩形 5"/>
          <p:cNvSpPr/>
          <p:nvPr userDrawn="1">
            <p:custDataLst>
              <p:tags r:id="rId2"/>
            </p:custDataLst>
          </p:nvPr>
        </p:nvSpPr>
        <p:spPr>
          <a:xfrm>
            <a:off x="13970" y="519430"/>
            <a:ext cx="12164695" cy="606806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userDrawn="1">
            <p:custDataLst>
              <p:tags r:id="rId3"/>
            </p:custDataLst>
          </p:nvPr>
        </p:nvGrpSpPr>
        <p:grpSpPr>
          <a:xfrm>
            <a:off x="14605" y="33017"/>
            <a:ext cx="5942965" cy="499113"/>
            <a:chOff x="101" y="76"/>
            <a:chExt cx="8770" cy="786"/>
          </a:xfrm>
        </p:grpSpPr>
        <p:grpSp>
          <p:nvGrpSpPr>
            <p:cNvPr id="2" name="组合 1"/>
            <p:cNvGrpSpPr/>
            <p:nvPr>
              <p:custDataLst>
                <p:tags r:id="rId4"/>
              </p:custDataLst>
            </p:nvPr>
          </p:nvGrpSpPr>
          <p:grpSpPr>
            <a:xfrm>
              <a:off x="101" y="148"/>
              <a:ext cx="8770" cy="696"/>
              <a:chOff x="587375" y="1041797"/>
              <a:chExt cx="5568950" cy="442163"/>
            </a:xfrm>
          </p:grpSpPr>
          <p:sp>
            <p:nvSpPr>
              <p:cNvPr id="3" name="任意多边形: 形状 18"/>
              <p:cNvSpPr/>
              <p:nvPr>
                <p:custDataLst>
                  <p:tags r:id="rId5"/>
                </p:custDataLst>
              </p:nvPr>
            </p:nvSpPr>
            <p:spPr>
              <a:xfrm rot="5400000">
                <a:off x="622413" y="1006758"/>
                <a:ext cx="442121" cy="512198"/>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6"/>
                </p:custDataLst>
              </p:nvPr>
            </p:nvSpPr>
            <p:spPr>
              <a:xfrm rot="5400000">
                <a:off x="3604895" y="-1067470"/>
                <a:ext cx="441960" cy="4660900"/>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851" y="76"/>
              <a:ext cx="786" cy="786"/>
            </a:xfrm>
            <a:prstGeom prst="rect">
              <a:avLst/>
            </a:prstGeom>
          </p:spPr>
        </p:pic>
      </p:grpSp>
      <p:sp>
        <p:nvSpPr>
          <p:cNvPr id="20" name="矩形 19"/>
          <p:cNvSpPr/>
          <p:nvPr userDrawn="1">
            <p:custDataLst>
              <p:tags r:id="rId10"/>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sp>
        <p:nvSpPr>
          <p:cNvPr id="21" name="单圆角矩形 20"/>
          <p:cNvSpPr/>
          <p:nvPr userDrawn="1">
            <p:custDataLst>
              <p:tags r:id="rId11"/>
            </p:custDataLst>
          </p:nvPr>
        </p:nvSpPr>
        <p:spPr>
          <a:xfrm>
            <a:off x="6419215" y="60960"/>
            <a:ext cx="2425065" cy="459740"/>
          </a:xfrm>
          <a:prstGeom prst="round1Rect">
            <a:avLst/>
          </a:prstGeom>
          <a:solidFill>
            <a:schemeClr val="bg1">
              <a:lumMod val="85000"/>
            </a:schemeClr>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知能解码</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22" name="单圆角矩形 21"/>
          <p:cNvSpPr/>
          <p:nvPr userDrawn="1">
            <p:custDataLst>
              <p:tags r:id="rId12"/>
            </p:custDataLst>
          </p:nvPr>
        </p:nvSpPr>
        <p:spPr>
          <a:xfrm>
            <a:off x="9087485" y="57150"/>
            <a:ext cx="2425065" cy="459740"/>
          </a:xfrm>
          <a:prstGeom prst="round1Rect">
            <a:avLst/>
          </a:prstGeom>
          <a:noFill/>
          <a:ln>
            <a:solidFill>
              <a:schemeClr val="bg1">
                <a:lumMod val="65000"/>
              </a:schemeClr>
            </a:solidFill>
          </a:ln>
          <a:extLst>
            <a:ext uri="{909E8E84-426E-40DD-AFC4-6F175D3DCCD1}">
              <a14:hiddenFill xmlns:a14="http://schemas.microsoft.com/office/drawing/2010/main">
                <a:solidFill>
                  <a:schemeClr val="bg1">
                    <a:lumMod val="85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考向破译</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正文">
    <p:bg>
      <p:bgPr>
        <a:blipFill dpi="0" rotWithShape="0">
          <a:blip r:embed="rId2"/>
          <a:stretch>
            <a:fillRect/>
          </a:stretch>
        </a:blip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custDataLst>
            <p:tags r:id="rId1"/>
          </p:custDataLst>
        </p:nvPr>
      </p:nvGrpSpPr>
      <p:grpSpPr>
        <a:xfrm>
          <a:off x="0" y="0"/>
          <a: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custDataLst>
            <p:tags r:id="rId1"/>
          </p:custDataLst>
        </p:nvPr>
      </p:nvGrpSpPr>
      <p:grpSpPr>
        <a:xfrm>
          <a:off x="0" y="0"/>
          <a: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custDataLst>
            <p:tags r:id="rId1"/>
          </p:custDataLst>
        </p:nvPr>
      </p:nvGrpSpPr>
      <p:grpSpPr>
        <a:xfrm>
          <a:off x="0" y="0"/>
          <a: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custDataLst>
            <p:tags r:id="rId1"/>
          </p:custDataLst>
        </p:nvPr>
      </p:nvGrpSpPr>
      <p:grpSpPr>
        <a:xfrm>
          <a:off x="0" y="0"/>
          <a: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
    <p:spTree>
      <p:nvGrpSpPr>
        <p:cNvPr id="1" name=""/>
        <p:cNvGrpSpPr/>
        <p:nvPr>
          <p:custDataLst>
            <p:tags r:id="rId1"/>
          </p:custDataLst>
        </p:nvPr>
      </p:nvGrpSpPr>
      <p:grpSpPr>
        <a:xfrm>
          <a:off x="0" y="0"/>
          <a:ext cx="0" cy="0"/>
        </a:xfrm>
      </p:grpSpPr>
      <p:pic>
        <p:nvPicPr>
          <p:cNvPr id="2" name="Hexin Shape 2" descr="preencoded.png"/>
          <p:cNvPicPr>
            <a:picLocks noChangeAspect="1"/>
          </p:cNvPicPr>
          <p:nvPr userDrawn="1">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目录">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pic>
        <p:nvPicPr>
          <p:cNvPr id="3" name="Hexin Shape 3" descr="preencoded.png"/>
          <p:cNvPicPr>
            <a:picLocks noChangeAspect="1"/>
          </p:cNvPicPr>
          <p:nvPr>
            <p:custDataLst>
              <p:tags r:id="rId5"/>
            </p:custDataLst>
          </p:nvPr>
        </p:nvPicPr>
        <p:blipFill>
          <a:blip r:embed="rId4"/>
          <a:stretch>
            <a:fillRect/>
          </a:stretch>
        </p:blipFill>
        <p:spPr>
          <a:xfrm>
            <a:off x="548640" y="3163824"/>
            <a:ext cx="2011680" cy="2450592"/>
          </a:xfrm>
          <a:prstGeom prst="rect">
            <a:avLst/>
          </a:prstGeom>
        </p:spPr>
      </p:pic>
      <p:pic>
        <p:nvPicPr>
          <p:cNvPr id="4" name="Hexin Shape 4" descr="preencoded.png"/>
          <p:cNvPicPr>
            <a:picLocks noChangeAspect="1"/>
          </p:cNvPicPr>
          <p:nvPr>
            <p:custDataLst>
              <p:tags r:id="rId6"/>
            </p:custDataLst>
          </p:nvPr>
        </p:nvPicPr>
        <p:blipFill>
          <a:blip r:embed="rId4"/>
          <a:stretch>
            <a:fillRect/>
          </a:stretch>
        </p:blipFill>
        <p:spPr>
          <a:xfrm>
            <a:off x="2779776" y="3163824"/>
            <a:ext cx="2011680" cy="2450592"/>
          </a:xfrm>
          <a:prstGeom prst="rect">
            <a:avLst/>
          </a:prstGeom>
        </p:spPr>
      </p:pic>
      <p:pic>
        <p:nvPicPr>
          <p:cNvPr id="5" name="Hexin Shape 5" descr="preencoded.png"/>
          <p:cNvPicPr>
            <a:picLocks noChangeAspect="1"/>
          </p:cNvPicPr>
          <p:nvPr>
            <p:custDataLst>
              <p:tags r:id="rId7"/>
            </p:custDataLst>
          </p:nvPr>
        </p:nvPicPr>
        <p:blipFill>
          <a:blip r:embed="rId4"/>
          <a:stretch>
            <a:fillRect/>
          </a:stretch>
        </p:blipFill>
        <p:spPr>
          <a:xfrm>
            <a:off x="5001768" y="3163824"/>
            <a:ext cx="2011680" cy="2450592"/>
          </a:xfrm>
          <a:prstGeom prst="rect">
            <a:avLst/>
          </a:prstGeom>
        </p:spPr>
      </p:pic>
      <p:pic>
        <p:nvPicPr>
          <p:cNvPr id="6" name="Hexin Shape 6" descr="preencoded.png"/>
          <p:cNvPicPr>
            <a:picLocks noChangeAspect="1"/>
          </p:cNvPicPr>
          <p:nvPr>
            <p:custDataLst>
              <p:tags r:id="rId8"/>
            </p:custDataLst>
          </p:nvPr>
        </p:nvPicPr>
        <p:blipFill>
          <a:blip r:embed="rId4"/>
          <a:stretch>
            <a:fillRect/>
          </a:stretch>
        </p:blipFill>
        <p:spPr>
          <a:xfrm>
            <a:off x="7232904" y="3163824"/>
            <a:ext cx="2011680" cy="2450592"/>
          </a:xfrm>
          <a:prstGeom prst="rect">
            <a:avLst/>
          </a:prstGeom>
        </p:spPr>
      </p:pic>
      <p:pic>
        <p:nvPicPr>
          <p:cNvPr id="7" name="Hexin Shape 7" descr="preencoded.png"/>
          <p:cNvPicPr>
            <a:picLocks noChangeAspect="1"/>
          </p:cNvPicPr>
          <p:nvPr>
            <p:custDataLst>
              <p:tags r:id="rId9"/>
            </p:custDataLst>
          </p:nvPr>
        </p:nvPicPr>
        <p:blipFill>
          <a:blip r:embed="rId4"/>
          <a:stretch>
            <a:fillRect/>
          </a:stretch>
        </p:blipFill>
        <p:spPr>
          <a:xfrm>
            <a:off x="9518904" y="3163824"/>
            <a:ext cx="2011680" cy="2450592"/>
          </a:xfrm>
          <a:prstGeom prst="rect">
            <a:avLst/>
          </a:prstGeom>
        </p:spPr>
      </p:pic>
      <p:pic>
        <p:nvPicPr>
          <p:cNvPr id="8" name="Hexin Shape 8" descr="preencoded.png"/>
          <p:cNvPicPr>
            <a:picLocks noChangeAspect="1"/>
          </p:cNvPicPr>
          <p:nvPr>
            <p:custDataLst>
              <p:tags r:id="rId11"/>
            </p:custDataLst>
          </p:nvPr>
        </p:nvPicPr>
        <p:blipFill>
          <a:blip r:embed="rId10"/>
          <a:stretch>
            <a:fillRect/>
          </a:stretch>
        </p:blipFill>
        <p:spPr>
          <a:xfrm>
            <a:off x="960120" y="3429000"/>
            <a:ext cx="1188720" cy="1188720"/>
          </a:xfrm>
          <a:prstGeom prst="rect">
            <a:avLst/>
          </a:prstGeom>
        </p:spPr>
      </p:pic>
      <p:pic>
        <p:nvPicPr>
          <p:cNvPr id="9" name="Hexin Shape 9" descr="preencoded.png"/>
          <p:cNvPicPr>
            <a:picLocks noChangeAspect="1"/>
          </p:cNvPicPr>
          <p:nvPr>
            <p:custDataLst>
              <p:tags r:id="rId12"/>
            </p:custDataLst>
          </p:nvPr>
        </p:nvPicPr>
        <p:blipFill>
          <a:blip r:embed="rId10"/>
          <a:stretch>
            <a:fillRect/>
          </a:stretch>
        </p:blipFill>
        <p:spPr>
          <a:xfrm>
            <a:off x="3172968" y="3429000"/>
            <a:ext cx="1188720" cy="1188720"/>
          </a:xfrm>
          <a:prstGeom prst="rect">
            <a:avLst/>
          </a:prstGeom>
        </p:spPr>
      </p:pic>
      <p:pic>
        <p:nvPicPr>
          <p:cNvPr id="10" name="Hexin Shape 10" descr="preencoded.png"/>
          <p:cNvPicPr>
            <a:picLocks noChangeAspect="1"/>
          </p:cNvPicPr>
          <p:nvPr>
            <p:custDataLst>
              <p:tags r:id="rId13"/>
            </p:custDataLst>
          </p:nvPr>
        </p:nvPicPr>
        <p:blipFill>
          <a:blip r:embed="rId10"/>
          <a:stretch>
            <a:fillRect/>
          </a:stretch>
        </p:blipFill>
        <p:spPr>
          <a:xfrm>
            <a:off x="5413248" y="3429000"/>
            <a:ext cx="1188720" cy="1188720"/>
          </a:xfrm>
          <a:prstGeom prst="rect">
            <a:avLst/>
          </a:prstGeom>
        </p:spPr>
      </p:pic>
      <p:pic>
        <p:nvPicPr>
          <p:cNvPr id="11" name="Hexin Shape 11" descr="preencoded.png"/>
          <p:cNvPicPr>
            <a:picLocks noChangeAspect="1"/>
          </p:cNvPicPr>
          <p:nvPr>
            <p:custDataLst>
              <p:tags r:id="rId14"/>
            </p:custDataLst>
          </p:nvPr>
        </p:nvPicPr>
        <p:blipFill>
          <a:blip r:embed="rId10"/>
          <a:stretch>
            <a:fillRect/>
          </a:stretch>
        </p:blipFill>
        <p:spPr>
          <a:xfrm>
            <a:off x="7690104" y="3429000"/>
            <a:ext cx="1188720" cy="1188720"/>
          </a:xfrm>
          <a:prstGeom prst="rect">
            <a:avLst/>
          </a:prstGeom>
        </p:spPr>
      </p:pic>
      <p:pic>
        <p:nvPicPr>
          <p:cNvPr id="12" name="Hexin Shape 12" descr="preencoded.png"/>
          <p:cNvPicPr>
            <a:picLocks noChangeAspect="1"/>
          </p:cNvPicPr>
          <p:nvPr>
            <p:custDataLst>
              <p:tags r:id="rId15"/>
            </p:custDataLst>
          </p:nvPr>
        </p:nvPicPr>
        <p:blipFill>
          <a:blip r:embed="rId10"/>
          <a:stretch>
            <a:fillRect/>
          </a:stretch>
        </p:blipFill>
        <p:spPr>
          <a:xfrm>
            <a:off x="9921240" y="3429000"/>
            <a:ext cx="1188720" cy="1188720"/>
          </a:xfrm>
          <a:prstGeom prst="rect">
            <a:avLst/>
          </a:prstGeom>
        </p:spPr>
      </p:pic>
      <p:sp>
        <p:nvSpPr>
          <p:cNvPr id="13" name="Hexin Shape 13"/>
          <p:cNvSpPr/>
          <p:nvPr>
            <p:custDataLst>
              <p:tags r:id="rId16"/>
            </p:custDataLst>
          </p:nvPr>
        </p:nvSpPr>
        <p:spPr>
          <a:xfrm>
            <a:off x="108813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01</a:t>
            </a:r>
            <a:endParaRPr lang="en-US" sz="3600"/>
          </a:p>
        </p:txBody>
      </p:sp>
      <p:sp>
        <p:nvSpPr>
          <p:cNvPr id="14" name="Hexin Shape 14"/>
          <p:cNvSpPr/>
          <p:nvPr>
            <p:custDataLst>
              <p:tags r:id="rId17"/>
            </p:custDataLst>
          </p:nvPr>
        </p:nvSpPr>
        <p:spPr>
          <a:xfrm>
            <a:off x="3319272"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02</a:t>
            </a:r>
            <a:endParaRPr lang="en-US" sz="3600"/>
          </a:p>
        </p:txBody>
      </p:sp>
      <p:sp>
        <p:nvSpPr>
          <p:cNvPr id="15" name="Hexin Shape 15"/>
          <p:cNvSpPr/>
          <p:nvPr>
            <p:custDataLst>
              <p:tags r:id="rId18"/>
            </p:custDataLst>
          </p:nvPr>
        </p:nvSpPr>
        <p:spPr>
          <a:xfrm>
            <a:off x="5541264"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03</a:t>
            </a:r>
            <a:endParaRPr lang="en-US" sz="3600"/>
          </a:p>
        </p:txBody>
      </p:sp>
      <p:sp>
        <p:nvSpPr>
          <p:cNvPr id="16" name="Hexin Shape 16"/>
          <p:cNvSpPr/>
          <p:nvPr>
            <p:custDataLst>
              <p:tags r:id="rId19"/>
            </p:custDataLst>
          </p:nvPr>
        </p:nvSpPr>
        <p:spPr>
          <a:xfrm>
            <a:off x="7772400"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04</a:t>
            </a:r>
            <a:endParaRPr lang="en-US" sz="3600"/>
          </a:p>
        </p:txBody>
      </p:sp>
      <p:sp>
        <p:nvSpPr>
          <p:cNvPr id="17" name="Hexin Shape 17"/>
          <p:cNvSpPr/>
          <p:nvPr>
            <p:custDataLst>
              <p:tags r:id="rId20"/>
            </p:custDataLst>
          </p:nvPr>
        </p:nvSpPr>
        <p:spPr>
          <a:xfrm>
            <a:off x="1004925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05</a:t>
            </a:r>
            <a:endParaRPr lang="en-US" sz="3600"/>
          </a:p>
        </p:txBody>
      </p:sp>
      <p:sp>
        <p:nvSpPr>
          <p:cNvPr id="18" name="Hexin Shape 18"/>
          <p:cNvSpPr/>
          <p:nvPr>
            <p:custDataLst>
              <p:tags r:id="rId21"/>
            </p:custDataLst>
          </p:nvPr>
        </p:nvSpPr>
        <p:spPr>
          <a:xfrm>
            <a:off x="548640"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考情分析</a:t>
            </a:r>
            <a:endParaRPr lang="en-US" sz="3200"/>
          </a:p>
        </p:txBody>
      </p:sp>
      <p:sp>
        <p:nvSpPr>
          <p:cNvPr id="19" name="Hexin Shape 19"/>
          <p:cNvSpPr/>
          <p:nvPr>
            <p:custDataLst>
              <p:tags r:id="rId22"/>
            </p:custDataLst>
          </p:nvPr>
        </p:nvSpPr>
        <p:spPr>
          <a:xfrm>
            <a:off x="2779776"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知识建构</a:t>
            </a:r>
            <a:endParaRPr lang="en-US" sz="3200"/>
          </a:p>
        </p:txBody>
      </p:sp>
      <p:sp>
        <p:nvSpPr>
          <p:cNvPr id="20" name="Hexin Shape 20"/>
          <p:cNvSpPr/>
          <p:nvPr>
            <p:custDataLst>
              <p:tags r:id="rId23"/>
            </p:custDataLst>
          </p:nvPr>
        </p:nvSpPr>
        <p:spPr>
          <a:xfrm>
            <a:off x="5001768"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真题研析</a:t>
            </a:r>
            <a:endParaRPr lang="en-US" sz="3200"/>
          </a:p>
        </p:txBody>
      </p:sp>
      <p:sp>
        <p:nvSpPr>
          <p:cNvPr id="21" name="Hexin Shape 21"/>
          <p:cNvSpPr/>
          <p:nvPr>
            <p:custDataLst>
              <p:tags r:id="rId24"/>
            </p:custDataLst>
          </p:nvPr>
        </p:nvSpPr>
        <p:spPr>
          <a:xfrm>
            <a:off x="7232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核心提炼</a:t>
            </a:r>
            <a:endParaRPr lang="en-US" sz="3200"/>
          </a:p>
        </p:txBody>
      </p:sp>
      <p:sp>
        <p:nvSpPr>
          <p:cNvPr id="22" name="Hexin Shape 22"/>
          <p:cNvSpPr/>
          <p:nvPr>
            <p:custDataLst>
              <p:tags r:id="rId25"/>
            </p:custDataLst>
          </p:nvPr>
        </p:nvSpPr>
        <p:spPr>
          <a:xfrm>
            <a:off x="9518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题型归纳</a:t>
            </a:r>
            <a:endParaRPr lang="en-US" sz="3200"/>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FE5305"/>
                  </a:solidFill>
                  <a:latin typeface="微软雅黑" panose="020b0503020204020204" pitchFamily="34" charset="-122"/>
                  <a:ea typeface="微软雅黑" panose="020b0503020204020204" pitchFamily="34" charset="-122"/>
                </a:rPr>
                <a:t>考情透视</a:t>
              </a:r>
              <a:r>
                <a:rPr lang="en-US" altLang="zh-CN" sz="2800" b="1">
                  <a:solidFill>
                    <a:srgbClr val="FE5305"/>
                  </a:solidFill>
                  <a:latin typeface="微软雅黑" panose="020b0503020204020204" pitchFamily="34" charset="-122"/>
                  <a:ea typeface="微软雅黑" panose="020b0503020204020204" pitchFamily="34" charset="-122"/>
                </a:rPr>
                <a:t>·</a:t>
              </a:r>
              <a:r>
                <a:rPr lang="zh-CN" altLang="en-US" sz="2800" b="1">
                  <a:solidFill>
                    <a:srgbClr val="FE5305"/>
                  </a:solidFill>
                  <a:latin typeface="微软雅黑" panose="020b0503020204020204" pitchFamily="34" charset="-122"/>
                  <a:ea typeface="微软雅黑" panose="020b0503020204020204" pitchFamily="34" charset="-122"/>
                </a:rPr>
                <a:t>目标导航</a:t>
              </a:r>
              <a:endParaRPr lang="zh-CN" altLang="en-US" sz="2800" b="1">
                <a:solidFill>
                  <a:srgbClr val="FE5305"/>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内容">
    <p:spTree>
      <p:nvGrpSpPr>
        <p:cNvPr id="1" name=""/>
        <p:cNvGrpSpPr/>
        <p:nvPr>
          <p:custDataLst>
            <p:tags r:id="rId1"/>
          </p:custDataLst>
        </p:nvPr>
      </p:nvGrpSpPr>
      <p:grpSpPr>
        <a:xfrm>
          <a:off x="0" y="0"/>
          <a:ext cx="0" cy="0"/>
        </a:xfrm>
      </p:grpSpPr>
      <p:pic>
        <p:nvPicPr>
          <p:cNvPr id="22" name="图片 21"/>
          <p:cNvPicPr>
            <a:picLocks noChangeAspect="1"/>
          </p:cNvPicPr>
          <p:nvPr userDrawn="1">
            <p:custDataLst>
              <p:tags r:id="rId3"/>
            </p:custDataLst>
          </p:nvPr>
        </p:nvPicPr>
        <p:blipFill>
          <a:blip r:embed="rId2"/>
          <a:stretch>
            <a:fillRect/>
          </a:stretch>
        </p:blipFill>
        <p:spPr>
          <a:xfrm>
            <a:off x="0" y="0"/>
            <a:ext cx="12192000" cy="6857999"/>
          </a:xfrm>
          <a:prstGeom prst="rect">
            <a:avLst/>
          </a:prstGeom>
        </p:spPr>
      </p:pic>
      <p:grpSp>
        <p:nvGrpSpPr>
          <p:cNvPr id="3" name="组合 2"/>
          <p:cNvGrpSpPr/>
          <p:nvPr userDrawn="1">
            <p:custDataLst>
              <p:tags r:id="rId4"/>
            </p:custDataLst>
          </p:nvPr>
        </p:nvGrpSpPr>
        <p:grpSpPr>
          <a:xfrm>
            <a:off x="334961" y="311900"/>
            <a:ext cx="5986041" cy="559007"/>
            <a:chOff x="334961" y="311900"/>
            <a:chExt cx="5986041" cy="559007"/>
          </a:xfrm>
        </p:grpSpPr>
        <p:sp>
          <p:nvSpPr>
            <p:cNvPr id="4" name="文本框 3"/>
            <p:cNvSpPr txBox="1"/>
            <p:nvPr>
              <p:custDataLst>
                <p:tags r:id="rId5"/>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00A8B0"/>
                  </a:solidFill>
                  <a:latin typeface="微软雅黑" panose="020b0503020204020204" pitchFamily="34" charset="-122"/>
                  <a:ea typeface="微软雅黑" panose="020b0503020204020204" pitchFamily="34" charset="-122"/>
                </a:rPr>
                <a:t>知识导图</a:t>
              </a:r>
              <a:r>
                <a:rPr lang="en-US" altLang="zh-CN" sz="2800" b="1">
                  <a:solidFill>
                    <a:srgbClr val="00A8B0"/>
                  </a:solidFill>
                  <a:latin typeface="微软雅黑" panose="020b0503020204020204" pitchFamily="34" charset="-122"/>
                  <a:ea typeface="微软雅黑" panose="020b0503020204020204" pitchFamily="34" charset="-122"/>
                </a:rPr>
                <a:t>·</a:t>
              </a:r>
              <a:r>
                <a:rPr lang="zh-CN" altLang="en-US" sz="2800" b="1">
                  <a:solidFill>
                    <a:srgbClr val="00A8B0"/>
                  </a:solidFill>
                  <a:latin typeface="微软雅黑" panose="020b0503020204020204" pitchFamily="34" charset="-122"/>
                  <a:ea typeface="微软雅黑" panose="020b0503020204020204" pitchFamily="34" charset="-122"/>
                </a:rPr>
                <a:t>思维引航</a:t>
              </a:r>
              <a:endParaRPr lang="zh-CN" altLang="en-US" sz="2800" b="1">
                <a:solidFill>
                  <a:srgbClr val="00A8B0"/>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6"/>
              </p:custDataLst>
            </p:nvPr>
          </p:nvGrpSpPr>
          <p:grpSpPr>
            <a:xfrm>
              <a:off x="334961" y="802318"/>
              <a:ext cx="5490804" cy="68589"/>
              <a:chOff x="528957" y="1415060"/>
              <a:chExt cx="5490804" cy="68589"/>
            </a:xfrm>
          </p:grpSpPr>
          <p:cxnSp>
            <p:nvCxnSpPr>
              <p:cNvPr id="18" name="直接连接符 17"/>
              <p:cNvCxnSpPr/>
              <p:nvPr>
                <p:custDataLst>
                  <p:tags r:id="rId7"/>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8"/>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9"/>
              </p:custDataLst>
            </p:nvPr>
          </p:nvGrpSpPr>
          <p:grpSpPr>
            <a:xfrm>
              <a:off x="5870998" y="813600"/>
              <a:ext cx="450004" cy="46023"/>
              <a:chOff x="4581427" y="2078594"/>
              <a:chExt cx="1659117" cy="169682"/>
            </a:xfrm>
          </p:grpSpPr>
          <p:grpSp>
            <p:nvGrpSpPr>
              <p:cNvPr id="10" name="组合 9"/>
              <p:cNvGrpSpPr/>
              <p:nvPr>
                <p:custDataLst>
                  <p:tags r:id="rId10"/>
                </p:custDataLst>
              </p:nvPr>
            </p:nvGrpSpPr>
            <p:grpSpPr>
              <a:xfrm>
                <a:off x="4581427" y="2078594"/>
                <a:ext cx="598859" cy="169682"/>
                <a:chOff x="4581427" y="2078594"/>
                <a:chExt cx="598859" cy="169682"/>
              </a:xfrm>
            </p:grpSpPr>
            <p:sp>
              <p:nvSpPr>
                <p:cNvPr id="15" name="椭圆 14"/>
                <p:cNvSpPr/>
                <p:nvPr>
                  <p:custDataLst>
                    <p:tags r:id="rId11"/>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2"/>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3"/>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4"/>
                </p:custDataLst>
              </p:nvPr>
            </p:nvGrpSpPr>
            <p:grpSpPr>
              <a:xfrm>
                <a:off x="5600700" y="2078594"/>
                <a:ext cx="639844" cy="169682"/>
                <a:chOff x="5600700" y="2078594"/>
                <a:chExt cx="639844" cy="169682"/>
              </a:xfrm>
            </p:grpSpPr>
            <p:sp>
              <p:nvSpPr>
                <p:cNvPr id="12" name="椭圆 11"/>
                <p:cNvSpPr/>
                <p:nvPr>
                  <p:custDataLst>
                    <p:tags r:id="rId15"/>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6"/>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7"/>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8"/>
              </p:custDataLst>
            </p:nvPr>
          </p:nvGrpSpPr>
          <p:grpSpPr>
            <a:xfrm>
              <a:off x="334963" y="377216"/>
              <a:ext cx="792957" cy="342637"/>
              <a:chOff x="881446" y="1470776"/>
              <a:chExt cx="792957" cy="342637"/>
            </a:xfrm>
          </p:grpSpPr>
          <p:sp>
            <p:nvSpPr>
              <p:cNvPr id="8" name="chevron_225598"/>
              <p:cNvSpPr/>
              <p:nvPr>
                <p:custDataLst>
                  <p:tags r:id="rId19"/>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20"/>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2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5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 name="组合 19"/>
          <p:cNvGrpSpPr/>
          <p:nvPr userDrawn="1">
            <p:custDataLst>
              <p:tags r:id="rId19"/>
            </p:custDataLst>
          </p:nvPr>
        </p:nvGrpSpPr>
        <p:grpSpPr>
          <a:xfrm>
            <a:off x="413171" y="1135136"/>
            <a:ext cx="11365659" cy="506742"/>
            <a:chOff x="431220" y="1311468"/>
            <a:chExt cx="11365659" cy="506742"/>
          </a:xfrm>
        </p:grpSpPr>
        <p:sp>
          <p:nvSpPr>
            <p:cNvPr id="21" name="任意多边形: 形状 20"/>
            <p:cNvSpPr/>
            <p:nvPr>
              <p:custDataLst>
                <p:tags r:id="rId20"/>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Hexin Shape 2"/>
            <p:cNvSpPr/>
            <p:nvPr>
              <p:custDataLst>
                <p:tags r:id="rId21"/>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知识固本</a:t>
              </a:r>
              <a:endParaRPr lang="en-US" altLang="zh-CN" sz="3000">
                <a:solidFill>
                  <a:schemeClr val="bg1"/>
                </a:solidFill>
                <a:cs typeface="+mn-ea"/>
                <a:sym typeface="+mn-lt"/>
              </a:endParaRPr>
            </a:p>
          </p:txBody>
        </p:sp>
        <p:sp>
          <p:nvSpPr>
            <p:cNvPr id="23" name="任意多边形: 形状 22"/>
            <p:cNvSpPr/>
            <p:nvPr>
              <p:custDataLst>
                <p:tags r:id="rId22"/>
              </p:custDataLst>
            </p:nvPr>
          </p:nvSpPr>
          <p:spPr>
            <a:xfrm>
              <a:off x="2526631"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4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组合 24"/>
          <p:cNvGrpSpPr/>
          <p:nvPr userDrawn="1">
            <p:custDataLst>
              <p:tags r:id="rId19"/>
            </p:custDataLst>
          </p:nvPr>
        </p:nvGrpSpPr>
        <p:grpSpPr>
          <a:xfrm>
            <a:off x="444127" y="1135136"/>
            <a:ext cx="11303746" cy="506742"/>
            <a:chOff x="431220" y="1311468"/>
            <a:chExt cx="11303746" cy="506742"/>
          </a:xfrm>
        </p:grpSpPr>
        <p:sp>
          <p:nvSpPr>
            <p:cNvPr id="26" name="任意多边形: 形状 25"/>
            <p:cNvSpPr/>
            <p:nvPr>
              <p:custDataLst>
                <p:tags r:id="rId20"/>
              </p:custDataLst>
            </p:nvPr>
          </p:nvSpPr>
          <p:spPr>
            <a:xfrm>
              <a:off x="2464718"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任意多边形: 形状 26"/>
            <p:cNvSpPr/>
            <p:nvPr>
              <p:custDataLst>
                <p:tags r:id="rId21"/>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Hexin Shape 2"/>
            <p:cNvSpPr/>
            <p:nvPr>
              <p:custDataLst>
                <p:tags r:id="rId22"/>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考向洞察</a:t>
              </a:r>
              <a:endParaRPr lang="zh-CN" altLang="en-US" sz="3000" b="1" i="0">
                <a:solidFill>
                  <a:schemeClr val="bg1"/>
                </a:solidFill>
                <a:cs typeface="+mn-ea"/>
                <a:sym typeface="+mn-lt"/>
              </a:endParaRPr>
            </a:p>
          </p:txBody>
        </p:sp>
      </p:gr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20" name="组合 19"/>
          <p:cNvGrpSpPr/>
          <p:nvPr userDrawn="1">
            <p:custDataLst>
              <p:tags r:id="rId2"/>
            </p:custDataLst>
          </p:nvPr>
        </p:nvGrpSpPr>
        <p:grpSpPr>
          <a:xfrm>
            <a:off x="334961" y="311900"/>
            <a:ext cx="5986041" cy="559007"/>
            <a:chOff x="334961" y="311900"/>
            <a:chExt cx="5986041" cy="559007"/>
          </a:xfrm>
        </p:grpSpPr>
        <p:sp>
          <p:nvSpPr>
            <p:cNvPr id="21" name="文本框 20"/>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2BD400"/>
                  </a:solidFill>
                  <a:latin typeface="微软雅黑" panose="020b0503020204020204" pitchFamily="34" charset="-122"/>
                  <a:ea typeface="微软雅黑" panose="020b0503020204020204" pitchFamily="34" charset="-122"/>
                </a:rPr>
                <a:t>真题练习</a:t>
              </a:r>
              <a:r>
                <a:rPr lang="en-US" altLang="zh-CN" sz="2800" b="1">
                  <a:solidFill>
                    <a:srgbClr val="2BD400"/>
                  </a:solidFill>
                  <a:latin typeface="微软雅黑" panose="020b0503020204020204" pitchFamily="34" charset="-122"/>
                  <a:ea typeface="微软雅黑" panose="020b0503020204020204" pitchFamily="34" charset="-122"/>
                </a:rPr>
                <a:t>.</a:t>
              </a:r>
              <a:r>
                <a:rPr lang="zh-CN" altLang="en-US" sz="2800" b="1">
                  <a:solidFill>
                    <a:srgbClr val="2BD400"/>
                  </a:solidFill>
                  <a:latin typeface="微软雅黑" panose="020b0503020204020204" pitchFamily="34" charset="-122"/>
                  <a:ea typeface="微软雅黑" panose="020b0503020204020204" pitchFamily="34" charset="-122"/>
                </a:rPr>
                <a:t>命题洞见</a:t>
              </a:r>
              <a:endParaRPr lang="zh-CN" altLang="en-US" sz="2800" b="1">
                <a:solidFill>
                  <a:srgbClr val="2BD400"/>
                </a:solidFill>
                <a:latin typeface="微软雅黑" panose="020b0503020204020204" pitchFamily="34" charset="-122"/>
                <a:ea typeface="微软雅黑" panose="020b0503020204020204" pitchFamily="34" charset="-122"/>
              </a:endParaRPr>
            </a:p>
          </p:txBody>
        </p:sp>
        <p:grpSp>
          <p:nvGrpSpPr>
            <p:cNvPr id="22" name="组合 21"/>
            <p:cNvGrpSpPr/>
            <p:nvPr>
              <p:custDataLst>
                <p:tags r:id="rId4"/>
              </p:custDataLst>
            </p:nvPr>
          </p:nvGrpSpPr>
          <p:grpSpPr>
            <a:xfrm>
              <a:off x="334961" y="802318"/>
              <a:ext cx="5490804" cy="68589"/>
              <a:chOff x="528957" y="1415060"/>
              <a:chExt cx="5490804" cy="68589"/>
            </a:xfrm>
          </p:grpSpPr>
          <p:cxnSp>
            <p:nvCxnSpPr>
              <p:cNvPr id="35" name="直接连接符 34"/>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矩形: 圆角 35"/>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23" name="组合 22"/>
            <p:cNvGrpSpPr/>
            <p:nvPr>
              <p:custDataLst>
                <p:tags r:id="rId7"/>
              </p:custDataLst>
            </p:nvPr>
          </p:nvGrpSpPr>
          <p:grpSpPr>
            <a:xfrm>
              <a:off x="5870998" y="813600"/>
              <a:ext cx="450004" cy="46023"/>
              <a:chOff x="4581427" y="2078594"/>
              <a:chExt cx="1659117" cy="169682"/>
            </a:xfrm>
          </p:grpSpPr>
          <p:grpSp>
            <p:nvGrpSpPr>
              <p:cNvPr id="27" name="组合 26"/>
              <p:cNvGrpSpPr/>
              <p:nvPr>
                <p:custDataLst>
                  <p:tags r:id="rId8"/>
                </p:custDataLst>
              </p:nvPr>
            </p:nvGrpSpPr>
            <p:grpSpPr>
              <a:xfrm>
                <a:off x="4581427" y="2078594"/>
                <a:ext cx="598859" cy="169682"/>
                <a:chOff x="4581427" y="2078594"/>
                <a:chExt cx="598859" cy="169682"/>
              </a:xfrm>
            </p:grpSpPr>
            <p:sp>
              <p:nvSpPr>
                <p:cNvPr id="32" name="椭圆 31"/>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custDataLst>
                  <p:tags r:id="rId12"/>
                </p:custDataLst>
              </p:nvPr>
            </p:nvGrpSpPr>
            <p:grpSpPr>
              <a:xfrm>
                <a:off x="5600700" y="2078594"/>
                <a:ext cx="639844" cy="169682"/>
                <a:chOff x="5600700" y="2078594"/>
                <a:chExt cx="639844" cy="169682"/>
              </a:xfrm>
            </p:grpSpPr>
            <p:sp>
              <p:nvSpPr>
                <p:cNvPr id="29" name="椭圆 28"/>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4" name="组合 23"/>
            <p:cNvGrpSpPr/>
            <p:nvPr>
              <p:custDataLst>
                <p:tags r:id="rId16"/>
              </p:custDataLst>
            </p:nvPr>
          </p:nvGrpSpPr>
          <p:grpSpPr>
            <a:xfrm>
              <a:off x="334963" y="377216"/>
              <a:ext cx="792957" cy="342637"/>
              <a:chOff x="881446" y="1470776"/>
              <a:chExt cx="792957" cy="342637"/>
            </a:xfrm>
          </p:grpSpPr>
          <p:sp>
            <p:nvSpPr>
              <p:cNvPr id="25"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Back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6,7">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标题和内容">
    <p:spTree>
      <p:nvGrpSpPr>
        <p:cNvPr id="1" name=""/>
        <p:cNvGrpSpPr/>
        <p:nvPr>
          <p:custDataLst>
            <p:tags r:id="rId1"/>
          </p:custDataLst>
        </p:nvPr>
      </p:nvGrpSpPr>
      <p:grpSpPr>
        <a:xfrm>
          <a:off x="0" y="0"/>
          <a:ext cx="0" cy="0"/>
        </a:xfrm>
      </p:grpSpPr>
      <p:sp>
        <p:nvSpPr>
          <p:cNvPr id="10" name="单圆角矩形 9"/>
          <p:cNvSpPr/>
          <p:nvPr userDrawn="1">
            <p:custDataLst>
              <p:tags r:id="rId2"/>
            </p:custDataLst>
          </p:nvPr>
        </p:nvSpPr>
        <p:spPr>
          <a:xfrm>
            <a:off x="9087485" y="70485"/>
            <a:ext cx="2425065" cy="448310"/>
          </a:xfrm>
          <a:prstGeom prst="round1Rect">
            <a:avLst/>
          </a:prstGeom>
          <a:solidFill>
            <a:schemeClr val="bg1">
              <a:lumMod val="85000"/>
            </a:schemeClr>
          </a:solidFill>
          <a:ln>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考向破译</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9" name="单圆角矩形 8"/>
          <p:cNvSpPr/>
          <p:nvPr userDrawn="1">
            <p:custDataLst>
              <p:tags r:id="rId3"/>
            </p:custDataLst>
          </p:nvPr>
        </p:nvSpPr>
        <p:spPr>
          <a:xfrm>
            <a:off x="6419215" y="69850"/>
            <a:ext cx="2425065" cy="448310"/>
          </a:xfrm>
          <a:prstGeom prst="round1Rect">
            <a:avLst/>
          </a:prstGeom>
          <a:solidFill>
            <a:schemeClr val="bg1"/>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知能解码</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
        <p:nvSpPr>
          <p:cNvPr id="6" name="圆角矩形 5"/>
          <p:cNvSpPr/>
          <p:nvPr userDrawn="1">
            <p:custDataLst>
              <p:tags r:id="rId4"/>
            </p:custDataLst>
          </p:nvPr>
        </p:nvSpPr>
        <p:spPr>
          <a:xfrm>
            <a:off x="13970" y="519430"/>
            <a:ext cx="12164695" cy="603885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userDrawn="1">
            <p:custDataLst>
              <p:tags r:id="rId5"/>
            </p:custDataLst>
          </p:nvPr>
        </p:nvSpPr>
        <p:spPr>
          <a:xfrm>
            <a:off x="0" y="6571615"/>
            <a:ext cx="12192000" cy="28130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grpSp>
        <p:nvGrpSpPr>
          <p:cNvPr id="4" name="组合 3"/>
          <p:cNvGrpSpPr/>
          <p:nvPr userDrawn="1">
            <p:custDataLst>
              <p:tags r:id="rId6"/>
            </p:custDataLst>
          </p:nvPr>
        </p:nvGrpSpPr>
        <p:grpSpPr>
          <a:xfrm>
            <a:off x="-13652" y="-1270"/>
            <a:ext cx="5971539" cy="522809"/>
            <a:chOff x="59" y="76"/>
            <a:chExt cx="8812" cy="845"/>
          </a:xfrm>
        </p:grpSpPr>
        <p:grpSp>
          <p:nvGrpSpPr>
            <p:cNvPr id="2" name="组合 1"/>
            <p:cNvGrpSpPr/>
            <p:nvPr>
              <p:custDataLst>
                <p:tags r:id="rId7"/>
              </p:custDataLst>
            </p:nvPr>
          </p:nvGrpSpPr>
          <p:grpSpPr>
            <a:xfrm>
              <a:off x="59" y="176"/>
              <a:ext cx="8812" cy="745"/>
              <a:chOff x="560898" y="1059727"/>
              <a:chExt cx="5595427" cy="473329"/>
            </a:xfrm>
          </p:grpSpPr>
          <p:sp>
            <p:nvSpPr>
              <p:cNvPr id="3" name="任意多边形: 形状 18"/>
              <p:cNvSpPr/>
              <p:nvPr>
                <p:custDataLst>
                  <p:tags r:id="rId8"/>
                </p:custDataLst>
              </p:nvPr>
            </p:nvSpPr>
            <p:spPr>
              <a:xfrm rot="5400000">
                <a:off x="602246" y="1029462"/>
                <a:ext cx="456378" cy="539075"/>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9"/>
                </p:custDataLst>
              </p:nvPr>
            </p:nvSpPr>
            <p:spPr>
              <a:xfrm rot="5400000">
                <a:off x="3589323" y="-1033946"/>
                <a:ext cx="473329" cy="4660675"/>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851" y="76"/>
              <a:ext cx="786" cy="786"/>
            </a:xfrm>
            <a:prstGeom prst="rect">
              <a:avLst/>
            </a:prstGeom>
          </p:spPr>
        </p:pic>
      </p:gr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custDataLst>
            <p:tags r:id="rId1"/>
          </p:custDataLst>
        </p:nvPr>
      </p:nvGrpSpPr>
      <p:grpSpPr>
        <a:xfrm>
          <a:off x="0" y="0"/>
          <a:ext cx="0" cy="0"/>
        </a:xfrm>
      </p:grpSpPr>
      <p:sp>
        <p:nvSpPr>
          <p:cNvPr id="6" name="圆角矩形 5"/>
          <p:cNvSpPr/>
          <p:nvPr userDrawn="1">
            <p:custDataLst>
              <p:tags r:id="rId2"/>
            </p:custDataLst>
          </p:nvPr>
        </p:nvSpPr>
        <p:spPr>
          <a:xfrm>
            <a:off x="13970" y="519430"/>
            <a:ext cx="12164695" cy="606806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userDrawn="1">
            <p:custDataLst>
              <p:tags r:id="rId3"/>
            </p:custDataLst>
          </p:nvPr>
        </p:nvGrpSpPr>
        <p:grpSpPr>
          <a:xfrm>
            <a:off x="14605" y="33017"/>
            <a:ext cx="5942965" cy="499113"/>
            <a:chOff x="101" y="76"/>
            <a:chExt cx="8770" cy="786"/>
          </a:xfrm>
        </p:grpSpPr>
        <p:grpSp>
          <p:nvGrpSpPr>
            <p:cNvPr id="2" name="组合 1"/>
            <p:cNvGrpSpPr/>
            <p:nvPr>
              <p:custDataLst>
                <p:tags r:id="rId4"/>
              </p:custDataLst>
            </p:nvPr>
          </p:nvGrpSpPr>
          <p:grpSpPr>
            <a:xfrm>
              <a:off x="101" y="148"/>
              <a:ext cx="8770" cy="696"/>
              <a:chOff x="587375" y="1041797"/>
              <a:chExt cx="5568950" cy="442163"/>
            </a:xfrm>
          </p:grpSpPr>
          <p:sp>
            <p:nvSpPr>
              <p:cNvPr id="3" name="任意多边形: 形状 18"/>
              <p:cNvSpPr/>
              <p:nvPr>
                <p:custDataLst>
                  <p:tags r:id="rId5"/>
                </p:custDataLst>
              </p:nvPr>
            </p:nvSpPr>
            <p:spPr>
              <a:xfrm rot="5400000">
                <a:off x="622413" y="1006758"/>
                <a:ext cx="442121" cy="512198"/>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6"/>
                </p:custDataLst>
              </p:nvPr>
            </p:nvSpPr>
            <p:spPr>
              <a:xfrm rot="5400000">
                <a:off x="3604895" y="-1067470"/>
                <a:ext cx="441960" cy="4660900"/>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851" y="76"/>
              <a:ext cx="786" cy="786"/>
            </a:xfrm>
            <a:prstGeom prst="rect">
              <a:avLst/>
            </a:prstGeom>
          </p:spPr>
        </p:pic>
      </p:grpSp>
      <p:sp>
        <p:nvSpPr>
          <p:cNvPr id="20" name="矩形 19"/>
          <p:cNvSpPr/>
          <p:nvPr userDrawn="1">
            <p:custDataLst>
              <p:tags r:id="rId10"/>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sp>
        <p:nvSpPr>
          <p:cNvPr id="21" name="单圆角矩形 20"/>
          <p:cNvSpPr/>
          <p:nvPr userDrawn="1">
            <p:custDataLst>
              <p:tags r:id="rId11"/>
            </p:custDataLst>
          </p:nvPr>
        </p:nvSpPr>
        <p:spPr>
          <a:xfrm>
            <a:off x="6419215" y="60960"/>
            <a:ext cx="2425065" cy="459740"/>
          </a:xfrm>
          <a:prstGeom prst="round1Rect">
            <a:avLst/>
          </a:prstGeom>
          <a:solidFill>
            <a:schemeClr val="bg1">
              <a:lumMod val="85000"/>
            </a:schemeClr>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知能解码</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22" name="单圆角矩形 21"/>
          <p:cNvSpPr/>
          <p:nvPr userDrawn="1">
            <p:custDataLst>
              <p:tags r:id="rId12"/>
            </p:custDataLst>
          </p:nvPr>
        </p:nvSpPr>
        <p:spPr>
          <a:xfrm>
            <a:off x="9087485" y="57150"/>
            <a:ext cx="2425065" cy="459740"/>
          </a:xfrm>
          <a:prstGeom prst="round1Rect">
            <a:avLst/>
          </a:prstGeom>
          <a:noFill/>
          <a:ln>
            <a:solidFill>
              <a:schemeClr val="bg1">
                <a:lumMod val="65000"/>
              </a:schemeClr>
            </a:solidFill>
          </a:ln>
          <a:extLst>
            <a:ext uri="{909E8E84-426E-40DD-AFC4-6F175D3DCCD1}">
              <a14:hiddenFill xmlns:a14="http://schemas.microsoft.com/office/drawing/2010/main">
                <a:solidFill>
                  <a:schemeClr val="bg1">
                    <a:lumMod val="85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考向破译</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正文">
    <p:bg>
      <p:bgPr>
        <a:blipFill dpi="0" rotWithShape="0">
          <a:blip r:embed="rId2"/>
          <a:stretch>
            <a:fillRect/>
          </a:stretch>
        </a:blip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
    <p:spTree>
      <p:nvGrpSpPr>
        <p:cNvPr id="1" name=""/>
        <p:cNvGrpSpPr/>
        <p:nvPr>
          <p:custDataLst>
            <p:tags r:id="rId1"/>
          </p:custDataLst>
        </p:nvPr>
      </p:nvGrpSpPr>
      <p:grpSpPr>
        <a:xfrm>
          <a:off x="0" y="0"/>
          <a:ext cx="0" cy="0"/>
        </a:xfrm>
      </p:grpSpPr>
      <p:pic>
        <p:nvPicPr>
          <p:cNvPr id="2" name="Hexin Shape 2" descr="preencoded.png"/>
          <p:cNvPicPr>
            <a:picLocks noChangeAspect="1"/>
          </p:cNvPicPr>
          <p:nvPr userDrawn="1">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目录">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pic>
        <p:nvPicPr>
          <p:cNvPr id="3" name="Hexin Shape 3" descr="preencoded.png"/>
          <p:cNvPicPr>
            <a:picLocks noChangeAspect="1"/>
          </p:cNvPicPr>
          <p:nvPr>
            <p:custDataLst>
              <p:tags r:id="rId5"/>
            </p:custDataLst>
          </p:nvPr>
        </p:nvPicPr>
        <p:blipFill>
          <a:blip r:embed="rId4"/>
          <a:stretch>
            <a:fillRect/>
          </a:stretch>
        </p:blipFill>
        <p:spPr>
          <a:xfrm>
            <a:off x="548640" y="3163824"/>
            <a:ext cx="2011680" cy="2450592"/>
          </a:xfrm>
          <a:prstGeom prst="rect">
            <a:avLst/>
          </a:prstGeom>
        </p:spPr>
      </p:pic>
      <p:pic>
        <p:nvPicPr>
          <p:cNvPr id="4" name="Hexin Shape 4" descr="preencoded.png"/>
          <p:cNvPicPr>
            <a:picLocks noChangeAspect="1"/>
          </p:cNvPicPr>
          <p:nvPr>
            <p:custDataLst>
              <p:tags r:id="rId6"/>
            </p:custDataLst>
          </p:nvPr>
        </p:nvPicPr>
        <p:blipFill>
          <a:blip r:embed="rId4"/>
          <a:stretch>
            <a:fillRect/>
          </a:stretch>
        </p:blipFill>
        <p:spPr>
          <a:xfrm>
            <a:off x="2779776" y="3163824"/>
            <a:ext cx="2011680" cy="2450592"/>
          </a:xfrm>
          <a:prstGeom prst="rect">
            <a:avLst/>
          </a:prstGeom>
        </p:spPr>
      </p:pic>
      <p:pic>
        <p:nvPicPr>
          <p:cNvPr id="5" name="Hexin Shape 5" descr="preencoded.png"/>
          <p:cNvPicPr>
            <a:picLocks noChangeAspect="1"/>
          </p:cNvPicPr>
          <p:nvPr>
            <p:custDataLst>
              <p:tags r:id="rId7"/>
            </p:custDataLst>
          </p:nvPr>
        </p:nvPicPr>
        <p:blipFill>
          <a:blip r:embed="rId4"/>
          <a:stretch>
            <a:fillRect/>
          </a:stretch>
        </p:blipFill>
        <p:spPr>
          <a:xfrm>
            <a:off x="5001768" y="3163824"/>
            <a:ext cx="2011680" cy="2450592"/>
          </a:xfrm>
          <a:prstGeom prst="rect">
            <a:avLst/>
          </a:prstGeom>
        </p:spPr>
      </p:pic>
      <p:pic>
        <p:nvPicPr>
          <p:cNvPr id="6" name="Hexin Shape 6" descr="preencoded.png"/>
          <p:cNvPicPr>
            <a:picLocks noChangeAspect="1"/>
          </p:cNvPicPr>
          <p:nvPr>
            <p:custDataLst>
              <p:tags r:id="rId8"/>
            </p:custDataLst>
          </p:nvPr>
        </p:nvPicPr>
        <p:blipFill>
          <a:blip r:embed="rId4"/>
          <a:stretch>
            <a:fillRect/>
          </a:stretch>
        </p:blipFill>
        <p:spPr>
          <a:xfrm>
            <a:off x="7232904" y="3163824"/>
            <a:ext cx="2011680" cy="2450592"/>
          </a:xfrm>
          <a:prstGeom prst="rect">
            <a:avLst/>
          </a:prstGeom>
        </p:spPr>
      </p:pic>
      <p:pic>
        <p:nvPicPr>
          <p:cNvPr id="7" name="Hexin Shape 7" descr="preencoded.png"/>
          <p:cNvPicPr>
            <a:picLocks noChangeAspect="1"/>
          </p:cNvPicPr>
          <p:nvPr>
            <p:custDataLst>
              <p:tags r:id="rId9"/>
            </p:custDataLst>
          </p:nvPr>
        </p:nvPicPr>
        <p:blipFill>
          <a:blip r:embed="rId4"/>
          <a:stretch>
            <a:fillRect/>
          </a:stretch>
        </p:blipFill>
        <p:spPr>
          <a:xfrm>
            <a:off x="9518904" y="3163824"/>
            <a:ext cx="2011680" cy="2450592"/>
          </a:xfrm>
          <a:prstGeom prst="rect">
            <a:avLst/>
          </a:prstGeom>
        </p:spPr>
      </p:pic>
      <p:pic>
        <p:nvPicPr>
          <p:cNvPr id="8" name="Hexin Shape 8" descr="preencoded.png"/>
          <p:cNvPicPr>
            <a:picLocks noChangeAspect="1"/>
          </p:cNvPicPr>
          <p:nvPr>
            <p:custDataLst>
              <p:tags r:id="rId11"/>
            </p:custDataLst>
          </p:nvPr>
        </p:nvPicPr>
        <p:blipFill>
          <a:blip r:embed="rId10"/>
          <a:stretch>
            <a:fillRect/>
          </a:stretch>
        </p:blipFill>
        <p:spPr>
          <a:xfrm>
            <a:off x="960120" y="3429000"/>
            <a:ext cx="1188720" cy="1188720"/>
          </a:xfrm>
          <a:prstGeom prst="rect">
            <a:avLst/>
          </a:prstGeom>
        </p:spPr>
      </p:pic>
      <p:pic>
        <p:nvPicPr>
          <p:cNvPr id="9" name="Hexin Shape 9" descr="preencoded.png"/>
          <p:cNvPicPr>
            <a:picLocks noChangeAspect="1"/>
          </p:cNvPicPr>
          <p:nvPr>
            <p:custDataLst>
              <p:tags r:id="rId12"/>
            </p:custDataLst>
          </p:nvPr>
        </p:nvPicPr>
        <p:blipFill>
          <a:blip r:embed="rId10"/>
          <a:stretch>
            <a:fillRect/>
          </a:stretch>
        </p:blipFill>
        <p:spPr>
          <a:xfrm>
            <a:off x="3172968" y="3429000"/>
            <a:ext cx="1188720" cy="1188720"/>
          </a:xfrm>
          <a:prstGeom prst="rect">
            <a:avLst/>
          </a:prstGeom>
        </p:spPr>
      </p:pic>
      <p:pic>
        <p:nvPicPr>
          <p:cNvPr id="10" name="Hexin Shape 10" descr="preencoded.png"/>
          <p:cNvPicPr>
            <a:picLocks noChangeAspect="1"/>
          </p:cNvPicPr>
          <p:nvPr>
            <p:custDataLst>
              <p:tags r:id="rId13"/>
            </p:custDataLst>
          </p:nvPr>
        </p:nvPicPr>
        <p:blipFill>
          <a:blip r:embed="rId10"/>
          <a:stretch>
            <a:fillRect/>
          </a:stretch>
        </p:blipFill>
        <p:spPr>
          <a:xfrm>
            <a:off x="5413248" y="3429000"/>
            <a:ext cx="1188720" cy="1188720"/>
          </a:xfrm>
          <a:prstGeom prst="rect">
            <a:avLst/>
          </a:prstGeom>
        </p:spPr>
      </p:pic>
      <p:pic>
        <p:nvPicPr>
          <p:cNvPr id="11" name="Hexin Shape 11" descr="preencoded.png"/>
          <p:cNvPicPr>
            <a:picLocks noChangeAspect="1"/>
          </p:cNvPicPr>
          <p:nvPr>
            <p:custDataLst>
              <p:tags r:id="rId14"/>
            </p:custDataLst>
          </p:nvPr>
        </p:nvPicPr>
        <p:blipFill>
          <a:blip r:embed="rId10"/>
          <a:stretch>
            <a:fillRect/>
          </a:stretch>
        </p:blipFill>
        <p:spPr>
          <a:xfrm>
            <a:off x="7690104" y="3429000"/>
            <a:ext cx="1188720" cy="1188720"/>
          </a:xfrm>
          <a:prstGeom prst="rect">
            <a:avLst/>
          </a:prstGeom>
        </p:spPr>
      </p:pic>
      <p:pic>
        <p:nvPicPr>
          <p:cNvPr id="12" name="Hexin Shape 12" descr="preencoded.png"/>
          <p:cNvPicPr>
            <a:picLocks noChangeAspect="1"/>
          </p:cNvPicPr>
          <p:nvPr>
            <p:custDataLst>
              <p:tags r:id="rId15"/>
            </p:custDataLst>
          </p:nvPr>
        </p:nvPicPr>
        <p:blipFill>
          <a:blip r:embed="rId10"/>
          <a:stretch>
            <a:fillRect/>
          </a:stretch>
        </p:blipFill>
        <p:spPr>
          <a:xfrm>
            <a:off x="9921240" y="3429000"/>
            <a:ext cx="1188720" cy="1188720"/>
          </a:xfrm>
          <a:prstGeom prst="rect">
            <a:avLst/>
          </a:prstGeom>
        </p:spPr>
      </p:pic>
      <p:sp>
        <p:nvSpPr>
          <p:cNvPr id="13" name="Hexin Shape 13"/>
          <p:cNvSpPr/>
          <p:nvPr>
            <p:custDataLst>
              <p:tags r:id="rId16"/>
            </p:custDataLst>
          </p:nvPr>
        </p:nvSpPr>
        <p:spPr>
          <a:xfrm>
            <a:off x="108813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01</a:t>
            </a:r>
            <a:endParaRPr lang="en-US" sz="3600"/>
          </a:p>
        </p:txBody>
      </p:sp>
      <p:sp>
        <p:nvSpPr>
          <p:cNvPr id="14" name="Hexin Shape 14"/>
          <p:cNvSpPr/>
          <p:nvPr>
            <p:custDataLst>
              <p:tags r:id="rId17"/>
            </p:custDataLst>
          </p:nvPr>
        </p:nvSpPr>
        <p:spPr>
          <a:xfrm>
            <a:off x="3319272"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02</a:t>
            </a:r>
            <a:endParaRPr lang="en-US" sz="3600"/>
          </a:p>
        </p:txBody>
      </p:sp>
      <p:sp>
        <p:nvSpPr>
          <p:cNvPr id="15" name="Hexin Shape 15"/>
          <p:cNvSpPr/>
          <p:nvPr>
            <p:custDataLst>
              <p:tags r:id="rId18"/>
            </p:custDataLst>
          </p:nvPr>
        </p:nvSpPr>
        <p:spPr>
          <a:xfrm>
            <a:off x="5541264"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03</a:t>
            </a:r>
            <a:endParaRPr lang="en-US" sz="3600"/>
          </a:p>
        </p:txBody>
      </p:sp>
      <p:sp>
        <p:nvSpPr>
          <p:cNvPr id="16" name="Hexin Shape 16"/>
          <p:cNvSpPr/>
          <p:nvPr>
            <p:custDataLst>
              <p:tags r:id="rId19"/>
            </p:custDataLst>
          </p:nvPr>
        </p:nvSpPr>
        <p:spPr>
          <a:xfrm>
            <a:off x="7772400"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04</a:t>
            </a:r>
            <a:endParaRPr lang="en-US" sz="3600"/>
          </a:p>
        </p:txBody>
      </p:sp>
      <p:sp>
        <p:nvSpPr>
          <p:cNvPr id="17" name="Hexin Shape 17"/>
          <p:cNvSpPr/>
          <p:nvPr>
            <p:custDataLst>
              <p:tags r:id="rId20"/>
            </p:custDataLst>
          </p:nvPr>
        </p:nvSpPr>
        <p:spPr>
          <a:xfrm>
            <a:off x="1004925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05</a:t>
            </a:r>
            <a:endParaRPr lang="en-US" sz="3600"/>
          </a:p>
        </p:txBody>
      </p:sp>
      <p:sp>
        <p:nvSpPr>
          <p:cNvPr id="18" name="Hexin Shape 18"/>
          <p:cNvSpPr/>
          <p:nvPr>
            <p:custDataLst>
              <p:tags r:id="rId21"/>
            </p:custDataLst>
          </p:nvPr>
        </p:nvSpPr>
        <p:spPr>
          <a:xfrm>
            <a:off x="548640"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考情分析</a:t>
            </a:r>
            <a:endParaRPr lang="en-US" sz="3200"/>
          </a:p>
        </p:txBody>
      </p:sp>
      <p:sp>
        <p:nvSpPr>
          <p:cNvPr id="19" name="Hexin Shape 19"/>
          <p:cNvSpPr/>
          <p:nvPr>
            <p:custDataLst>
              <p:tags r:id="rId22"/>
            </p:custDataLst>
          </p:nvPr>
        </p:nvSpPr>
        <p:spPr>
          <a:xfrm>
            <a:off x="2779776"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知识建构</a:t>
            </a:r>
            <a:endParaRPr lang="en-US" sz="3200"/>
          </a:p>
        </p:txBody>
      </p:sp>
      <p:sp>
        <p:nvSpPr>
          <p:cNvPr id="20" name="Hexin Shape 20"/>
          <p:cNvSpPr/>
          <p:nvPr>
            <p:custDataLst>
              <p:tags r:id="rId23"/>
            </p:custDataLst>
          </p:nvPr>
        </p:nvSpPr>
        <p:spPr>
          <a:xfrm>
            <a:off x="5001768"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真题研析</a:t>
            </a:r>
            <a:endParaRPr lang="en-US" sz="3200"/>
          </a:p>
        </p:txBody>
      </p:sp>
      <p:sp>
        <p:nvSpPr>
          <p:cNvPr id="21" name="Hexin Shape 21"/>
          <p:cNvSpPr/>
          <p:nvPr>
            <p:custDataLst>
              <p:tags r:id="rId24"/>
            </p:custDataLst>
          </p:nvPr>
        </p:nvSpPr>
        <p:spPr>
          <a:xfrm>
            <a:off x="7232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核心提炼</a:t>
            </a:r>
            <a:endParaRPr lang="en-US" sz="3200"/>
          </a:p>
        </p:txBody>
      </p:sp>
      <p:sp>
        <p:nvSpPr>
          <p:cNvPr id="22" name="Hexin Shape 22"/>
          <p:cNvSpPr/>
          <p:nvPr>
            <p:custDataLst>
              <p:tags r:id="rId25"/>
            </p:custDataLst>
          </p:nvPr>
        </p:nvSpPr>
        <p:spPr>
          <a:xfrm>
            <a:off x="9518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题型归纳</a:t>
            </a:r>
            <a:endParaRPr lang="en-US" sz="3200"/>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FE5305"/>
                  </a:solidFill>
                  <a:latin typeface="微软雅黑" panose="020b0503020204020204" pitchFamily="34" charset="-122"/>
                  <a:ea typeface="微软雅黑" panose="020b0503020204020204" pitchFamily="34" charset="-122"/>
                </a:rPr>
                <a:t>考情透视</a:t>
              </a:r>
              <a:r>
                <a:rPr lang="en-US" altLang="zh-CN" sz="2800" b="1">
                  <a:solidFill>
                    <a:srgbClr val="FE5305"/>
                  </a:solidFill>
                  <a:latin typeface="微软雅黑" panose="020b0503020204020204" pitchFamily="34" charset="-122"/>
                  <a:ea typeface="微软雅黑" panose="020b0503020204020204" pitchFamily="34" charset="-122"/>
                </a:rPr>
                <a:t>·</a:t>
              </a:r>
              <a:r>
                <a:rPr lang="zh-CN" altLang="en-US" sz="2800" b="1">
                  <a:solidFill>
                    <a:srgbClr val="FE5305"/>
                  </a:solidFill>
                  <a:latin typeface="微软雅黑" panose="020b0503020204020204" pitchFamily="34" charset="-122"/>
                  <a:ea typeface="微软雅黑" panose="020b0503020204020204" pitchFamily="34" charset="-122"/>
                </a:rPr>
                <a:t>目标导航</a:t>
              </a:r>
              <a:endParaRPr lang="zh-CN" altLang="en-US" sz="2800" b="1">
                <a:solidFill>
                  <a:srgbClr val="FE5305"/>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内容">
    <p:spTree>
      <p:nvGrpSpPr>
        <p:cNvPr id="1" name=""/>
        <p:cNvGrpSpPr/>
        <p:nvPr>
          <p:custDataLst>
            <p:tags r:id="rId1"/>
          </p:custDataLst>
        </p:nvPr>
      </p:nvGrpSpPr>
      <p:grpSpPr>
        <a:xfrm>
          <a:off x="0" y="0"/>
          <a:ext cx="0" cy="0"/>
        </a:xfrm>
      </p:grpSpPr>
      <p:pic>
        <p:nvPicPr>
          <p:cNvPr id="22" name="图片 21"/>
          <p:cNvPicPr>
            <a:picLocks noChangeAspect="1"/>
          </p:cNvPicPr>
          <p:nvPr userDrawn="1">
            <p:custDataLst>
              <p:tags r:id="rId3"/>
            </p:custDataLst>
          </p:nvPr>
        </p:nvPicPr>
        <p:blipFill>
          <a:blip r:embed="rId2"/>
          <a:stretch>
            <a:fillRect/>
          </a:stretch>
        </p:blipFill>
        <p:spPr>
          <a:xfrm>
            <a:off x="0" y="0"/>
            <a:ext cx="12192000" cy="6857999"/>
          </a:xfrm>
          <a:prstGeom prst="rect">
            <a:avLst/>
          </a:prstGeom>
        </p:spPr>
      </p:pic>
      <p:grpSp>
        <p:nvGrpSpPr>
          <p:cNvPr id="3" name="组合 2"/>
          <p:cNvGrpSpPr/>
          <p:nvPr userDrawn="1">
            <p:custDataLst>
              <p:tags r:id="rId4"/>
            </p:custDataLst>
          </p:nvPr>
        </p:nvGrpSpPr>
        <p:grpSpPr>
          <a:xfrm>
            <a:off x="334961" y="311900"/>
            <a:ext cx="5986041" cy="559007"/>
            <a:chOff x="334961" y="311900"/>
            <a:chExt cx="5986041" cy="559007"/>
          </a:xfrm>
        </p:grpSpPr>
        <p:sp>
          <p:nvSpPr>
            <p:cNvPr id="4" name="文本框 3"/>
            <p:cNvSpPr txBox="1"/>
            <p:nvPr>
              <p:custDataLst>
                <p:tags r:id="rId5"/>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00A8B0"/>
                  </a:solidFill>
                  <a:latin typeface="微软雅黑" panose="020b0503020204020204" pitchFamily="34" charset="-122"/>
                  <a:ea typeface="微软雅黑" panose="020b0503020204020204" pitchFamily="34" charset="-122"/>
                </a:rPr>
                <a:t>知识导图</a:t>
              </a:r>
              <a:r>
                <a:rPr lang="en-US" altLang="zh-CN" sz="2800" b="1">
                  <a:solidFill>
                    <a:srgbClr val="00A8B0"/>
                  </a:solidFill>
                  <a:latin typeface="微软雅黑" panose="020b0503020204020204" pitchFamily="34" charset="-122"/>
                  <a:ea typeface="微软雅黑" panose="020b0503020204020204" pitchFamily="34" charset="-122"/>
                </a:rPr>
                <a:t>·</a:t>
              </a:r>
              <a:r>
                <a:rPr lang="zh-CN" altLang="en-US" sz="2800" b="1">
                  <a:solidFill>
                    <a:srgbClr val="00A8B0"/>
                  </a:solidFill>
                  <a:latin typeface="微软雅黑" panose="020b0503020204020204" pitchFamily="34" charset="-122"/>
                  <a:ea typeface="微软雅黑" panose="020b0503020204020204" pitchFamily="34" charset="-122"/>
                </a:rPr>
                <a:t>思维引航</a:t>
              </a:r>
              <a:endParaRPr lang="zh-CN" altLang="en-US" sz="2800" b="1">
                <a:solidFill>
                  <a:srgbClr val="00A8B0"/>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6"/>
              </p:custDataLst>
            </p:nvPr>
          </p:nvGrpSpPr>
          <p:grpSpPr>
            <a:xfrm>
              <a:off x="334961" y="802318"/>
              <a:ext cx="5490804" cy="68589"/>
              <a:chOff x="528957" y="1415060"/>
              <a:chExt cx="5490804" cy="68589"/>
            </a:xfrm>
          </p:grpSpPr>
          <p:cxnSp>
            <p:nvCxnSpPr>
              <p:cNvPr id="18" name="直接连接符 17"/>
              <p:cNvCxnSpPr/>
              <p:nvPr>
                <p:custDataLst>
                  <p:tags r:id="rId7"/>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8"/>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9"/>
              </p:custDataLst>
            </p:nvPr>
          </p:nvGrpSpPr>
          <p:grpSpPr>
            <a:xfrm>
              <a:off x="5870998" y="813600"/>
              <a:ext cx="450004" cy="46023"/>
              <a:chOff x="4581427" y="2078594"/>
              <a:chExt cx="1659117" cy="169682"/>
            </a:xfrm>
          </p:grpSpPr>
          <p:grpSp>
            <p:nvGrpSpPr>
              <p:cNvPr id="10" name="组合 9"/>
              <p:cNvGrpSpPr/>
              <p:nvPr>
                <p:custDataLst>
                  <p:tags r:id="rId10"/>
                </p:custDataLst>
              </p:nvPr>
            </p:nvGrpSpPr>
            <p:grpSpPr>
              <a:xfrm>
                <a:off x="4581427" y="2078594"/>
                <a:ext cx="598859" cy="169682"/>
                <a:chOff x="4581427" y="2078594"/>
                <a:chExt cx="598859" cy="169682"/>
              </a:xfrm>
            </p:grpSpPr>
            <p:sp>
              <p:nvSpPr>
                <p:cNvPr id="15" name="椭圆 14"/>
                <p:cNvSpPr/>
                <p:nvPr>
                  <p:custDataLst>
                    <p:tags r:id="rId11"/>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2"/>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3"/>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4"/>
                </p:custDataLst>
              </p:nvPr>
            </p:nvGrpSpPr>
            <p:grpSpPr>
              <a:xfrm>
                <a:off x="5600700" y="2078594"/>
                <a:ext cx="639844" cy="169682"/>
                <a:chOff x="5600700" y="2078594"/>
                <a:chExt cx="639844" cy="169682"/>
              </a:xfrm>
            </p:grpSpPr>
            <p:sp>
              <p:nvSpPr>
                <p:cNvPr id="12" name="椭圆 11"/>
                <p:cNvSpPr/>
                <p:nvPr>
                  <p:custDataLst>
                    <p:tags r:id="rId15"/>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6"/>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7"/>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8"/>
              </p:custDataLst>
            </p:nvPr>
          </p:nvGrpSpPr>
          <p:grpSpPr>
            <a:xfrm>
              <a:off x="334963" y="377216"/>
              <a:ext cx="792957" cy="342637"/>
              <a:chOff x="881446" y="1470776"/>
              <a:chExt cx="792957" cy="342637"/>
            </a:xfrm>
          </p:grpSpPr>
          <p:sp>
            <p:nvSpPr>
              <p:cNvPr id="8" name="chevron_225598"/>
              <p:cNvSpPr/>
              <p:nvPr>
                <p:custDataLst>
                  <p:tags r:id="rId19"/>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20"/>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2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5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 name="组合 19"/>
          <p:cNvGrpSpPr/>
          <p:nvPr userDrawn="1">
            <p:custDataLst>
              <p:tags r:id="rId19"/>
            </p:custDataLst>
          </p:nvPr>
        </p:nvGrpSpPr>
        <p:grpSpPr>
          <a:xfrm>
            <a:off x="413171" y="1135136"/>
            <a:ext cx="11365659" cy="506742"/>
            <a:chOff x="431220" y="1311468"/>
            <a:chExt cx="11365659" cy="506742"/>
          </a:xfrm>
        </p:grpSpPr>
        <p:sp>
          <p:nvSpPr>
            <p:cNvPr id="21" name="任意多边形: 形状 20"/>
            <p:cNvSpPr/>
            <p:nvPr>
              <p:custDataLst>
                <p:tags r:id="rId20"/>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Hexin Shape 2"/>
            <p:cNvSpPr/>
            <p:nvPr>
              <p:custDataLst>
                <p:tags r:id="rId21"/>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知识固本</a:t>
              </a:r>
              <a:endParaRPr lang="en-US" altLang="zh-CN" sz="3000">
                <a:solidFill>
                  <a:schemeClr val="bg1"/>
                </a:solidFill>
                <a:cs typeface="+mn-ea"/>
                <a:sym typeface="+mn-lt"/>
              </a:endParaRPr>
            </a:p>
          </p:txBody>
        </p:sp>
        <p:sp>
          <p:nvSpPr>
            <p:cNvPr id="23" name="任意多边形: 形状 22"/>
            <p:cNvSpPr/>
            <p:nvPr>
              <p:custDataLst>
                <p:tags r:id="rId22"/>
              </p:custDataLst>
            </p:nvPr>
          </p:nvSpPr>
          <p:spPr>
            <a:xfrm>
              <a:off x="2526631"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4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组合 24"/>
          <p:cNvGrpSpPr/>
          <p:nvPr userDrawn="1">
            <p:custDataLst>
              <p:tags r:id="rId19"/>
            </p:custDataLst>
          </p:nvPr>
        </p:nvGrpSpPr>
        <p:grpSpPr>
          <a:xfrm>
            <a:off x="444127" y="1135136"/>
            <a:ext cx="11303746" cy="506742"/>
            <a:chOff x="431220" y="1311468"/>
            <a:chExt cx="11303746" cy="506742"/>
          </a:xfrm>
        </p:grpSpPr>
        <p:sp>
          <p:nvSpPr>
            <p:cNvPr id="26" name="任意多边形: 形状 25"/>
            <p:cNvSpPr/>
            <p:nvPr>
              <p:custDataLst>
                <p:tags r:id="rId20"/>
              </p:custDataLst>
            </p:nvPr>
          </p:nvSpPr>
          <p:spPr>
            <a:xfrm>
              <a:off x="2464718"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任意多边形: 形状 26"/>
            <p:cNvSpPr/>
            <p:nvPr>
              <p:custDataLst>
                <p:tags r:id="rId21"/>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Hexin Shape 2"/>
            <p:cNvSpPr/>
            <p:nvPr>
              <p:custDataLst>
                <p:tags r:id="rId22"/>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考向洞察</a:t>
              </a:r>
              <a:endParaRPr lang="zh-CN" altLang="en-US" sz="3000" b="1" i="0">
                <a:solidFill>
                  <a:schemeClr val="bg1"/>
                </a:solidFill>
                <a:cs typeface="+mn-ea"/>
                <a:sym typeface="+mn-lt"/>
              </a:endParaRPr>
            </a:p>
          </p:txBody>
        </p:sp>
      </p:gr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20" name="组合 19"/>
          <p:cNvGrpSpPr/>
          <p:nvPr userDrawn="1">
            <p:custDataLst>
              <p:tags r:id="rId2"/>
            </p:custDataLst>
          </p:nvPr>
        </p:nvGrpSpPr>
        <p:grpSpPr>
          <a:xfrm>
            <a:off x="334961" y="311900"/>
            <a:ext cx="5986041" cy="559007"/>
            <a:chOff x="334961" y="311900"/>
            <a:chExt cx="5986041" cy="559007"/>
          </a:xfrm>
        </p:grpSpPr>
        <p:sp>
          <p:nvSpPr>
            <p:cNvPr id="21" name="文本框 20"/>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2BD400"/>
                  </a:solidFill>
                  <a:latin typeface="微软雅黑" panose="020b0503020204020204" pitchFamily="34" charset="-122"/>
                  <a:ea typeface="微软雅黑" panose="020b0503020204020204" pitchFamily="34" charset="-122"/>
                </a:rPr>
                <a:t>真题练习</a:t>
              </a:r>
              <a:r>
                <a:rPr lang="en-US" altLang="zh-CN" sz="2800" b="1">
                  <a:solidFill>
                    <a:srgbClr val="2BD400"/>
                  </a:solidFill>
                  <a:latin typeface="微软雅黑" panose="020b0503020204020204" pitchFamily="34" charset="-122"/>
                  <a:ea typeface="微软雅黑" panose="020b0503020204020204" pitchFamily="34" charset="-122"/>
                </a:rPr>
                <a:t>.</a:t>
              </a:r>
              <a:r>
                <a:rPr lang="zh-CN" altLang="en-US" sz="2800" b="1">
                  <a:solidFill>
                    <a:srgbClr val="2BD400"/>
                  </a:solidFill>
                  <a:latin typeface="微软雅黑" panose="020b0503020204020204" pitchFamily="34" charset="-122"/>
                  <a:ea typeface="微软雅黑" panose="020b0503020204020204" pitchFamily="34" charset="-122"/>
                </a:rPr>
                <a:t>命题洞见</a:t>
              </a:r>
              <a:endParaRPr lang="zh-CN" altLang="en-US" sz="2800" b="1">
                <a:solidFill>
                  <a:srgbClr val="2BD400"/>
                </a:solidFill>
                <a:latin typeface="微软雅黑" panose="020b0503020204020204" pitchFamily="34" charset="-122"/>
                <a:ea typeface="微软雅黑" panose="020b0503020204020204" pitchFamily="34" charset="-122"/>
              </a:endParaRPr>
            </a:p>
          </p:txBody>
        </p:sp>
        <p:grpSp>
          <p:nvGrpSpPr>
            <p:cNvPr id="22" name="组合 21"/>
            <p:cNvGrpSpPr/>
            <p:nvPr>
              <p:custDataLst>
                <p:tags r:id="rId4"/>
              </p:custDataLst>
            </p:nvPr>
          </p:nvGrpSpPr>
          <p:grpSpPr>
            <a:xfrm>
              <a:off x="334961" y="802318"/>
              <a:ext cx="5490804" cy="68589"/>
              <a:chOff x="528957" y="1415060"/>
              <a:chExt cx="5490804" cy="68589"/>
            </a:xfrm>
          </p:grpSpPr>
          <p:cxnSp>
            <p:nvCxnSpPr>
              <p:cNvPr id="35" name="直接连接符 34"/>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矩形: 圆角 35"/>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23" name="组合 22"/>
            <p:cNvGrpSpPr/>
            <p:nvPr>
              <p:custDataLst>
                <p:tags r:id="rId7"/>
              </p:custDataLst>
            </p:nvPr>
          </p:nvGrpSpPr>
          <p:grpSpPr>
            <a:xfrm>
              <a:off x="5870998" y="813600"/>
              <a:ext cx="450004" cy="46023"/>
              <a:chOff x="4581427" y="2078594"/>
              <a:chExt cx="1659117" cy="169682"/>
            </a:xfrm>
          </p:grpSpPr>
          <p:grpSp>
            <p:nvGrpSpPr>
              <p:cNvPr id="27" name="组合 26"/>
              <p:cNvGrpSpPr/>
              <p:nvPr>
                <p:custDataLst>
                  <p:tags r:id="rId8"/>
                </p:custDataLst>
              </p:nvPr>
            </p:nvGrpSpPr>
            <p:grpSpPr>
              <a:xfrm>
                <a:off x="4581427" y="2078594"/>
                <a:ext cx="598859" cy="169682"/>
                <a:chOff x="4581427" y="2078594"/>
                <a:chExt cx="598859" cy="169682"/>
              </a:xfrm>
            </p:grpSpPr>
            <p:sp>
              <p:nvSpPr>
                <p:cNvPr id="32" name="椭圆 31"/>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custDataLst>
                  <p:tags r:id="rId12"/>
                </p:custDataLst>
              </p:nvPr>
            </p:nvGrpSpPr>
            <p:grpSpPr>
              <a:xfrm>
                <a:off x="5600700" y="2078594"/>
                <a:ext cx="639844" cy="169682"/>
                <a:chOff x="5600700" y="2078594"/>
                <a:chExt cx="639844" cy="169682"/>
              </a:xfrm>
            </p:grpSpPr>
            <p:sp>
              <p:nvSpPr>
                <p:cNvPr id="29" name="椭圆 28"/>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4" name="组合 23"/>
            <p:cNvGrpSpPr/>
            <p:nvPr>
              <p:custDataLst>
                <p:tags r:id="rId16"/>
              </p:custDataLst>
            </p:nvPr>
          </p:nvGrpSpPr>
          <p:grpSpPr>
            <a:xfrm>
              <a:off x="334963" y="377216"/>
              <a:ext cx="792957" cy="342637"/>
              <a:chOff x="881446" y="1470776"/>
              <a:chExt cx="792957" cy="342637"/>
            </a:xfrm>
          </p:grpSpPr>
          <p:sp>
            <p:nvSpPr>
              <p:cNvPr id="25"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Back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6,7">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标题和内容">
    <p:spTree>
      <p:nvGrpSpPr>
        <p:cNvPr id="1" name=""/>
        <p:cNvGrpSpPr/>
        <p:nvPr>
          <p:custDataLst>
            <p:tags r:id="rId1"/>
          </p:custDataLst>
        </p:nvPr>
      </p:nvGrpSpPr>
      <p:grpSpPr>
        <a:xfrm>
          <a:off x="0" y="0"/>
          <a:ext cx="0" cy="0"/>
        </a:xfrm>
      </p:grpSpPr>
      <p:sp>
        <p:nvSpPr>
          <p:cNvPr id="10" name="单圆角矩形 9"/>
          <p:cNvSpPr/>
          <p:nvPr userDrawn="1">
            <p:custDataLst>
              <p:tags r:id="rId2"/>
            </p:custDataLst>
          </p:nvPr>
        </p:nvSpPr>
        <p:spPr>
          <a:xfrm>
            <a:off x="9087485" y="70485"/>
            <a:ext cx="2425065" cy="448310"/>
          </a:xfrm>
          <a:prstGeom prst="round1Rect">
            <a:avLst/>
          </a:prstGeom>
          <a:solidFill>
            <a:schemeClr val="bg1">
              <a:lumMod val="85000"/>
            </a:schemeClr>
          </a:solidFill>
          <a:ln>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考向破译</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9" name="单圆角矩形 8"/>
          <p:cNvSpPr/>
          <p:nvPr userDrawn="1">
            <p:custDataLst>
              <p:tags r:id="rId3"/>
            </p:custDataLst>
          </p:nvPr>
        </p:nvSpPr>
        <p:spPr>
          <a:xfrm>
            <a:off x="6419215" y="69850"/>
            <a:ext cx="2425065" cy="448310"/>
          </a:xfrm>
          <a:prstGeom prst="round1Rect">
            <a:avLst/>
          </a:prstGeom>
          <a:solidFill>
            <a:schemeClr val="bg1"/>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知能解码</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
        <p:nvSpPr>
          <p:cNvPr id="6" name="圆角矩形 5"/>
          <p:cNvSpPr/>
          <p:nvPr userDrawn="1">
            <p:custDataLst>
              <p:tags r:id="rId4"/>
            </p:custDataLst>
          </p:nvPr>
        </p:nvSpPr>
        <p:spPr>
          <a:xfrm>
            <a:off x="13970" y="519430"/>
            <a:ext cx="12164695" cy="603885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userDrawn="1">
            <p:custDataLst>
              <p:tags r:id="rId5"/>
            </p:custDataLst>
          </p:nvPr>
        </p:nvSpPr>
        <p:spPr>
          <a:xfrm>
            <a:off x="0" y="6571615"/>
            <a:ext cx="12192000" cy="28130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grpSp>
        <p:nvGrpSpPr>
          <p:cNvPr id="4" name="组合 3"/>
          <p:cNvGrpSpPr/>
          <p:nvPr userDrawn="1">
            <p:custDataLst>
              <p:tags r:id="rId6"/>
            </p:custDataLst>
          </p:nvPr>
        </p:nvGrpSpPr>
        <p:grpSpPr>
          <a:xfrm>
            <a:off x="-13652" y="-1270"/>
            <a:ext cx="5971539" cy="522809"/>
            <a:chOff x="59" y="76"/>
            <a:chExt cx="8812" cy="845"/>
          </a:xfrm>
        </p:grpSpPr>
        <p:grpSp>
          <p:nvGrpSpPr>
            <p:cNvPr id="2" name="组合 1"/>
            <p:cNvGrpSpPr/>
            <p:nvPr>
              <p:custDataLst>
                <p:tags r:id="rId7"/>
              </p:custDataLst>
            </p:nvPr>
          </p:nvGrpSpPr>
          <p:grpSpPr>
            <a:xfrm>
              <a:off x="59" y="176"/>
              <a:ext cx="8812" cy="745"/>
              <a:chOff x="560898" y="1059727"/>
              <a:chExt cx="5595427" cy="473329"/>
            </a:xfrm>
          </p:grpSpPr>
          <p:sp>
            <p:nvSpPr>
              <p:cNvPr id="3" name="任意多边形: 形状 18"/>
              <p:cNvSpPr/>
              <p:nvPr>
                <p:custDataLst>
                  <p:tags r:id="rId8"/>
                </p:custDataLst>
              </p:nvPr>
            </p:nvSpPr>
            <p:spPr>
              <a:xfrm rot="5400000">
                <a:off x="602246" y="1029462"/>
                <a:ext cx="456378" cy="539075"/>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9"/>
                </p:custDataLst>
              </p:nvPr>
            </p:nvSpPr>
            <p:spPr>
              <a:xfrm rot="5400000">
                <a:off x="3589323" y="-1033946"/>
                <a:ext cx="473329" cy="4660675"/>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851" y="76"/>
              <a:ext cx="786" cy="786"/>
            </a:xfrm>
            <a:prstGeom prst="rect">
              <a:avLst/>
            </a:prstGeom>
          </p:spPr>
        </p:pic>
      </p:gr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custDataLst>
            <p:tags r:id="rId1"/>
          </p:custDataLst>
        </p:nvPr>
      </p:nvGrpSpPr>
      <p:grpSpPr>
        <a:xfrm>
          <a:off x="0" y="0"/>
          <a:ext cx="0" cy="0"/>
        </a:xfrm>
      </p:grpSpPr>
      <p:sp>
        <p:nvSpPr>
          <p:cNvPr id="6" name="圆角矩形 5"/>
          <p:cNvSpPr/>
          <p:nvPr userDrawn="1">
            <p:custDataLst>
              <p:tags r:id="rId2"/>
            </p:custDataLst>
          </p:nvPr>
        </p:nvSpPr>
        <p:spPr>
          <a:xfrm>
            <a:off x="13970" y="519430"/>
            <a:ext cx="12164695" cy="606806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userDrawn="1">
            <p:custDataLst>
              <p:tags r:id="rId3"/>
            </p:custDataLst>
          </p:nvPr>
        </p:nvGrpSpPr>
        <p:grpSpPr>
          <a:xfrm>
            <a:off x="14605" y="33017"/>
            <a:ext cx="5942965" cy="499113"/>
            <a:chOff x="101" y="76"/>
            <a:chExt cx="8770" cy="786"/>
          </a:xfrm>
        </p:grpSpPr>
        <p:grpSp>
          <p:nvGrpSpPr>
            <p:cNvPr id="2" name="组合 1"/>
            <p:cNvGrpSpPr/>
            <p:nvPr>
              <p:custDataLst>
                <p:tags r:id="rId4"/>
              </p:custDataLst>
            </p:nvPr>
          </p:nvGrpSpPr>
          <p:grpSpPr>
            <a:xfrm>
              <a:off x="101" y="148"/>
              <a:ext cx="8770" cy="696"/>
              <a:chOff x="587375" y="1041797"/>
              <a:chExt cx="5568950" cy="442163"/>
            </a:xfrm>
          </p:grpSpPr>
          <p:sp>
            <p:nvSpPr>
              <p:cNvPr id="3" name="任意多边形: 形状 18"/>
              <p:cNvSpPr/>
              <p:nvPr>
                <p:custDataLst>
                  <p:tags r:id="rId5"/>
                </p:custDataLst>
              </p:nvPr>
            </p:nvSpPr>
            <p:spPr>
              <a:xfrm rot="5400000">
                <a:off x="622413" y="1006758"/>
                <a:ext cx="442121" cy="512198"/>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6"/>
                </p:custDataLst>
              </p:nvPr>
            </p:nvSpPr>
            <p:spPr>
              <a:xfrm rot="5400000">
                <a:off x="3604895" y="-1067470"/>
                <a:ext cx="441960" cy="4660900"/>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851" y="76"/>
              <a:ext cx="786" cy="786"/>
            </a:xfrm>
            <a:prstGeom prst="rect">
              <a:avLst/>
            </a:prstGeom>
          </p:spPr>
        </p:pic>
      </p:grpSp>
      <p:sp>
        <p:nvSpPr>
          <p:cNvPr id="20" name="矩形 19"/>
          <p:cNvSpPr/>
          <p:nvPr userDrawn="1">
            <p:custDataLst>
              <p:tags r:id="rId10"/>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sp>
        <p:nvSpPr>
          <p:cNvPr id="21" name="单圆角矩形 20"/>
          <p:cNvSpPr/>
          <p:nvPr userDrawn="1">
            <p:custDataLst>
              <p:tags r:id="rId11"/>
            </p:custDataLst>
          </p:nvPr>
        </p:nvSpPr>
        <p:spPr>
          <a:xfrm>
            <a:off x="6419215" y="60960"/>
            <a:ext cx="2425065" cy="459740"/>
          </a:xfrm>
          <a:prstGeom prst="round1Rect">
            <a:avLst/>
          </a:prstGeom>
          <a:solidFill>
            <a:schemeClr val="bg1">
              <a:lumMod val="85000"/>
            </a:schemeClr>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知能解码</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22" name="单圆角矩形 21"/>
          <p:cNvSpPr/>
          <p:nvPr userDrawn="1">
            <p:custDataLst>
              <p:tags r:id="rId12"/>
            </p:custDataLst>
          </p:nvPr>
        </p:nvSpPr>
        <p:spPr>
          <a:xfrm>
            <a:off x="9087485" y="57150"/>
            <a:ext cx="2425065" cy="459740"/>
          </a:xfrm>
          <a:prstGeom prst="round1Rect">
            <a:avLst/>
          </a:prstGeom>
          <a:noFill/>
          <a:ln>
            <a:solidFill>
              <a:schemeClr val="bg1">
                <a:lumMod val="65000"/>
              </a:schemeClr>
            </a:solidFill>
          </a:ln>
          <a:extLst>
            <a:ext uri="{909E8E84-426E-40DD-AFC4-6F175D3DCCD1}">
              <a14:hiddenFill xmlns:a14="http://schemas.microsoft.com/office/drawing/2010/main">
                <a:solidFill>
                  <a:schemeClr val="bg1">
                    <a:lumMod val="85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考向破译</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正文">
    <p:bg>
      <p:bgPr>
        <a:blipFill dpi="0" rotWithShape="0">
          <a:blip r:embed="rId2"/>
          <a:stretch>
            <a:fillRect/>
          </a:stretch>
        </a:blip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
    <p:spTree>
      <p:nvGrpSpPr>
        <p:cNvPr id="1" name=""/>
        <p:cNvGrpSpPr/>
        <p:nvPr>
          <p:custDataLst>
            <p:tags r:id="rId1"/>
          </p:custDataLst>
        </p:nvPr>
      </p:nvGrpSpPr>
      <p:grpSpPr>
        <a:xfrm>
          <a:off x="0" y="0"/>
          <a:ext cx="0" cy="0"/>
        </a:xfrm>
      </p:grpSpPr>
      <p:pic>
        <p:nvPicPr>
          <p:cNvPr id="2" name="Hexin Shape 2" descr="preencoded.png"/>
          <p:cNvPicPr>
            <a:picLocks noChangeAspect="1"/>
          </p:cNvPicPr>
          <p:nvPr userDrawn="1">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目录">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pic>
        <p:nvPicPr>
          <p:cNvPr id="3" name="Hexin Shape 3" descr="preencoded.png"/>
          <p:cNvPicPr>
            <a:picLocks noChangeAspect="1"/>
          </p:cNvPicPr>
          <p:nvPr>
            <p:custDataLst>
              <p:tags r:id="rId5"/>
            </p:custDataLst>
          </p:nvPr>
        </p:nvPicPr>
        <p:blipFill>
          <a:blip r:embed="rId4"/>
          <a:stretch>
            <a:fillRect/>
          </a:stretch>
        </p:blipFill>
        <p:spPr>
          <a:xfrm>
            <a:off x="548640" y="3163824"/>
            <a:ext cx="2011680" cy="2450592"/>
          </a:xfrm>
          <a:prstGeom prst="rect">
            <a:avLst/>
          </a:prstGeom>
        </p:spPr>
      </p:pic>
      <p:pic>
        <p:nvPicPr>
          <p:cNvPr id="4" name="Hexin Shape 4" descr="preencoded.png"/>
          <p:cNvPicPr>
            <a:picLocks noChangeAspect="1"/>
          </p:cNvPicPr>
          <p:nvPr>
            <p:custDataLst>
              <p:tags r:id="rId6"/>
            </p:custDataLst>
          </p:nvPr>
        </p:nvPicPr>
        <p:blipFill>
          <a:blip r:embed="rId4"/>
          <a:stretch>
            <a:fillRect/>
          </a:stretch>
        </p:blipFill>
        <p:spPr>
          <a:xfrm>
            <a:off x="2779776" y="3163824"/>
            <a:ext cx="2011680" cy="2450592"/>
          </a:xfrm>
          <a:prstGeom prst="rect">
            <a:avLst/>
          </a:prstGeom>
        </p:spPr>
      </p:pic>
      <p:pic>
        <p:nvPicPr>
          <p:cNvPr id="5" name="Hexin Shape 5" descr="preencoded.png"/>
          <p:cNvPicPr>
            <a:picLocks noChangeAspect="1"/>
          </p:cNvPicPr>
          <p:nvPr>
            <p:custDataLst>
              <p:tags r:id="rId7"/>
            </p:custDataLst>
          </p:nvPr>
        </p:nvPicPr>
        <p:blipFill>
          <a:blip r:embed="rId4"/>
          <a:stretch>
            <a:fillRect/>
          </a:stretch>
        </p:blipFill>
        <p:spPr>
          <a:xfrm>
            <a:off x="5001768" y="3163824"/>
            <a:ext cx="2011680" cy="2450592"/>
          </a:xfrm>
          <a:prstGeom prst="rect">
            <a:avLst/>
          </a:prstGeom>
        </p:spPr>
      </p:pic>
      <p:pic>
        <p:nvPicPr>
          <p:cNvPr id="6" name="Hexin Shape 6" descr="preencoded.png"/>
          <p:cNvPicPr>
            <a:picLocks noChangeAspect="1"/>
          </p:cNvPicPr>
          <p:nvPr>
            <p:custDataLst>
              <p:tags r:id="rId8"/>
            </p:custDataLst>
          </p:nvPr>
        </p:nvPicPr>
        <p:blipFill>
          <a:blip r:embed="rId4"/>
          <a:stretch>
            <a:fillRect/>
          </a:stretch>
        </p:blipFill>
        <p:spPr>
          <a:xfrm>
            <a:off x="7232904" y="3163824"/>
            <a:ext cx="2011680" cy="2450592"/>
          </a:xfrm>
          <a:prstGeom prst="rect">
            <a:avLst/>
          </a:prstGeom>
        </p:spPr>
      </p:pic>
      <p:pic>
        <p:nvPicPr>
          <p:cNvPr id="7" name="Hexin Shape 7" descr="preencoded.png"/>
          <p:cNvPicPr>
            <a:picLocks noChangeAspect="1"/>
          </p:cNvPicPr>
          <p:nvPr>
            <p:custDataLst>
              <p:tags r:id="rId9"/>
            </p:custDataLst>
          </p:nvPr>
        </p:nvPicPr>
        <p:blipFill>
          <a:blip r:embed="rId4"/>
          <a:stretch>
            <a:fillRect/>
          </a:stretch>
        </p:blipFill>
        <p:spPr>
          <a:xfrm>
            <a:off x="9518904" y="3163824"/>
            <a:ext cx="2011680" cy="2450592"/>
          </a:xfrm>
          <a:prstGeom prst="rect">
            <a:avLst/>
          </a:prstGeom>
        </p:spPr>
      </p:pic>
      <p:pic>
        <p:nvPicPr>
          <p:cNvPr id="8" name="Hexin Shape 8" descr="preencoded.png"/>
          <p:cNvPicPr>
            <a:picLocks noChangeAspect="1"/>
          </p:cNvPicPr>
          <p:nvPr>
            <p:custDataLst>
              <p:tags r:id="rId11"/>
            </p:custDataLst>
          </p:nvPr>
        </p:nvPicPr>
        <p:blipFill>
          <a:blip r:embed="rId10"/>
          <a:stretch>
            <a:fillRect/>
          </a:stretch>
        </p:blipFill>
        <p:spPr>
          <a:xfrm>
            <a:off x="960120" y="3429000"/>
            <a:ext cx="1188720" cy="1188720"/>
          </a:xfrm>
          <a:prstGeom prst="rect">
            <a:avLst/>
          </a:prstGeom>
        </p:spPr>
      </p:pic>
      <p:pic>
        <p:nvPicPr>
          <p:cNvPr id="9" name="Hexin Shape 9" descr="preencoded.png"/>
          <p:cNvPicPr>
            <a:picLocks noChangeAspect="1"/>
          </p:cNvPicPr>
          <p:nvPr>
            <p:custDataLst>
              <p:tags r:id="rId12"/>
            </p:custDataLst>
          </p:nvPr>
        </p:nvPicPr>
        <p:blipFill>
          <a:blip r:embed="rId10"/>
          <a:stretch>
            <a:fillRect/>
          </a:stretch>
        </p:blipFill>
        <p:spPr>
          <a:xfrm>
            <a:off x="3172968" y="3429000"/>
            <a:ext cx="1188720" cy="1188720"/>
          </a:xfrm>
          <a:prstGeom prst="rect">
            <a:avLst/>
          </a:prstGeom>
        </p:spPr>
      </p:pic>
      <p:pic>
        <p:nvPicPr>
          <p:cNvPr id="10" name="Hexin Shape 10" descr="preencoded.png"/>
          <p:cNvPicPr>
            <a:picLocks noChangeAspect="1"/>
          </p:cNvPicPr>
          <p:nvPr>
            <p:custDataLst>
              <p:tags r:id="rId13"/>
            </p:custDataLst>
          </p:nvPr>
        </p:nvPicPr>
        <p:blipFill>
          <a:blip r:embed="rId10"/>
          <a:stretch>
            <a:fillRect/>
          </a:stretch>
        </p:blipFill>
        <p:spPr>
          <a:xfrm>
            <a:off x="5413248" y="3429000"/>
            <a:ext cx="1188720" cy="1188720"/>
          </a:xfrm>
          <a:prstGeom prst="rect">
            <a:avLst/>
          </a:prstGeom>
        </p:spPr>
      </p:pic>
      <p:pic>
        <p:nvPicPr>
          <p:cNvPr id="11" name="Hexin Shape 11" descr="preencoded.png"/>
          <p:cNvPicPr>
            <a:picLocks noChangeAspect="1"/>
          </p:cNvPicPr>
          <p:nvPr>
            <p:custDataLst>
              <p:tags r:id="rId14"/>
            </p:custDataLst>
          </p:nvPr>
        </p:nvPicPr>
        <p:blipFill>
          <a:blip r:embed="rId10"/>
          <a:stretch>
            <a:fillRect/>
          </a:stretch>
        </p:blipFill>
        <p:spPr>
          <a:xfrm>
            <a:off x="7690104" y="3429000"/>
            <a:ext cx="1188720" cy="1188720"/>
          </a:xfrm>
          <a:prstGeom prst="rect">
            <a:avLst/>
          </a:prstGeom>
        </p:spPr>
      </p:pic>
      <p:pic>
        <p:nvPicPr>
          <p:cNvPr id="12" name="Hexin Shape 12" descr="preencoded.png"/>
          <p:cNvPicPr>
            <a:picLocks noChangeAspect="1"/>
          </p:cNvPicPr>
          <p:nvPr>
            <p:custDataLst>
              <p:tags r:id="rId15"/>
            </p:custDataLst>
          </p:nvPr>
        </p:nvPicPr>
        <p:blipFill>
          <a:blip r:embed="rId10"/>
          <a:stretch>
            <a:fillRect/>
          </a:stretch>
        </p:blipFill>
        <p:spPr>
          <a:xfrm>
            <a:off x="9921240" y="3429000"/>
            <a:ext cx="1188720" cy="1188720"/>
          </a:xfrm>
          <a:prstGeom prst="rect">
            <a:avLst/>
          </a:prstGeom>
        </p:spPr>
      </p:pic>
      <p:sp>
        <p:nvSpPr>
          <p:cNvPr id="13" name="Hexin Shape 13"/>
          <p:cNvSpPr/>
          <p:nvPr>
            <p:custDataLst>
              <p:tags r:id="rId16"/>
            </p:custDataLst>
          </p:nvPr>
        </p:nvSpPr>
        <p:spPr>
          <a:xfrm>
            <a:off x="108813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01</a:t>
            </a:r>
            <a:endParaRPr lang="en-US" sz="3600"/>
          </a:p>
        </p:txBody>
      </p:sp>
      <p:sp>
        <p:nvSpPr>
          <p:cNvPr id="14" name="Hexin Shape 14"/>
          <p:cNvSpPr/>
          <p:nvPr>
            <p:custDataLst>
              <p:tags r:id="rId17"/>
            </p:custDataLst>
          </p:nvPr>
        </p:nvSpPr>
        <p:spPr>
          <a:xfrm>
            <a:off x="3319272"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02</a:t>
            </a:r>
            <a:endParaRPr lang="en-US" sz="3600"/>
          </a:p>
        </p:txBody>
      </p:sp>
      <p:sp>
        <p:nvSpPr>
          <p:cNvPr id="15" name="Hexin Shape 15"/>
          <p:cNvSpPr/>
          <p:nvPr>
            <p:custDataLst>
              <p:tags r:id="rId18"/>
            </p:custDataLst>
          </p:nvPr>
        </p:nvSpPr>
        <p:spPr>
          <a:xfrm>
            <a:off x="5541264"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03</a:t>
            </a:r>
            <a:endParaRPr lang="en-US" sz="3600"/>
          </a:p>
        </p:txBody>
      </p:sp>
      <p:sp>
        <p:nvSpPr>
          <p:cNvPr id="16" name="Hexin Shape 16"/>
          <p:cNvSpPr/>
          <p:nvPr>
            <p:custDataLst>
              <p:tags r:id="rId19"/>
            </p:custDataLst>
          </p:nvPr>
        </p:nvSpPr>
        <p:spPr>
          <a:xfrm>
            <a:off x="7772400"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04</a:t>
            </a:r>
            <a:endParaRPr lang="en-US" sz="3600"/>
          </a:p>
        </p:txBody>
      </p:sp>
      <p:sp>
        <p:nvSpPr>
          <p:cNvPr id="17" name="Hexin Shape 17"/>
          <p:cNvSpPr/>
          <p:nvPr>
            <p:custDataLst>
              <p:tags r:id="rId20"/>
            </p:custDataLst>
          </p:nvPr>
        </p:nvSpPr>
        <p:spPr>
          <a:xfrm>
            <a:off x="1004925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05</a:t>
            </a:r>
            <a:endParaRPr lang="en-US" sz="3600"/>
          </a:p>
        </p:txBody>
      </p:sp>
      <p:sp>
        <p:nvSpPr>
          <p:cNvPr id="18" name="Hexin Shape 18"/>
          <p:cNvSpPr/>
          <p:nvPr>
            <p:custDataLst>
              <p:tags r:id="rId21"/>
            </p:custDataLst>
          </p:nvPr>
        </p:nvSpPr>
        <p:spPr>
          <a:xfrm>
            <a:off x="548640"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考情分析</a:t>
            </a:r>
            <a:endParaRPr lang="en-US" sz="3200"/>
          </a:p>
        </p:txBody>
      </p:sp>
      <p:sp>
        <p:nvSpPr>
          <p:cNvPr id="19" name="Hexin Shape 19"/>
          <p:cNvSpPr/>
          <p:nvPr>
            <p:custDataLst>
              <p:tags r:id="rId22"/>
            </p:custDataLst>
          </p:nvPr>
        </p:nvSpPr>
        <p:spPr>
          <a:xfrm>
            <a:off x="2779776"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知识建构</a:t>
            </a:r>
            <a:endParaRPr lang="en-US" sz="3200"/>
          </a:p>
        </p:txBody>
      </p:sp>
      <p:sp>
        <p:nvSpPr>
          <p:cNvPr id="20" name="Hexin Shape 20"/>
          <p:cNvSpPr/>
          <p:nvPr>
            <p:custDataLst>
              <p:tags r:id="rId23"/>
            </p:custDataLst>
          </p:nvPr>
        </p:nvSpPr>
        <p:spPr>
          <a:xfrm>
            <a:off x="5001768"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真题研析</a:t>
            </a:r>
            <a:endParaRPr lang="en-US" sz="3200"/>
          </a:p>
        </p:txBody>
      </p:sp>
      <p:sp>
        <p:nvSpPr>
          <p:cNvPr id="21" name="Hexin Shape 21"/>
          <p:cNvSpPr/>
          <p:nvPr>
            <p:custDataLst>
              <p:tags r:id="rId24"/>
            </p:custDataLst>
          </p:nvPr>
        </p:nvSpPr>
        <p:spPr>
          <a:xfrm>
            <a:off x="7232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核心提炼</a:t>
            </a:r>
            <a:endParaRPr lang="en-US" sz="3200"/>
          </a:p>
        </p:txBody>
      </p:sp>
      <p:sp>
        <p:nvSpPr>
          <p:cNvPr id="22" name="Hexin Shape 22"/>
          <p:cNvSpPr/>
          <p:nvPr>
            <p:custDataLst>
              <p:tags r:id="rId25"/>
            </p:custDataLst>
          </p:nvPr>
        </p:nvSpPr>
        <p:spPr>
          <a:xfrm>
            <a:off x="9518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题型归纳</a:t>
            </a:r>
            <a:endParaRPr lang="en-US" sz="3200"/>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FE5305"/>
                  </a:solidFill>
                  <a:latin typeface="微软雅黑" panose="020b0503020204020204" pitchFamily="34" charset="-122"/>
                  <a:ea typeface="微软雅黑" panose="020b0503020204020204" pitchFamily="34" charset="-122"/>
                </a:rPr>
                <a:t>考情透视</a:t>
              </a:r>
              <a:r>
                <a:rPr lang="en-US" altLang="zh-CN" sz="2800" b="1">
                  <a:solidFill>
                    <a:srgbClr val="FE5305"/>
                  </a:solidFill>
                  <a:latin typeface="微软雅黑" panose="020b0503020204020204" pitchFamily="34" charset="-122"/>
                  <a:ea typeface="微软雅黑" panose="020b0503020204020204" pitchFamily="34" charset="-122"/>
                </a:rPr>
                <a:t>·</a:t>
              </a:r>
              <a:r>
                <a:rPr lang="zh-CN" altLang="en-US" sz="2800" b="1">
                  <a:solidFill>
                    <a:srgbClr val="FE5305"/>
                  </a:solidFill>
                  <a:latin typeface="微软雅黑" panose="020b0503020204020204" pitchFamily="34" charset="-122"/>
                  <a:ea typeface="微软雅黑" panose="020b0503020204020204" pitchFamily="34" charset="-122"/>
                </a:rPr>
                <a:t>目标导航</a:t>
              </a:r>
              <a:endParaRPr lang="zh-CN" altLang="en-US" sz="2800" b="1">
                <a:solidFill>
                  <a:srgbClr val="FE5305"/>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内容">
    <p:spTree>
      <p:nvGrpSpPr>
        <p:cNvPr id="1" name=""/>
        <p:cNvGrpSpPr/>
        <p:nvPr>
          <p:custDataLst>
            <p:tags r:id="rId1"/>
          </p:custDataLst>
        </p:nvPr>
      </p:nvGrpSpPr>
      <p:grpSpPr>
        <a:xfrm>
          <a:off x="0" y="0"/>
          <a:ext cx="0" cy="0"/>
        </a:xfrm>
      </p:grpSpPr>
      <p:pic>
        <p:nvPicPr>
          <p:cNvPr id="22" name="图片 21"/>
          <p:cNvPicPr>
            <a:picLocks noChangeAspect="1"/>
          </p:cNvPicPr>
          <p:nvPr userDrawn="1">
            <p:custDataLst>
              <p:tags r:id="rId3"/>
            </p:custDataLst>
          </p:nvPr>
        </p:nvPicPr>
        <p:blipFill>
          <a:blip r:embed="rId2"/>
          <a:stretch>
            <a:fillRect/>
          </a:stretch>
        </p:blipFill>
        <p:spPr>
          <a:xfrm>
            <a:off x="0" y="0"/>
            <a:ext cx="12192000" cy="6857999"/>
          </a:xfrm>
          <a:prstGeom prst="rect">
            <a:avLst/>
          </a:prstGeom>
        </p:spPr>
      </p:pic>
      <p:grpSp>
        <p:nvGrpSpPr>
          <p:cNvPr id="3" name="组合 2"/>
          <p:cNvGrpSpPr/>
          <p:nvPr userDrawn="1">
            <p:custDataLst>
              <p:tags r:id="rId4"/>
            </p:custDataLst>
          </p:nvPr>
        </p:nvGrpSpPr>
        <p:grpSpPr>
          <a:xfrm>
            <a:off x="334961" y="311900"/>
            <a:ext cx="5986041" cy="559007"/>
            <a:chOff x="334961" y="311900"/>
            <a:chExt cx="5986041" cy="559007"/>
          </a:xfrm>
        </p:grpSpPr>
        <p:sp>
          <p:nvSpPr>
            <p:cNvPr id="4" name="文本框 3"/>
            <p:cNvSpPr txBox="1"/>
            <p:nvPr>
              <p:custDataLst>
                <p:tags r:id="rId5"/>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00A8B0"/>
                  </a:solidFill>
                  <a:latin typeface="微软雅黑" panose="020b0503020204020204" pitchFamily="34" charset="-122"/>
                  <a:ea typeface="微软雅黑" panose="020b0503020204020204" pitchFamily="34" charset="-122"/>
                </a:rPr>
                <a:t>知识导图</a:t>
              </a:r>
              <a:r>
                <a:rPr lang="en-US" altLang="zh-CN" sz="2800" b="1">
                  <a:solidFill>
                    <a:srgbClr val="00A8B0"/>
                  </a:solidFill>
                  <a:latin typeface="微软雅黑" panose="020b0503020204020204" pitchFamily="34" charset="-122"/>
                  <a:ea typeface="微软雅黑" panose="020b0503020204020204" pitchFamily="34" charset="-122"/>
                </a:rPr>
                <a:t>·</a:t>
              </a:r>
              <a:r>
                <a:rPr lang="zh-CN" altLang="en-US" sz="2800" b="1">
                  <a:solidFill>
                    <a:srgbClr val="00A8B0"/>
                  </a:solidFill>
                  <a:latin typeface="微软雅黑" panose="020b0503020204020204" pitchFamily="34" charset="-122"/>
                  <a:ea typeface="微软雅黑" panose="020b0503020204020204" pitchFamily="34" charset="-122"/>
                </a:rPr>
                <a:t>思维引航</a:t>
              </a:r>
              <a:endParaRPr lang="zh-CN" altLang="en-US" sz="2800" b="1">
                <a:solidFill>
                  <a:srgbClr val="00A8B0"/>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6"/>
              </p:custDataLst>
            </p:nvPr>
          </p:nvGrpSpPr>
          <p:grpSpPr>
            <a:xfrm>
              <a:off x="334961" y="802318"/>
              <a:ext cx="5490804" cy="68589"/>
              <a:chOff x="528957" y="1415060"/>
              <a:chExt cx="5490804" cy="68589"/>
            </a:xfrm>
          </p:grpSpPr>
          <p:cxnSp>
            <p:nvCxnSpPr>
              <p:cNvPr id="18" name="直接连接符 17"/>
              <p:cNvCxnSpPr/>
              <p:nvPr>
                <p:custDataLst>
                  <p:tags r:id="rId7"/>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8"/>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9"/>
              </p:custDataLst>
            </p:nvPr>
          </p:nvGrpSpPr>
          <p:grpSpPr>
            <a:xfrm>
              <a:off x="5870998" y="813600"/>
              <a:ext cx="450004" cy="46023"/>
              <a:chOff x="4581427" y="2078594"/>
              <a:chExt cx="1659117" cy="169682"/>
            </a:xfrm>
          </p:grpSpPr>
          <p:grpSp>
            <p:nvGrpSpPr>
              <p:cNvPr id="10" name="组合 9"/>
              <p:cNvGrpSpPr/>
              <p:nvPr>
                <p:custDataLst>
                  <p:tags r:id="rId10"/>
                </p:custDataLst>
              </p:nvPr>
            </p:nvGrpSpPr>
            <p:grpSpPr>
              <a:xfrm>
                <a:off x="4581427" y="2078594"/>
                <a:ext cx="598859" cy="169682"/>
                <a:chOff x="4581427" y="2078594"/>
                <a:chExt cx="598859" cy="169682"/>
              </a:xfrm>
            </p:grpSpPr>
            <p:sp>
              <p:nvSpPr>
                <p:cNvPr id="15" name="椭圆 14"/>
                <p:cNvSpPr/>
                <p:nvPr>
                  <p:custDataLst>
                    <p:tags r:id="rId11"/>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2"/>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3"/>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4"/>
                </p:custDataLst>
              </p:nvPr>
            </p:nvGrpSpPr>
            <p:grpSpPr>
              <a:xfrm>
                <a:off x="5600700" y="2078594"/>
                <a:ext cx="639844" cy="169682"/>
                <a:chOff x="5600700" y="2078594"/>
                <a:chExt cx="639844" cy="169682"/>
              </a:xfrm>
            </p:grpSpPr>
            <p:sp>
              <p:nvSpPr>
                <p:cNvPr id="12" name="椭圆 11"/>
                <p:cNvSpPr/>
                <p:nvPr>
                  <p:custDataLst>
                    <p:tags r:id="rId15"/>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6"/>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7"/>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8"/>
              </p:custDataLst>
            </p:nvPr>
          </p:nvGrpSpPr>
          <p:grpSpPr>
            <a:xfrm>
              <a:off x="334963" y="377216"/>
              <a:ext cx="792957" cy="342637"/>
              <a:chOff x="881446" y="1470776"/>
              <a:chExt cx="792957" cy="342637"/>
            </a:xfrm>
          </p:grpSpPr>
          <p:sp>
            <p:nvSpPr>
              <p:cNvPr id="8" name="chevron_225598"/>
              <p:cNvSpPr/>
              <p:nvPr>
                <p:custDataLst>
                  <p:tags r:id="rId19"/>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20"/>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2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5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 name="组合 19"/>
          <p:cNvGrpSpPr/>
          <p:nvPr userDrawn="1">
            <p:custDataLst>
              <p:tags r:id="rId19"/>
            </p:custDataLst>
          </p:nvPr>
        </p:nvGrpSpPr>
        <p:grpSpPr>
          <a:xfrm>
            <a:off x="413171" y="1135136"/>
            <a:ext cx="11365659" cy="506742"/>
            <a:chOff x="431220" y="1311468"/>
            <a:chExt cx="11365659" cy="506742"/>
          </a:xfrm>
        </p:grpSpPr>
        <p:sp>
          <p:nvSpPr>
            <p:cNvPr id="21" name="任意多边形: 形状 20"/>
            <p:cNvSpPr/>
            <p:nvPr>
              <p:custDataLst>
                <p:tags r:id="rId20"/>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Hexin Shape 2"/>
            <p:cNvSpPr/>
            <p:nvPr>
              <p:custDataLst>
                <p:tags r:id="rId21"/>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知识固本</a:t>
              </a:r>
              <a:endParaRPr lang="en-US" altLang="zh-CN" sz="3000">
                <a:solidFill>
                  <a:schemeClr val="bg1"/>
                </a:solidFill>
                <a:cs typeface="+mn-ea"/>
                <a:sym typeface="+mn-lt"/>
              </a:endParaRPr>
            </a:p>
          </p:txBody>
        </p:sp>
        <p:sp>
          <p:nvSpPr>
            <p:cNvPr id="23" name="任意多边形: 形状 22"/>
            <p:cNvSpPr/>
            <p:nvPr>
              <p:custDataLst>
                <p:tags r:id="rId22"/>
              </p:custDataLst>
            </p:nvPr>
          </p:nvSpPr>
          <p:spPr>
            <a:xfrm>
              <a:off x="2526631"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4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组合 24"/>
          <p:cNvGrpSpPr/>
          <p:nvPr userDrawn="1">
            <p:custDataLst>
              <p:tags r:id="rId19"/>
            </p:custDataLst>
          </p:nvPr>
        </p:nvGrpSpPr>
        <p:grpSpPr>
          <a:xfrm>
            <a:off x="444127" y="1135136"/>
            <a:ext cx="11303746" cy="506742"/>
            <a:chOff x="431220" y="1311468"/>
            <a:chExt cx="11303746" cy="506742"/>
          </a:xfrm>
        </p:grpSpPr>
        <p:sp>
          <p:nvSpPr>
            <p:cNvPr id="26" name="任意多边形: 形状 25"/>
            <p:cNvSpPr/>
            <p:nvPr>
              <p:custDataLst>
                <p:tags r:id="rId20"/>
              </p:custDataLst>
            </p:nvPr>
          </p:nvSpPr>
          <p:spPr>
            <a:xfrm>
              <a:off x="2464718"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任意多边形: 形状 26"/>
            <p:cNvSpPr/>
            <p:nvPr>
              <p:custDataLst>
                <p:tags r:id="rId21"/>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Hexin Shape 2"/>
            <p:cNvSpPr/>
            <p:nvPr>
              <p:custDataLst>
                <p:tags r:id="rId22"/>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考向洞察</a:t>
              </a:r>
              <a:endParaRPr lang="zh-CN" altLang="en-US" sz="3000" b="1" i="0">
                <a:solidFill>
                  <a:schemeClr val="bg1"/>
                </a:solidFill>
                <a:cs typeface="+mn-ea"/>
                <a:sym typeface="+mn-lt"/>
              </a:endParaRPr>
            </a:p>
          </p:txBody>
        </p:sp>
      </p:grpSp>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20" name="组合 19"/>
          <p:cNvGrpSpPr/>
          <p:nvPr userDrawn="1">
            <p:custDataLst>
              <p:tags r:id="rId2"/>
            </p:custDataLst>
          </p:nvPr>
        </p:nvGrpSpPr>
        <p:grpSpPr>
          <a:xfrm>
            <a:off x="334961" y="311900"/>
            <a:ext cx="5986041" cy="559007"/>
            <a:chOff x="334961" y="311900"/>
            <a:chExt cx="5986041" cy="559007"/>
          </a:xfrm>
        </p:grpSpPr>
        <p:sp>
          <p:nvSpPr>
            <p:cNvPr id="21" name="文本框 20"/>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2BD400"/>
                  </a:solidFill>
                  <a:latin typeface="微软雅黑" panose="020b0503020204020204" pitchFamily="34" charset="-122"/>
                  <a:ea typeface="微软雅黑" panose="020b0503020204020204" pitchFamily="34" charset="-122"/>
                </a:rPr>
                <a:t>真题练习</a:t>
              </a:r>
              <a:r>
                <a:rPr lang="en-US" altLang="zh-CN" sz="2800" b="1">
                  <a:solidFill>
                    <a:srgbClr val="2BD400"/>
                  </a:solidFill>
                  <a:latin typeface="微软雅黑" panose="020b0503020204020204" pitchFamily="34" charset="-122"/>
                  <a:ea typeface="微软雅黑" panose="020b0503020204020204" pitchFamily="34" charset="-122"/>
                </a:rPr>
                <a:t>.</a:t>
              </a:r>
              <a:r>
                <a:rPr lang="zh-CN" altLang="en-US" sz="2800" b="1">
                  <a:solidFill>
                    <a:srgbClr val="2BD400"/>
                  </a:solidFill>
                  <a:latin typeface="微软雅黑" panose="020b0503020204020204" pitchFamily="34" charset="-122"/>
                  <a:ea typeface="微软雅黑" panose="020b0503020204020204" pitchFamily="34" charset="-122"/>
                </a:rPr>
                <a:t>命题洞见</a:t>
              </a:r>
              <a:endParaRPr lang="zh-CN" altLang="en-US" sz="2800" b="1">
                <a:solidFill>
                  <a:srgbClr val="2BD400"/>
                </a:solidFill>
                <a:latin typeface="微软雅黑" panose="020b0503020204020204" pitchFamily="34" charset="-122"/>
                <a:ea typeface="微软雅黑" panose="020b0503020204020204" pitchFamily="34" charset="-122"/>
              </a:endParaRPr>
            </a:p>
          </p:txBody>
        </p:sp>
        <p:grpSp>
          <p:nvGrpSpPr>
            <p:cNvPr id="22" name="组合 21"/>
            <p:cNvGrpSpPr/>
            <p:nvPr>
              <p:custDataLst>
                <p:tags r:id="rId4"/>
              </p:custDataLst>
            </p:nvPr>
          </p:nvGrpSpPr>
          <p:grpSpPr>
            <a:xfrm>
              <a:off x="334961" y="802318"/>
              <a:ext cx="5490804" cy="68589"/>
              <a:chOff x="528957" y="1415060"/>
              <a:chExt cx="5490804" cy="68589"/>
            </a:xfrm>
          </p:grpSpPr>
          <p:cxnSp>
            <p:nvCxnSpPr>
              <p:cNvPr id="35" name="直接连接符 34"/>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矩形: 圆角 35"/>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23" name="组合 22"/>
            <p:cNvGrpSpPr/>
            <p:nvPr>
              <p:custDataLst>
                <p:tags r:id="rId7"/>
              </p:custDataLst>
            </p:nvPr>
          </p:nvGrpSpPr>
          <p:grpSpPr>
            <a:xfrm>
              <a:off x="5870998" y="813600"/>
              <a:ext cx="450004" cy="46023"/>
              <a:chOff x="4581427" y="2078594"/>
              <a:chExt cx="1659117" cy="169682"/>
            </a:xfrm>
          </p:grpSpPr>
          <p:grpSp>
            <p:nvGrpSpPr>
              <p:cNvPr id="27" name="组合 26"/>
              <p:cNvGrpSpPr/>
              <p:nvPr>
                <p:custDataLst>
                  <p:tags r:id="rId8"/>
                </p:custDataLst>
              </p:nvPr>
            </p:nvGrpSpPr>
            <p:grpSpPr>
              <a:xfrm>
                <a:off x="4581427" y="2078594"/>
                <a:ext cx="598859" cy="169682"/>
                <a:chOff x="4581427" y="2078594"/>
                <a:chExt cx="598859" cy="169682"/>
              </a:xfrm>
            </p:grpSpPr>
            <p:sp>
              <p:nvSpPr>
                <p:cNvPr id="32" name="椭圆 31"/>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custDataLst>
                  <p:tags r:id="rId12"/>
                </p:custDataLst>
              </p:nvPr>
            </p:nvGrpSpPr>
            <p:grpSpPr>
              <a:xfrm>
                <a:off x="5600700" y="2078594"/>
                <a:ext cx="639844" cy="169682"/>
                <a:chOff x="5600700" y="2078594"/>
                <a:chExt cx="639844" cy="169682"/>
              </a:xfrm>
            </p:grpSpPr>
            <p:sp>
              <p:nvSpPr>
                <p:cNvPr id="29" name="椭圆 28"/>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4" name="组合 23"/>
            <p:cNvGrpSpPr/>
            <p:nvPr>
              <p:custDataLst>
                <p:tags r:id="rId16"/>
              </p:custDataLst>
            </p:nvPr>
          </p:nvGrpSpPr>
          <p:grpSpPr>
            <a:xfrm>
              <a:off x="334963" y="377216"/>
              <a:ext cx="792957" cy="342637"/>
              <a:chOff x="881446" y="1470776"/>
              <a:chExt cx="792957" cy="342637"/>
            </a:xfrm>
          </p:grpSpPr>
          <p:sp>
            <p:nvSpPr>
              <p:cNvPr id="25"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Back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6,7">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标题和内容">
    <p:spTree>
      <p:nvGrpSpPr>
        <p:cNvPr id="1" name=""/>
        <p:cNvGrpSpPr/>
        <p:nvPr>
          <p:custDataLst>
            <p:tags r:id="rId1"/>
          </p:custDataLst>
        </p:nvPr>
      </p:nvGrpSpPr>
      <p:grpSpPr>
        <a:xfrm>
          <a:off x="0" y="0"/>
          <a:ext cx="0" cy="0"/>
        </a:xfrm>
      </p:grpSpPr>
      <p:sp>
        <p:nvSpPr>
          <p:cNvPr id="10" name="单圆角矩形 9"/>
          <p:cNvSpPr/>
          <p:nvPr userDrawn="1">
            <p:custDataLst>
              <p:tags r:id="rId2"/>
            </p:custDataLst>
          </p:nvPr>
        </p:nvSpPr>
        <p:spPr>
          <a:xfrm>
            <a:off x="9087485" y="70485"/>
            <a:ext cx="2425065" cy="448310"/>
          </a:xfrm>
          <a:prstGeom prst="round1Rect">
            <a:avLst/>
          </a:prstGeom>
          <a:solidFill>
            <a:schemeClr val="bg1">
              <a:lumMod val="85000"/>
            </a:schemeClr>
          </a:solidFill>
          <a:ln>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考向破译</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9" name="单圆角矩形 8"/>
          <p:cNvSpPr/>
          <p:nvPr userDrawn="1">
            <p:custDataLst>
              <p:tags r:id="rId3"/>
            </p:custDataLst>
          </p:nvPr>
        </p:nvSpPr>
        <p:spPr>
          <a:xfrm>
            <a:off x="6419215" y="69850"/>
            <a:ext cx="2425065" cy="448310"/>
          </a:xfrm>
          <a:prstGeom prst="round1Rect">
            <a:avLst/>
          </a:prstGeom>
          <a:solidFill>
            <a:schemeClr val="bg1"/>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知能解码</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
        <p:nvSpPr>
          <p:cNvPr id="6" name="圆角矩形 5"/>
          <p:cNvSpPr/>
          <p:nvPr userDrawn="1">
            <p:custDataLst>
              <p:tags r:id="rId4"/>
            </p:custDataLst>
          </p:nvPr>
        </p:nvSpPr>
        <p:spPr>
          <a:xfrm>
            <a:off x="13970" y="519430"/>
            <a:ext cx="12164695" cy="603885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userDrawn="1">
            <p:custDataLst>
              <p:tags r:id="rId5"/>
            </p:custDataLst>
          </p:nvPr>
        </p:nvSpPr>
        <p:spPr>
          <a:xfrm>
            <a:off x="0" y="6571615"/>
            <a:ext cx="12192000" cy="28130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grpSp>
        <p:nvGrpSpPr>
          <p:cNvPr id="4" name="组合 3"/>
          <p:cNvGrpSpPr/>
          <p:nvPr userDrawn="1">
            <p:custDataLst>
              <p:tags r:id="rId6"/>
            </p:custDataLst>
          </p:nvPr>
        </p:nvGrpSpPr>
        <p:grpSpPr>
          <a:xfrm>
            <a:off x="-13652" y="-1270"/>
            <a:ext cx="5971539" cy="522809"/>
            <a:chOff x="59" y="76"/>
            <a:chExt cx="8812" cy="845"/>
          </a:xfrm>
        </p:grpSpPr>
        <p:grpSp>
          <p:nvGrpSpPr>
            <p:cNvPr id="2" name="组合 1"/>
            <p:cNvGrpSpPr/>
            <p:nvPr>
              <p:custDataLst>
                <p:tags r:id="rId7"/>
              </p:custDataLst>
            </p:nvPr>
          </p:nvGrpSpPr>
          <p:grpSpPr>
            <a:xfrm>
              <a:off x="59" y="176"/>
              <a:ext cx="8812" cy="745"/>
              <a:chOff x="560898" y="1059727"/>
              <a:chExt cx="5595427" cy="473329"/>
            </a:xfrm>
          </p:grpSpPr>
          <p:sp>
            <p:nvSpPr>
              <p:cNvPr id="3" name="任意多边形: 形状 18"/>
              <p:cNvSpPr/>
              <p:nvPr>
                <p:custDataLst>
                  <p:tags r:id="rId8"/>
                </p:custDataLst>
              </p:nvPr>
            </p:nvSpPr>
            <p:spPr>
              <a:xfrm rot="5400000">
                <a:off x="602246" y="1029462"/>
                <a:ext cx="456378" cy="539075"/>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9"/>
                </p:custDataLst>
              </p:nvPr>
            </p:nvSpPr>
            <p:spPr>
              <a:xfrm rot="5400000">
                <a:off x="3589323" y="-1033946"/>
                <a:ext cx="473329" cy="4660675"/>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851" y="76"/>
              <a:ext cx="786" cy="786"/>
            </a:xfrm>
            <a:prstGeom prst="rect">
              <a:avLst/>
            </a:prstGeom>
          </p:spPr>
        </p:pic>
      </p:gr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custDataLst>
            <p:tags r:id="rId1"/>
          </p:custDataLst>
        </p:nvPr>
      </p:nvGrpSpPr>
      <p:grpSpPr>
        <a:xfrm>
          <a:off x="0" y="0"/>
          <a:ext cx="0" cy="0"/>
        </a:xfrm>
      </p:grpSpPr>
      <p:sp>
        <p:nvSpPr>
          <p:cNvPr id="6" name="圆角矩形 5"/>
          <p:cNvSpPr/>
          <p:nvPr userDrawn="1">
            <p:custDataLst>
              <p:tags r:id="rId2"/>
            </p:custDataLst>
          </p:nvPr>
        </p:nvSpPr>
        <p:spPr>
          <a:xfrm>
            <a:off x="13970" y="519430"/>
            <a:ext cx="12164695" cy="606806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userDrawn="1">
            <p:custDataLst>
              <p:tags r:id="rId3"/>
            </p:custDataLst>
          </p:nvPr>
        </p:nvGrpSpPr>
        <p:grpSpPr>
          <a:xfrm>
            <a:off x="14605" y="33017"/>
            <a:ext cx="5942965" cy="499113"/>
            <a:chOff x="101" y="76"/>
            <a:chExt cx="8770" cy="786"/>
          </a:xfrm>
        </p:grpSpPr>
        <p:grpSp>
          <p:nvGrpSpPr>
            <p:cNvPr id="2" name="组合 1"/>
            <p:cNvGrpSpPr/>
            <p:nvPr>
              <p:custDataLst>
                <p:tags r:id="rId4"/>
              </p:custDataLst>
            </p:nvPr>
          </p:nvGrpSpPr>
          <p:grpSpPr>
            <a:xfrm>
              <a:off x="101" y="148"/>
              <a:ext cx="8770" cy="696"/>
              <a:chOff x="587375" y="1041797"/>
              <a:chExt cx="5568950" cy="442163"/>
            </a:xfrm>
          </p:grpSpPr>
          <p:sp>
            <p:nvSpPr>
              <p:cNvPr id="3" name="任意多边形: 形状 18"/>
              <p:cNvSpPr/>
              <p:nvPr>
                <p:custDataLst>
                  <p:tags r:id="rId5"/>
                </p:custDataLst>
              </p:nvPr>
            </p:nvSpPr>
            <p:spPr>
              <a:xfrm rot="5400000">
                <a:off x="622413" y="1006758"/>
                <a:ext cx="442121" cy="512198"/>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6"/>
                </p:custDataLst>
              </p:nvPr>
            </p:nvSpPr>
            <p:spPr>
              <a:xfrm rot="5400000">
                <a:off x="3604895" y="-1067470"/>
                <a:ext cx="441960" cy="4660900"/>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851" y="76"/>
              <a:ext cx="786" cy="786"/>
            </a:xfrm>
            <a:prstGeom prst="rect">
              <a:avLst/>
            </a:prstGeom>
          </p:spPr>
        </p:pic>
      </p:grpSp>
      <p:sp>
        <p:nvSpPr>
          <p:cNvPr id="20" name="矩形 19"/>
          <p:cNvSpPr/>
          <p:nvPr userDrawn="1">
            <p:custDataLst>
              <p:tags r:id="rId10"/>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sp>
        <p:nvSpPr>
          <p:cNvPr id="21" name="单圆角矩形 20"/>
          <p:cNvSpPr/>
          <p:nvPr userDrawn="1">
            <p:custDataLst>
              <p:tags r:id="rId11"/>
            </p:custDataLst>
          </p:nvPr>
        </p:nvSpPr>
        <p:spPr>
          <a:xfrm>
            <a:off x="6419215" y="60960"/>
            <a:ext cx="2425065" cy="459740"/>
          </a:xfrm>
          <a:prstGeom prst="round1Rect">
            <a:avLst/>
          </a:prstGeom>
          <a:solidFill>
            <a:schemeClr val="bg1">
              <a:lumMod val="85000"/>
            </a:schemeClr>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知能解码</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22" name="单圆角矩形 21"/>
          <p:cNvSpPr/>
          <p:nvPr userDrawn="1">
            <p:custDataLst>
              <p:tags r:id="rId12"/>
            </p:custDataLst>
          </p:nvPr>
        </p:nvSpPr>
        <p:spPr>
          <a:xfrm>
            <a:off x="9087485" y="57150"/>
            <a:ext cx="2425065" cy="459740"/>
          </a:xfrm>
          <a:prstGeom prst="round1Rect">
            <a:avLst/>
          </a:prstGeom>
          <a:noFill/>
          <a:ln>
            <a:solidFill>
              <a:schemeClr val="bg1">
                <a:lumMod val="65000"/>
              </a:schemeClr>
            </a:solidFill>
          </a:ln>
          <a:extLst>
            <a:ext uri="{909E8E84-426E-40DD-AFC4-6F175D3DCCD1}">
              <a14:hiddenFill xmlns:a14="http://schemas.microsoft.com/office/drawing/2010/main">
                <a:solidFill>
                  <a:schemeClr val="bg1">
                    <a:lumMod val="85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考向破译</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Tree>
  </p:cSld>
  <p:clrMapOvr>
    <a:masterClrMapping/>
  </p:clrMapOvr>
  <p:transition/>
  <p:timing/>
</p:sldLayout>
</file>

<file path=ppt/slideLayouts/slideLayout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正文">
    <p:bg>
      <p:bgPr>
        <a:blipFill dpi="0" rotWithShape="0">
          <a:blip r:embed="rId2"/>
          <a:stretch>
            <a:fillRect/>
          </a:stretch>
        </a:blip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7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7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
    <p:spTree>
      <p:nvGrpSpPr>
        <p:cNvPr id="1" name=""/>
        <p:cNvGrpSpPr/>
        <p:nvPr>
          <p:custDataLst>
            <p:tags r:id="rId1"/>
          </p:custDataLst>
        </p:nvPr>
      </p:nvGrpSpPr>
      <p:grpSpPr>
        <a:xfrm>
          <a:off x="0" y="0"/>
          <a:ext cx="0" cy="0"/>
        </a:xfrm>
      </p:grpSpPr>
      <p:pic>
        <p:nvPicPr>
          <p:cNvPr id="2" name="Hexin Shape 2" descr="preencoded.png"/>
          <p:cNvPicPr>
            <a:picLocks noChangeAspect="1"/>
          </p:cNvPicPr>
          <p:nvPr userDrawn="1">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7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目录">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pic>
        <p:nvPicPr>
          <p:cNvPr id="3" name="Hexin Shape 3" descr="preencoded.png"/>
          <p:cNvPicPr>
            <a:picLocks noChangeAspect="1"/>
          </p:cNvPicPr>
          <p:nvPr>
            <p:custDataLst>
              <p:tags r:id="rId5"/>
            </p:custDataLst>
          </p:nvPr>
        </p:nvPicPr>
        <p:blipFill>
          <a:blip r:embed="rId4"/>
          <a:stretch>
            <a:fillRect/>
          </a:stretch>
        </p:blipFill>
        <p:spPr>
          <a:xfrm>
            <a:off x="548640" y="3163824"/>
            <a:ext cx="2011680" cy="2450592"/>
          </a:xfrm>
          <a:prstGeom prst="rect">
            <a:avLst/>
          </a:prstGeom>
        </p:spPr>
      </p:pic>
      <p:pic>
        <p:nvPicPr>
          <p:cNvPr id="4" name="Hexin Shape 4" descr="preencoded.png"/>
          <p:cNvPicPr>
            <a:picLocks noChangeAspect="1"/>
          </p:cNvPicPr>
          <p:nvPr>
            <p:custDataLst>
              <p:tags r:id="rId6"/>
            </p:custDataLst>
          </p:nvPr>
        </p:nvPicPr>
        <p:blipFill>
          <a:blip r:embed="rId4"/>
          <a:stretch>
            <a:fillRect/>
          </a:stretch>
        </p:blipFill>
        <p:spPr>
          <a:xfrm>
            <a:off x="2779776" y="3163824"/>
            <a:ext cx="2011680" cy="2450592"/>
          </a:xfrm>
          <a:prstGeom prst="rect">
            <a:avLst/>
          </a:prstGeom>
        </p:spPr>
      </p:pic>
      <p:pic>
        <p:nvPicPr>
          <p:cNvPr id="5" name="Hexin Shape 5" descr="preencoded.png"/>
          <p:cNvPicPr>
            <a:picLocks noChangeAspect="1"/>
          </p:cNvPicPr>
          <p:nvPr>
            <p:custDataLst>
              <p:tags r:id="rId7"/>
            </p:custDataLst>
          </p:nvPr>
        </p:nvPicPr>
        <p:blipFill>
          <a:blip r:embed="rId4"/>
          <a:stretch>
            <a:fillRect/>
          </a:stretch>
        </p:blipFill>
        <p:spPr>
          <a:xfrm>
            <a:off x="5001768" y="3163824"/>
            <a:ext cx="2011680" cy="2450592"/>
          </a:xfrm>
          <a:prstGeom prst="rect">
            <a:avLst/>
          </a:prstGeom>
        </p:spPr>
      </p:pic>
      <p:pic>
        <p:nvPicPr>
          <p:cNvPr id="6" name="Hexin Shape 6" descr="preencoded.png"/>
          <p:cNvPicPr>
            <a:picLocks noChangeAspect="1"/>
          </p:cNvPicPr>
          <p:nvPr>
            <p:custDataLst>
              <p:tags r:id="rId8"/>
            </p:custDataLst>
          </p:nvPr>
        </p:nvPicPr>
        <p:blipFill>
          <a:blip r:embed="rId4"/>
          <a:stretch>
            <a:fillRect/>
          </a:stretch>
        </p:blipFill>
        <p:spPr>
          <a:xfrm>
            <a:off x="7232904" y="3163824"/>
            <a:ext cx="2011680" cy="2450592"/>
          </a:xfrm>
          <a:prstGeom prst="rect">
            <a:avLst/>
          </a:prstGeom>
        </p:spPr>
      </p:pic>
      <p:pic>
        <p:nvPicPr>
          <p:cNvPr id="7" name="Hexin Shape 7" descr="preencoded.png"/>
          <p:cNvPicPr>
            <a:picLocks noChangeAspect="1"/>
          </p:cNvPicPr>
          <p:nvPr>
            <p:custDataLst>
              <p:tags r:id="rId9"/>
            </p:custDataLst>
          </p:nvPr>
        </p:nvPicPr>
        <p:blipFill>
          <a:blip r:embed="rId4"/>
          <a:stretch>
            <a:fillRect/>
          </a:stretch>
        </p:blipFill>
        <p:spPr>
          <a:xfrm>
            <a:off x="9518904" y="3163824"/>
            <a:ext cx="2011680" cy="2450592"/>
          </a:xfrm>
          <a:prstGeom prst="rect">
            <a:avLst/>
          </a:prstGeom>
        </p:spPr>
      </p:pic>
      <p:pic>
        <p:nvPicPr>
          <p:cNvPr id="8" name="Hexin Shape 8" descr="preencoded.png"/>
          <p:cNvPicPr>
            <a:picLocks noChangeAspect="1"/>
          </p:cNvPicPr>
          <p:nvPr>
            <p:custDataLst>
              <p:tags r:id="rId11"/>
            </p:custDataLst>
          </p:nvPr>
        </p:nvPicPr>
        <p:blipFill>
          <a:blip r:embed="rId10"/>
          <a:stretch>
            <a:fillRect/>
          </a:stretch>
        </p:blipFill>
        <p:spPr>
          <a:xfrm>
            <a:off x="960120" y="3429000"/>
            <a:ext cx="1188720" cy="1188720"/>
          </a:xfrm>
          <a:prstGeom prst="rect">
            <a:avLst/>
          </a:prstGeom>
        </p:spPr>
      </p:pic>
      <p:pic>
        <p:nvPicPr>
          <p:cNvPr id="9" name="Hexin Shape 9" descr="preencoded.png"/>
          <p:cNvPicPr>
            <a:picLocks noChangeAspect="1"/>
          </p:cNvPicPr>
          <p:nvPr>
            <p:custDataLst>
              <p:tags r:id="rId12"/>
            </p:custDataLst>
          </p:nvPr>
        </p:nvPicPr>
        <p:blipFill>
          <a:blip r:embed="rId10"/>
          <a:stretch>
            <a:fillRect/>
          </a:stretch>
        </p:blipFill>
        <p:spPr>
          <a:xfrm>
            <a:off x="3172968" y="3429000"/>
            <a:ext cx="1188720" cy="1188720"/>
          </a:xfrm>
          <a:prstGeom prst="rect">
            <a:avLst/>
          </a:prstGeom>
        </p:spPr>
      </p:pic>
      <p:pic>
        <p:nvPicPr>
          <p:cNvPr id="10" name="Hexin Shape 10" descr="preencoded.png"/>
          <p:cNvPicPr>
            <a:picLocks noChangeAspect="1"/>
          </p:cNvPicPr>
          <p:nvPr>
            <p:custDataLst>
              <p:tags r:id="rId13"/>
            </p:custDataLst>
          </p:nvPr>
        </p:nvPicPr>
        <p:blipFill>
          <a:blip r:embed="rId10"/>
          <a:stretch>
            <a:fillRect/>
          </a:stretch>
        </p:blipFill>
        <p:spPr>
          <a:xfrm>
            <a:off x="5413248" y="3429000"/>
            <a:ext cx="1188720" cy="1188720"/>
          </a:xfrm>
          <a:prstGeom prst="rect">
            <a:avLst/>
          </a:prstGeom>
        </p:spPr>
      </p:pic>
      <p:pic>
        <p:nvPicPr>
          <p:cNvPr id="11" name="Hexin Shape 11" descr="preencoded.png"/>
          <p:cNvPicPr>
            <a:picLocks noChangeAspect="1"/>
          </p:cNvPicPr>
          <p:nvPr>
            <p:custDataLst>
              <p:tags r:id="rId14"/>
            </p:custDataLst>
          </p:nvPr>
        </p:nvPicPr>
        <p:blipFill>
          <a:blip r:embed="rId10"/>
          <a:stretch>
            <a:fillRect/>
          </a:stretch>
        </p:blipFill>
        <p:spPr>
          <a:xfrm>
            <a:off x="7690104" y="3429000"/>
            <a:ext cx="1188720" cy="1188720"/>
          </a:xfrm>
          <a:prstGeom prst="rect">
            <a:avLst/>
          </a:prstGeom>
        </p:spPr>
      </p:pic>
      <p:pic>
        <p:nvPicPr>
          <p:cNvPr id="12" name="Hexin Shape 12" descr="preencoded.png"/>
          <p:cNvPicPr>
            <a:picLocks noChangeAspect="1"/>
          </p:cNvPicPr>
          <p:nvPr>
            <p:custDataLst>
              <p:tags r:id="rId15"/>
            </p:custDataLst>
          </p:nvPr>
        </p:nvPicPr>
        <p:blipFill>
          <a:blip r:embed="rId10"/>
          <a:stretch>
            <a:fillRect/>
          </a:stretch>
        </p:blipFill>
        <p:spPr>
          <a:xfrm>
            <a:off x="9921240" y="3429000"/>
            <a:ext cx="1188720" cy="1188720"/>
          </a:xfrm>
          <a:prstGeom prst="rect">
            <a:avLst/>
          </a:prstGeom>
        </p:spPr>
      </p:pic>
      <p:sp>
        <p:nvSpPr>
          <p:cNvPr id="13" name="Hexin Shape 13"/>
          <p:cNvSpPr/>
          <p:nvPr>
            <p:custDataLst>
              <p:tags r:id="rId16"/>
            </p:custDataLst>
          </p:nvPr>
        </p:nvSpPr>
        <p:spPr>
          <a:xfrm>
            <a:off x="108813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01</a:t>
            </a:r>
            <a:endParaRPr lang="en-US" sz="3600"/>
          </a:p>
        </p:txBody>
      </p:sp>
      <p:sp>
        <p:nvSpPr>
          <p:cNvPr id="14" name="Hexin Shape 14"/>
          <p:cNvSpPr/>
          <p:nvPr>
            <p:custDataLst>
              <p:tags r:id="rId17"/>
            </p:custDataLst>
          </p:nvPr>
        </p:nvSpPr>
        <p:spPr>
          <a:xfrm>
            <a:off x="3319272"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02</a:t>
            </a:r>
            <a:endParaRPr lang="en-US" sz="3600"/>
          </a:p>
        </p:txBody>
      </p:sp>
      <p:sp>
        <p:nvSpPr>
          <p:cNvPr id="15" name="Hexin Shape 15"/>
          <p:cNvSpPr/>
          <p:nvPr>
            <p:custDataLst>
              <p:tags r:id="rId18"/>
            </p:custDataLst>
          </p:nvPr>
        </p:nvSpPr>
        <p:spPr>
          <a:xfrm>
            <a:off x="5541264"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03</a:t>
            </a:r>
            <a:endParaRPr lang="en-US" sz="3600"/>
          </a:p>
        </p:txBody>
      </p:sp>
      <p:sp>
        <p:nvSpPr>
          <p:cNvPr id="16" name="Hexin Shape 16"/>
          <p:cNvSpPr/>
          <p:nvPr>
            <p:custDataLst>
              <p:tags r:id="rId19"/>
            </p:custDataLst>
          </p:nvPr>
        </p:nvSpPr>
        <p:spPr>
          <a:xfrm>
            <a:off x="7772400"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04</a:t>
            </a:r>
            <a:endParaRPr lang="en-US" sz="3600"/>
          </a:p>
        </p:txBody>
      </p:sp>
      <p:sp>
        <p:nvSpPr>
          <p:cNvPr id="17" name="Hexin Shape 17"/>
          <p:cNvSpPr/>
          <p:nvPr>
            <p:custDataLst>
              <p:tags r:id="rId20"/>
            </p:custDataLst>
          </p:nvPr>
        </p:nvSpPr>
        <p:spPr>
          <a:xfrm>
            <a:off x="1004925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05</a:t>
            </a:r>
            <a:endParaRPr lang="en-US" sz="3600"/>
          </a:p>
        </p:txBody>
      </p:sp>
      <p:sp>
        <p:nvSpPr>
          <p:cNvPr id="18" name="Hexin Shape 18"/>
          <p:cNvSpPr/>
          <p:nvPr>
            <p:custDataLst>
              <p:tags r:id="rId21"/>
            </p:custDataLst>
          </p:nvPr>
        </p:nvSpPr>
        <p:spPr>
          <a:xfrm>
            <a:off x="548640"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考情分析</a:t>
            </a:r>
            <a:endParaRPr lang="en-US" sz="3200"/>
          </a:p>
        </p:txBody>
      </p:sp>
      <p:sp>
        <p:nvSpPr>
          <p:cNvPr id="19" name="Hexin Shape 19"/>
          <p:cNvSpPr/>
          <p:nvPr>
            <p:custDataLst>
              <p:tags r:id="rId22"/>
            </p:custDataLst>
          </p:nvPr>
        </p:nvSpPr>
        <p:spPr>
          <a:xfrm>
            <a:off x="2779776"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知识建构</a:t>
            </a:r>
            <a:endParaRPr lang="en-US" sz="3200"/>
          </a:p>
        </p:txBody>
      </p:sp>
      <p:sp>
        <p:nvSpPr>
          <p:cNvPr id="20" name="Hexin Shape 20"/>
          <p:cNvSpPr/>
          <p:nvPr>
            <p:custDataLst>
              <p:tags r:id="rId23"/>
            </p:custDataLst>
          </p:nvPr>
        </p:nvSpPr>
        <p:spPr>
          <a:xfrm>
            <a:off x="5001768"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真题研析</a:t>
            </a:r>
            <a:endParaRPr lang="en-US" sz="3200"/>
          </a:p>
        </p:txBody>
      </p:sp>
      <p:sp>
        <p:nvSpPr>
          <p:cNvPr id="21" name="Hexin Shape 21"/>
          <p:cNvSpPr/>
          <p:nvPr>
            <p:custDataLst>
              <p:tags r:id="rId24"/>
            </p:custDataLst>
          </p:nvPr>
        </p:nvSpPr>
        <p:spPr>
          <a:xfrm>
            <a:off x="7232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核心提炼</a:t>
            </a:r>
            <a:endParaRPr lang="en-US" sz="3200"/>
          </a:p>
        </p:txBody>
      </p:sp>
      <p:sp>
        <p:nvSpPr>
          <p:cNvPr id="22" name="Hexin Shape 22"/>
          <p:cNvSpPr/>
          <p:nvPr>
            <p:custDataLst>
              <p:tags r:id="rId25"/>
            </p:custDataLst>
          </p:nvPr>
        </p:nvSpPr>
        <p:spPr>
          <a:xfrm>
            <a:off x="9518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题型归纳</a:t>
            </a:r>
            <a:endParaRPr lang="en-US" sz="3200"/>
          </a:p>
        </p:txBody>
      </p:sp>
    </p:spTree>
  </p:cSld>
  <p:clrMapOvr>
    <a:masterClrMapping/>
  </p:clrMapOvr>
  <p:transition/>
  <p:timing/>
</p:sldLayout>
</file>

<file path=ppt/slideLayouts/slideLayout7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FE5305"/>
                  </a:solidFill>
                  <a:latin typeface="微软雅黑" panose="020b0503020204020204" pitchFamily="34" charset="-122"/>
                  <a:ea typeface="微软雅黑" panose="020b0503020204020204" pitchFamily="34" charset="-122"/>
                </a:rPr>
                <a:t>考情透视</a:t>
              </a:r>
              <a:r>
                <a:rPr lang="en-US" altLang="zh-CN" sz="2800" b="1">
                  <a:solidFill>
                    <a:srgbClr val="FE5305"/>
                  </a:solidFill>
                  <a:latin typeface="微软雅黑" panose="020b0503020204020204" pitchFamily="34" charset="-122"/>
                  <a:ea typeface="微软雅黑" panose="020b0503020204020204" pitchFamily="34" charset="-122"/>
                </a:rPr>
                <a:t>·</a:t>
              </a:r>
              <a:r>
                <a:rPr lang="zh-CN" altLang="en-US" sz="2800" b="1">
                  <a:solidFill>
                    <a:srgbClr val="FE5305"/>
                  </a:solidFill>
                  <a:latin typeface="微软雅黑" panose="020b0503020204020204" pitchFamily="34" charset="-122"/>
                  <a:ea typeface="微软雅黑" panose="020b0503020204020204" pitchFamily="34" charset="-122"/>
                </a:rPr>
                <a:t>目标导航</a:t>
              </a:r>
              <a:endParaRPr lang="zh-CN" altLang="en-US" sz="2800" b="1">
                <a:solidFill>
                  <a:srgbClr val="FE5305"/>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7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内容">
    <p:spTree>
      <p:nvGrpSpPr>
        <p:cNvPr id="1" name=""/>
        <p:cNvGrpSpPr/>
        <p:nvPr>
          <p:custDataLst>
            <p:tags r:id="rId1"/>
          </p:custDataLst>
        </p:nvPr>
      </p:nvGrpSpPr>
      <p:grpSpPr>
        <a:xfrm>
          <a:off x="0" y="0"/>
          <a:ext cx="0" cy="0"/>
        </a:xfrm>
      </p:grpSpPr>
      <p:pic>
        <p:nvPicPr>
          <p:cNvPr id="22" name="图片 21"/>
          <p:cNvPicPr>
            <a:picLocks noChangeAspect="1"/>
          </p:cNvPicPr>
          <p:nvPr userDrawn="1">
            <p:custDataLst>
              <p:tags r:id="rId3"/>
            </p:custDataLst>
          </p:nvPr>
        </p:nvPicPr>
        <p:blipFill>
          <a:blip r:embed="rId2"/>
          <a:stretch>
            <a:fillRect/>
          </a:stretch>
        </p:blipFill>
        <p:spPr>
          <a:xfrm>
            <a:off x="0" y="0"/>
            <a:ext cx="12192000" cy="6857999"/>
          </a:xfrm>
          <a:prstGeom prst="rect">
            <a:avLst/>
          </a:prstGeom>
        </p:spPr>
      </p:pic>
      <p:grpSp>
        <p:nvGrpSpPr>
          <p:cNvPr id="3" name="组合 2"/>
          <p:cNvGrpSpPr/>
          <p:nvPr userDrawn="1">
            <p:custDataLst>
              <p:tags r:id="rId4"/>
            </p:custDataLst>
          </p:nvPr>
        </p:nvGrpSpPr>
        <p:grpSpPr>
          <a:xfrm>
            <a:off x="334961" y="311900"/>
            <a:ext cx="5986041" cy="559007"/>
            <a:chOff x="334961" y="311900"/>
            <a:chExt cx="5986041" cy="559007"/>
          </a:xfrm>
        </p:grpSpPr>
        <p:sp>
          <p:nvSpPr>
            <p:cNvPr id="4" name="文本框 3"/>
            <p:cNvSpPr txBox="1"/>
            <p:nvPr>
              <p:custDataLst>
                <p:tags r:id="rId5"/>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00A8B0"/>
                  </a:solidFill>
                  <a:latin typeface="微软雅黑" panose="020b0503020204020204" pitchFamily="34" charset="-122"/>
                  <a:ea typeface="微软雅黑" panose="020b0503020204020204" pitchFamily="34" charset="-122"/>
                </a:rPr>
                <a:t>知识导图</a:t>
              </a:r>
              <a:r>
                <a:rPr lang="en-US" altLang="zh-CN" sz="2800" b="1">
                  <a:solidFill>
                    <a:srgbClr val="00A8B0"/>
                  </a:solidFill>
                  <a:latin typeface="微软雅黑" panose="020b0503020204020204" pitchFamily="34" charset="-122"/>
                  <a:ea typeface="微软雅黑" panose="020b0503020204020204" pitchFamily="34" charset="-122"/>
                </a:rPr>
                <a:t>·</a:t>
              </a:r>
              <a:r>
                <a:rPr lang="zh-CN" altLang="en-US" sz="2800" b="1">
                  <a:solidFill>
                    <a:srgbClr val="00A8B0"/>
                  </a:solidFill>
                  <a:latin typeface="微软雅黑" panose="020b0503020204020204" pitchFamily="34" charset="-122"/>
                  <a:ea typeface="微软雅黑" panose="020b0503020204020204" pitchFamily="34" charset="-122"/>
                </a:rPr>
                <a:t>思维引航</a:t>
              </a:r>
              <a:endParaRPr lang="zh-CN" altLang="en-US" sz="2800" b="1">
                <a:solidFill>
                  <a:srgbClr val="00A8B0"/>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6"/>
              </p:custDataLst>
            </p:nvPr>
          </p:nvGrpSpPr>
          <p:grpSpPr>
            <a:xfrm>
              <a:off x="334961" y="802318"/>
              <a:ext cx="5490804" cy="68589"/>
              <a:chOff x="528957" y="1415060"/>
              <a:chExt cx="5490804" cy="68589"/>
            </a:xfrm>
          </p:grpSpPr>
          <p:cxnSp>
            <p:nvCxnSpPr>
              <p:cNvPr id="18" name="直接连接符 17"/>
              <p:cNvCxnSpPr/>
              <p:nvPr>
                <p:custDataLst>
                  <p:tags r:id="rId7"/>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8"/>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9"/>
              </p:custDataLst>
            </p:nvPr>
          </p:nvGrpSpPr>
          <p:grpSpPr>
            <a:xfrm>
              <a:off x="5870998" y="813600"/>
              <a:ext cx="450004" cy="46023"/>
              <a:chOff x="4581427" y="2078594"/>
              <a:chExt cx="1659117" cy="169682"/>
            </a:xfrm>
          </p:grpSpPr>
          <p:grpSp>
            <p:nvGrpSpPr>
              <p:cNvPr id="10" name="组合 9"/>
              <p:cNvGrpSpPr/>
              <p:nvPr>
                <p:custDataLst>
                  <p:tags r:id="rId10"/>
                </p:custDataLst>
              </p:nvPr>
            </p:nvGrpSpPr>
            <p:grpSpPr>
              <a:xfrm>
                <a:off x="4581427" y="2078594"/>
                <a:ext cx="598859" cy="169682"/>
                <a:chOff x="4581427" y="2078594"/>
                <a:chExt cx="598859" cy="169682"/>
              </a:xfrm>
            </p:grpSpPr>
            <p:sp>
              <p:nvSpPr>
                <p:cNvPr id="15" name="椭圆 14"/>
                <p:cNvSpPr/>
                <p:nvPr>
                  <p:custDataLst>
                    <p:tags r:id="rId11"/>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2"/>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3"/>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4"/>
                </p:custDataLst>
              </p:nvPr>
            </p:nvGrpSpPr>
            <p:grpSpPr>
              <a:xfrm>
                <a:off x="5600700" y="2078594"/>
                <a:ext cx="639844" cy="169682"/>
                <a:chOff x="5600700" y="2078594"/>
                <a:chExt cx="639844" cy="169682"/>
              </a:xfrm>
            </p:grpSpPr>
            <p:sp>
              <p:nvSpPr>
                <p:cNvPr id="12" name="椭圆 11"/>
                <p:cNvSpPr/>
                <p:nvPr>
                  <p:custDataLst>
                    <p:tags r:id="rId15"/>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6"/>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7"/>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8"/>
              </p:custDataLst>
            </p:nvPr>
          </p:nvGrpSpPr>
          <p:grpSpPr>
            <a:xfrm>
              <a:off x="334963" y="377216"/>
              <a:ext cx="792957" cy="342637"/>
              <a:chOff x="881446" y="1470776"/>
              <a:chExt cx="792957" cy="342637"/>
            </a:xfrm>
          </p:grpSpPr>
          <p:sp>
            <p:nvSpPr>
              <p:cNvPr id="8" name="chevron_225598"/>
              <p:cNvSpPr/>
              <p:nvPr>
                <p:custDataLst>
                  <p:tags r:id="rId19"/>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20"/>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7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2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7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5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 name="组合 19"/>
          <p:cNvGrpSpPr/>
          <p:nvPr userDrawn="1">
            <p:custDataLst>
              <p:tags r:id="rId19"/>
            </p:custDataLst>
          </p:nvPr>
        </p:nvGrpSpPr>
        <p:grpSpPr>
          <a:xfrm>
            <a:off x="413171" y="1135136"/>
            <a:ext cx="11365659" cy="506742"/>
            <a:chOff x="431220" y="1311468"/>
            <a:chExt cx="11365659" cy="506742"/>
          </a:xfrm>
        </p:grpSpPr>
        <p:sp>
          <p:nvSpPr>
            <p:cNvPr id="21" name="任意多边形: 形状 20"/>
            <p:cNvSpPr/>
            <p:nvPr>
              <p:custDataLst>
                <p:tags r:id="rId20"/>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Hexin Shape 2"/>
            <p:cNvSpPr/>
            <p:nvPr>
              <p:custDataLst>
                <p:tags r:id="rId21"/>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知识固本</a:t>
              </a:r>
              <a:endParaRPr lang="en-US" altLang="zh-CN" sz="3000">
                <a:solidFill>
                  <a:schemeClr val="bg1"/>
                </a:solidFill>
                <a:cs typeface="+mn-ea"/>
                <a:sym typeface="+mn-lt"/>
              </a:endParaRPr>
            </a:p>
          </p:txBody>
        </p:sp>
        <p:sp>
          <p:nvSpPr>
            <p:cNvPr id="23" name="任意多边形: 形状 22"/>
            <p:cNvSpPr/>
            <p:nvPr>
              <p:custDataLst>
                <p:tags r:id="rId22"/>
              </p:custDataLst>
            </p:nvPr>
          </p:nvSpPr>
          <p:spPr>
            <a:xfrm>
              <a:off x="2526631"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p:transition/>
  <p:timing/>
</p:sldLayout>
</file>

<file path=ppt/slideLayouts/slideLayout7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4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组合 24"/>
          <p:cNvGrpSpPr/>
          <p:nvPr userDrawn="1">
            <p:custDataLst>
              <p:tags r:id="rId19"/>
            </p:custDataLst>
          </p:nvPr>
        </p:nvGrpSpPr>
        <p:grpSpPr>
          <a:xfrm>
            <a:off x="444127" y="1135136"/>
            <a:ext cx="11303746" cy="506742"/>
            <a:chOff x="431220" y="1311468"/>
            <a:chExt cx="11303746" cy="506742"/>
          </a:xfrm>
        </p:grpSpPr>
        <p:sp>
          <p:nvSpPr>
            <p:cNvPr id="26" name="任意多边形: 形状 25"/>
            <p:cNvSpPr/>
            <p:nvPr>
              <p:custDataLst>
                <p:tags r:id="rId20"/>
              </p:custDataLst>
            </p:nvPr>
          </p:nvSpPr>
          <p:spPr>
            <a:xfrm>
              <a:off x="2464718"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任意多边形: 形状 26"/>
            <p:cNvSpPr/>
            <p:nvPr>
              <p:custDataLst>
                <p:tags r:id="rId21"/>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Hexin Shape 2"/>
            <p:cNvSpPr/>
            <p:nvPr>
              <p:custDataLst>
                <p:tags r:id="rId22"/>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考向洞察</a:t>
              </a:r>
              <a:endParaRPr lang="zh-CN" altLang="en-US" sz="3000" b="1" i="0">
                <a:solidFill>
                  <a:schemeClr val="bg1"/>
                </a:solidFill>
                <a:cs typeface="+mn-ea"/>
                <a:sym typeface="+mn-lt"/>
              </a:endParaRPr>
            </a:p>
          </p:txBody>
        </p:sp>
      </p:grpSp>
    </p:spTree>
  </p:cSld>
  <p:clrMapOvr>
    <a:masterClrMapping/>
  </p:clrMapOvr>
  <p:transition/>
  <p:timing/>
</p:sldLayout>
</file>

<file path=ppt/slideLayouts/slideLayout8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20" name="组合 19"/>
          <p:cNvGrpSpPr/>
          <p:nvPr userDrawn="1">
            <p:custDataLst>
              <p:tags r:id="rId2"/>
            </p:custDataLst>
          </p:nvPr>
        </p:nvGrpSpPr>
        <p:grpSpPr>
          <a:xfrm>
            <a:off x="334961" y="311900"/>
            <a:ext cx="5986041" cy="559007"/>
            <a:chOff x="334961" y="311900"/>
            <a:chExt cx="5986041" cy="559007"/>
          </a:xfrm>
        </p:grpSpPr>
        <p:sp>
          <p:nvSpPr>
            <p:cNvPr id="21" name="文本框 20"/>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2BD400"/>
                  </a:solidFill>
                  <a:latin typeface="微软雅黑" panose="020b0503020204020204" pitchFamily="34" charset="-122"/>
                  <a:ea typeface="微软雅黑" panose="020b0503020204020204" pitchFamily="34" charset="-122"/>
                </a:rPr>
                <a:t>真题练习</a:t>
              </a:r>
              <a:r>
                <a:rPr lang="en-US" altLang="zh-CN" sz="2800" b="1">
                  <a:solidFill>
                    <a:srgbClr val="2BD400"/>
                  </a:solidFill>
                  <a:latin typeface="微软雅黑" panose="020b0503020204020204" pitchFamily="34" charset="-122"/>
                  <a:ea typeface="微软雅黑" panose="020b0503020204020204" pitchFamily="34" charset="-122"/>
                </a:rPr>
                <a:t>.</a:t>
              </a:r>
              <a:r>
                <a:rPr lang="zh-CN" altLang="en-US" sz="2800" b="1">
                  <a:solidFill>
                    <a:srgbClr val="2BD400"/>
                  </a:solidFill>
                  <a:latin typeface="微软雅黑" panose="020b0503020204020204" pitchFamily="34" charset="-122"/>
                  <a:ea typeface="微软雅黑" panose="020b0503020204020204" pitchFamily="34" charset="-122"/>
                </a:rPr>
                <a:t>命题洞见</a:t>
              </a:r>
              <a:endParaRPr lang="zh-CN" altLang="en-US" sz="2800" b="1">
                <a:solidFill>
                  <a:srgbClr val="2BD400"/>
                </a:solidFill>
                <a:latin typeface="微软雅黑" panose="020b0503020204020204" pitchFamily="34" charset="-122"/>
                <a:ea typeface="微软雅黑" panose="020b0503020204020204" pitchFamily="34" charset="-122"/>
              </a:endParaRPr>
            </a:p>
          </p:txBody>
        </p:sp>
        <p:grpSp>
          <p:nvGrpSpPr>
            <p:cNvPr id="22" name="组合 21"/>
            <p:cNvGrpSpPr/>
            <p:nvPr>
              <p:custDataLst>
                <p:tags r:id="rId4"/>
              </p:custDataLst>
            </p:nvPr>
          </p:nvGrpSpPr>
          <p:grpSpPr>
            <a:xfrm>
              <a:off x="334961" y="802318"/>
              <a:ext cx="5490804" cy="68589"/>
              <a:chOff x="528957" y="1415060"/>
              <a:chExt cx="5490804" cy="68589"/>
            </a:xfrm>
          </p:grpSpPr>
          <p:cxnSp>
            <p:nvCxnSpPr>
              <p:cNvPr id="35" name="直接连接符 34"/>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矩形: 圆角 35"/>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23" name="组合 22"/>
            <p:cNvGrpSpPr/>
            <p:nvPr>
              <p:custDataLst>
                <p:tags r:id="rId7"/>
              </p:custDataLst>
            </p:nvPr>
          </p:nvGrpSpPr>
          <p:grpSpPr>
            <a:xfrm>
              <a:off x="5870998" y="813600"/>
              <a:ext cx="450004" cy="46023"/>
              <a:chOff x="4581427" y="2078594"/>
              <a:chExt cx="1659117" cy="169682"/>
            </a:xfrm>
          </p:grpSpPr>
          <p:grpSp>
            <p:nvGrpSpPr>
              <p:cNvPr id="27" name="组合 26"/>
              <p:cNvGrpSpPr/>
              <p:nvPr>
                <p:custDataLst>
                  <p:tags r:id="rId8"/>
                </p:custDataLst>
              </p:nvPr>
            </p:nvGrpSpPr>
            <p:grpSpPr>
              <a:xfrm>
                <a:off x="4581427" y="2078594"/>
                <a:ext cx="598859" cy="169682"/>
                <a:chOff x="4581427" y="2078594"/>
                <a:chExt cx="598859" cy="169682"/>
              </a:xfrm>
            </p:grpSpPr>
            <p:sp>
              <p:nvSpPr>
                <p:cNvPr id="32" name="椭圆 31"/>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custDataLst>
                  <p:tags r:id="rId12"/>
                </p:custDataLst>
              </p:nvPr>
            </p:nvGrpSpPr>
            <p:grpSpPr>
              <a:xfrm>
                <a:off x="5600700" y="2078594"/>
                <a:ext cx="639844" cy="169682"/>
                <a:chOff x="5600700" y="2078594"/>
                <a:chExt cx="639844" cy="169682"/>
              </a:xfrm>
            </p:grpSpPr>
            <p:sp>
              <p:nvSpPr>
                <p:cNvPr id="29" name="椭圆 28"/>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4" name="组合 23"/>
            <p:cNvGrpSpPr/>
            <p:nvPr>
              <p:custDataLst>
                <p:tags r:id="rId16"/>
              </p:custDataLst>
            </p:nvPr>
          </p:nvGrpSpPr>
          <p:grpSpPr>
            <a:xfrm>
              <a:off x="334963" y="377216"/>
              <a:ext cx="792957" cy="342637"/>
              <a:chOff x="881446" y="1470776"/>
              <a:chExt cx="792957" cy="342637"/>
            </a:xfrm>
          </p:grpSpPr>
          <p:sp>
            <p:nvSpPr>
              <p:cNvPr id="25"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8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Back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8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8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6,7">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8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标题和内容">
    <p:spTree>
      <p:nvGrpSpPr>
        <p:cNvPr id="1" name=""/>
        <p:cNvGrpSpPr/>
        <p:nvPr>
          <p:custDataLst>
            <p:tags r:id="rId1"/>
          </p:custDataLst>
        </p:nvPr>
      </p:nvGrpSpPr>
      <p:grpSpPr>
        <a:xfrm>
          <a:off x="0" y="0"/>
          <a:ext cx="0" cy="0"/>
        </a:xfrm>
      </p:grpSpPr>
      <p:sp>
        <p:nvSpPr>
          <p:cNvPr id="10" name="单圆角矩形 9"/>
          <p:cNvSpPr/>
          <p:nvPr userDrawn="1">
            <p:custDataLst>
              <p:tags r:id="rId2"/>
            </p:custDataLst>
          </p:nvPr>
        </p:nvSpPr>
        <p:spPr>
          <a:xfrm>
            <a:off x="9087485" y="70485"/>
            <a:ext cx="2425065" cy="448310"/>
          </a:xfrm>
          <a:prstGeom prst="round1Rect">
            <a:avLst/>
          </a:prstGeom>
          <a:solidFill>
            <a:schemeClr val="bg1">
              <a:lumMod val="85000"/>
            </a:schemeClr>
          </a:solidFill>
          <a:ln>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考向破译</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9" name="单圆角矩形 8"/>
          <p:cNvSpPr/>
          <p:nvPr userDrawn="1">
            <p:custDataLst>
              <p:tags r:id="rId3"/>
            </p:custDataLst>
          </p:nvPr>
        </p:nvSpPr>
        <p:spPr>
          <a:xfrm>
            <a:off x="6419215" y="69850"/>
            <a:ext cx="2425065" cy="448310"/>
          </a:xfrm>
          <a:prstGeom prst="round1Rect">
            <a:avLst/>
          </a:prstGeom>
          <a:solidFill>
            <a:schemeClr val="bg1"/>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知能解码</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
        <p:nvSpPr>
          <p:cNvPr id="6" name="圆角矩形 5"/>
          <p:cNvSpPr/>
          <p:nvPr userDrawn="1">
            <p:custDataLst>
              <p:tags r:id="rId4"/>
            </p:custDataLst>
          </p:nvPr>
        </p:nvSpPr>
        <p:spPr>
          <a:xfrm>
            <a:off x="13970" y="519430"/>
            <a:ext cx="12164695" cy="603885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userDrawn="1">
            <p:custDataLst>
              <p:tags r:id="rId5"/>
            </p:custDataLst>
          </p:nvPr>
        </p:nvSpPr>
        <p:spPr>
          <a:xfrm>
            <a:off x="0" y="6571615"/>
            <a:ext cx="12192000" cy="28130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grpSp>
        <p:nvGrpSpPr>
          <p:cNvPr id="4" name="组合 3"/>
          <p:cNvGrpSpPr/>
          <p:nvPr userDrawn="1">
            <p:custDataLst>
              <p:tags r:id="rId6"/>
            </p:custDataLst>
          </p:nvPr>
        </p:nvGrpSpPr>
        <p:grpSpPr>
          <a:xfrm>
            <a:off x="-13652" y="-1270"/>
            <a:ext cx="5971539" cy="522809"/>
            <a:chOff x="59" y="76"/>
            <a:chExt cx="8812" cy="845"/>
          </a:xfrm>
        </p:grpSpPr>
        <p:grpSp>
          <p:nvGrpSpPr>
            <p:cNvPr id="2" name="组合 1"/>
            <p:cNvGrpSpPr/>
            <p:nvPr>
              <p:custDataLst>
                <p:tags r:id="rId7"/>
              </p:custDataLst>
            </p:nvPr>
          </p:nvGrpSpPr>
          <p:grpSpPr>
            <a:xfrm>
              <a:off x="59" y="176"/>
              <a:ext cx="8812" cy="745"/>
              <a:chOff x="560898" y="1059727"/>
              <a:chExt cx="5595427" cy="473329"/>
            </a:xfrm>
          </p:grpSpPr>
          <p:sp>
            <p:nvSpPr>
              <p:cNvPr id="3" name="任意多边形: 形状 18"/>
              <p:cNvSpPr/>
              <p:nvPr>
                <p:custDataLst>
                  <p:tags r:id="rId8"/>
                </p:custDataLst>
              </p:nvPr>
            </p:nvSpPr>
            <p:spPr>
              <a:xfrm rot="5400000">
                <a:off x="602246" y="1029462"/>
                <a:ext cx="456378" cy="539075"/>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9"/>
                </p:custDataLst>
              </p:nvPr>
            </p:nvSpPr>
            <p:spPr>
              <a:xfrm rot="5400000">
                <a:off x="3589323" y="-1033946"/>
                <a:ext cx="473329" cy="4660675"/>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851" y="76"/>
              <a:ext cx="786" cy="786"/>
            </a:xfrm>
            <a:prstGeom prst="rect">
              <a:avLst/>
            </a:prstGeom>
          </p:spPr>
        </p:pic>
      </p:grpSp>
    </p:spTree>
  </p:cSld>
  <p:clrMapOvr>
    <a:masterClrMapping/>
  </p:clrMapOvr>
  <p:transition/>
  <p:timing/>
</p:sldLayout>
</file>

<file path=ppt/slideLayouts/slideLayout8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custDataLst>
            <p:tags r:id="rId1"/>
          </p:custDataLst>
        </p:nvPr>
      </p:nvGrpSpPr>
      <p:grpSpPr>
        <a:xfrm>
          <a:off x="0" y="0"/>
          <a:ext cx="0" cy="0"/>
        </a:xfrm>
      </p:grpSpPr>
      <p:sp>
        <p:nvSpPr>
          <p:cNvPr id="6" name="圆角矩形 5"/>
          <p:cNvSpPr/>
          <p:nvPr userDrawn="1">
            <p:custDataLst>
              <p:tags r:id="rId2"/>
            </p:custDataLst>
          </p:nvPr>
        </p:nvSpPr>
        <p:spPr>
          <a:xfrm>
            <a:off x="13970" y="519430"/>
            <a:ext cx="12164695" cy="606806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userDrawn="1">
            <p:custDataLst>
              <p:tags r:id="rId3"/>
            </p:custDataLst>
          </p:nvPr>
        </p:nvGrpSpPr>
        <p:grpSpPr>
          <a:xfrm>
            <a:off x="14605" y="33017"/>
            <a:ext cx="5942965" cy="499113"/>
            <a:chOff x="101" y="76"/>
            <a:chExt cx="8770" cy="786"/>
          </a:xfrm>
        </p:grpSpPr>
        <p:grpSp>
          <p:nvGrpSpPr>
            <p:cNvPr id="2" name="组合 1"/>
            <p:cNvGrpSpPr/>
            <p:nvPr>
              <p:custDataLst>
                <p:tags r:id="rId4"/>
              </p:custDataLst>
            </p:nvPr>
          </p:nvGrpSpPr>
          <p:grpSpPr>
            <a:xfrm>
              <a:off x="101" y="148"/>
              <a:ext cx="8770" cy="696"/>
              <a:chOff x="587375" y="1041797"/>
              <a:chExt cx="5568950" cy="442163"/>
            </a:xfrm>
          </p:grpSpPr>
          <p:sp>
            <p:nvSpPr>
              <p:cNvPr id="3" name="任意多边形: 形状 18"/>
              <p:cNvSpPr/>
              <p:nvPr>
                <p:custDataLst>
                  <p:tags r:id="rId5"/>
                </p:custDataLst>
              </p:nvPr>
            </p:nvSpPr>
            <p:spPr>
              <a:xfrm rot="5400000">
                <a:off x="622413" y="1006758"/>
                <a:ext cx="442121" cy="512198"/>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6"/>
                </p:custDataLst>
              </p:nvPr>
            </p:nvSpPr>
            <p:spPr>
              <a:xfrm rot="5400000">
                <a:off x="3604895" y="-1067470"/>
                <a:ext cx="441960" cy="4660900"/>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851" y="76"/>
              <a:ext cx="786" cy="786"/>
            </a:xfrm>
            <a:prstGeom prst="rect">
              <a:avLst/>
            </a:prstGeom>
          </p:spPr>
        </p:pic>
      </p:grpSp>
      <p:sp>
        <p:nvSpPr>
          <p:cNvPr id="20" name="矩形 19"/>
          <p:cNvSpPr/>
          <p:nvPr userDrawn="1">
            <p:custDataLst>
              <p:tags r:id="rId10"/>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sp>
        <p:nvSpPr>
          <p:cNvPr id="21" name="单圆角矩形 20"/>
          <p:cNvSpPr/>
          <p:nvPr userDrawn="1">
            <p:custDataLst>
              <p:tags r:id="rId11"/>
            </p:custDataLst>
          </p:nvPr>
        </p:nvSpPr>
        <p:spPr>
          <a:xfrm>
            <a:off x="6419215" y="60960"/>
            <a:ext cx="2425065" cy="459740"/>
          </a:xfrm>
          <a:prstGeom prst="round1Rect">
            <a:avLst/>
          </a:prstGeom>
          <a:solidFill>
            <a:schemeClr val="bg1">
              <a:lumMod val="85000"/>
            </a:schemeClr>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知能解码</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22" name="单圆角矩形 21"/>
          <p:cNvSpPr/>
          <p:nvPr userDrawn="1">
            <p:custDataLst>
              <p:tags r:id="rId12"/>
            </p:custDataLst>
          </p:nvPr>
        </p:nvSpPr>
        <p:spPr>
          <a:xfrm>
            <a:off x="9087485" y="57150"/>
            <a:ext cx="2425065" cy="459740"/>
          </a:xfrm>
          <a:prstGeom prst="round1Rect">
            <a:avLst/>
          </a:prstGeom>
          <a:noFill/>
          <a:ln>
            <a:solidFill>
              <a:schemeClr val="bg1">
                <a:lumMod val="65000"/>
              </a:schemeClr>
            </a:solidFill>
          </a:ln>
          <a:extLst>
            <a:ext uri="{909E8E84-426E-40DD-AFC4-6F175D3DCCD1}">
              <a14:hiddenFill xmlns:a14="http://schemas.microsoft.com/office/drawing/2010/main">
                <a:solidFill>
                  <a:schemeClr val="bg1">
                    <a:lumMod val="85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考向破译</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Tree>
  </p:cSld>
  <p:clrMapOvr>
    <a:masterClrMapping/>
  </p:clrMapOvr>
  <p:transition/>
  <p:timing/>
</p:sldLayout>
</file>

<file path=ppt/slideLayouts/slideLayout8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正文">
    <p:bg>
      <p:bgPr>
        <a:blipFill dpi="0" rotWithShape="0">
          <a:blip r:embed="rId2"/>
          <a:stretch>
            <a:fillRect/>
          </a:stretch>
        </a:blip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8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8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标题">
    <p:spTree>
      <p:nvGrpSpPr>
        <p:cNvPr id="1" name=""/>
        <p:cNvGrpSpPr/>
        <p:nvPr>
          <p:custDataLst>
            <p:tags r:id="rId1"/>
          </p:custDataLst>
        </p:nvPr>
      </p:nvGrpSpPr>
      <p:grpSpPr>
        <a:xfrm>
          <a:off x="0" y="0"/>
          <a:ext cx="0" cy="0"/>
        </a:xfrm>
      </p:grpSpPr>
      <p:pic>
        <p:nvPicPr>
          <p:cNvPr id="2" name="Hexin Shape 2" descr="preencoded.png"/>
          <p:cNvPicPr>
            <a:picLocks noChangeAspect="1"/>
          </p:cNvPicPr>
          <p:nvPr userDrawn="1">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8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目录">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pic>
        <p:nvPicPr>
          <p:cNvPr id="3" name="Hexin Shape 3" descr="preencoded.png"/>
          <p:cNvPicPr>
            <a:picLocks noChangeAspect="1"/>
          </p:cNvPicPr>
          <p:nvPr>
            <p:custDataLst>
              <p:tags r:id="rId5"/>
            </p:custDataLst>
          </p:nvPr>
        </p:nvPicPr>
        <p:blipFill>
          <a:blip r:embed="rId4"/>
          <a:stretch>
            <a:fillRect/>
          </a:stretch>
        </p:blipFill>
        <p:spPr>
          <a:xfrm>
            <a:off x="548640" y="3163824"/>
            <a:ext cx="2011680" cy="2450592"/>
          </a:xfrm>
          <a:prstGeom prst="rect">
            <a:avLst/>
          </a:prstGeom>
        </p:spPr>
      </p:pic>
      <p:pic>
        <p:nvPicPr>
          <p:cNvPr id="4" name="Hexin Shape 4" descr="preencoded.png"/>
          <p:cNvPicPr>
            <a:picLocks noChangeAspect="1"/>
          </p:cNvPicPr>
          <p:nvPr>
            <p:custDataLst>
              <p:tags r:id="rId6"/>
            </p:custDataLst>
          </p:nvPr>
        </p:nvPicPr>
        <p:blipFill>
          <a:blip r:embed="rId4"/>
          <a:stretch>
            <a:fillRect/>
          </a:stretch>
        </p:blipFill>
        <p:spPr>
          <a:xfrm>
            <a:off x="2779776" y="3163824"/>
            <a:ext cx="2011680" cy="2450592"/>
          </a:xfrm>
          <a:prstGeom prst="rect">
            <a:avLst/>
          </a:prstGeom>
        </p:spPr>
      </p:pic>
      <p:pic>
        <p:nvPicPr>
          <p:cNvPr id="5" name="Hexin Shape 5" descr="preencoded.png"/>
          <p:cNvPicPr>
            <a:picLocks noChangeAspect="1"/>
          </p:cNvPicPr>
          <p:nvPr>
            <p:custDataLst>
              <p:tags r:id="rId7"/>
            </p:custDataLst>
          </p:nvPr>
        </p:nvPicPr>
        <p:blipFill>
          <a:blip r:embed="rId4"/>
          <a:stretch>
            <a:fillRect/>
          </a:stretch>
        </p:blipFill>
        <p:spPr>
          <a:xfrm>
            <a:off x="5001768" y="3163824"/>
            <a:ext cx="2011680" cy="2450592"/>
          </a:xfrm>
          <a:prstGeom prst="rect">
            <a:avLst/>
          </a:prstGeom>
        </p:spPr>
      </p:pic>
      <p:pic>
        <p:nvPicPr>
          <p:cNvPr id="6" name="Hexin Shape 6" descr="preencoded.png"/>
          <p:cNvPicPr>
            <a:picLocks noChangeAspect="1"/>
          </p:cNvPicPr>
          <p:nvPr>
            <p:custDataLst>
              <p:tags r:id="rId8"/>
            </p:custDataLst>
          </p:nvPr>
        </p:nvPicPr>
        <p:blipFill>
          <a:blip r:embed="rId4"/>
          <a:stretch>
            <a:fillRect/>
          </a:stretch>
        </p:blipFill>
        <p:spPr>
          <a:xfrm>
            <a:off x="7232904" y="3163824"/>
            <a:ext cx="2011680" cy="2450592"/>
          </a:xfrm>
          <a:prstGeom prst="rect">
            <a:avLst/>
          </a:prstGeom>
        </p:spPr>
      </p:pic>
      <p:pic>
        <p:nvPicPr>
          <p:cNvPr id="7" name="Hexin Shape 7" descr="preencoded.png"/>
          <p:cNvPicPr>
            <a:picLocks noChangeAspect="1"/>
          </p:cNvPicPr>
          <p:nvPr>
            <p:custDataLst>
              <p:tags r:id="rId9"/>
            </p:custDataLst>
          </p:nvPr>
        </p:nvPicPr>
        <p:blipFill>
          <a:blip r:embed="rId4"/>
          <a:stretch>
            <a:fillRect/>
          </a:stretch>
        </p:blipFill>
        <p:spPr>
          <a:xfrm>
            <a:off x="9518904" y="3163824"/>
            <a:ext cx="2011680" cy="2450592"/>
          </a:xfrm>
          <a:prstGeom prst="rect">
            <a:avLst/>
          </a:prstGeom>
        </p:spPr>
      </p:pic>
      <p:pic>
        <p:nvPicPr>
          <p:cNvPr id="8" name="Hexin Shape 8" descr="preencoded.png"/>
          <p:cNvPicPr>
            <a:picLocks noChangeAspect="1"/>
          </p:cNvPicPr>
          <p:nvPr>
            <p:custDataLst>
              <p:tags r:id="rId11"/>
            </p:custDataLst>
          </p:nvPr>
        </p:nvPicPr>
        <p:blipFill>
          <a:blip r:embed="rId10"/>
          <a:stretch>
            <a:fillRect/>
          </a:stretch>
        </p:blipFill>
        <p:spPr>
          <a:xfrm>
            <a:off x="960120" y="3429000"/>
            <a:ext cx="1188720" cy="1188720"/>
          </a:xfrm>
          <a:prstGeom prst="rect">
            <a:avLst/>
          </a:prstGeom>
        </p:spPr>
      </p:pic>
      <p:pic>
        <p:nvPicPr>
          <p:cNvPr id="9" name="Hexin Shape 9" descr="preencoded.png"/>
          <p:cNvPicPr>
            <a:picLocks noChangeAspect="1"/>
          </p:cNvPicPr>
          <p:nvPr>
            <p:custDataLst>
              <p:tags r:id="rId12"/>
            </p:custDataLst>
          </p:nvPr>
        </p:nvPicPr>
        <p:blipFill>
          <a:blip r:embed="rId10"/>
          <a:stretch>
            <a:fillRect/>
          </a:stretch>
        </p:blipFill>
        <p:spPr>
          <a:xfrm>
            <a:off x="3172968" y="3429000"/>
            <a:ext cx="1188720" cy="1188720"/>
          </a:xfrm>
          <a:prstGeom prst="rect">
            <a:avLst/>
          </a:prstGeom>
        </p:spPr>
      </p:pic>
      <p:pic>
        <p:nvPicPr>
          <p:cNvPr id="10" name="Hexin Shape 10" descr="preencoded.png"/>
          <p:cNvPicPr>
            <a:picLocks noChangeAspect="1"/>
          </p:cNvPicPr>
          <p:nvPr>
            <p:custDataLst>
              <p:tags r:id="rId13"/>
            </p:custDataLst>
          </p:nvPr>
        </p:nvPicPr>
        <p:blipFill>
          <a:blip r:embed="rId10"/>
          <a:stretch>
            <a:fillRect/>
          </a:stretch>
        </p:blipFill>
        <p:spPr>
          <a:xfrm>
            <a:off x="5413248" y="3429000"/>
            <a:ext cx="1188720" cy="1188720"/>
          </a:xfrm>
          <a:prstGeom prst="rect">
            <a:avLst/>
          </a:prstGeom>
        </p:spPr>
      </p:pic>
      <p:pic>
        <p:nvPicPr>
          <p:cNvPr id="11" name="Hexin Shape 11" descr="preencoded.png"/>
          <p:cNvPicPr>
            <a:picLocks noChangeAspect="1"/>
          </p:cNvPicPr>
          <p:nvPr>
            <p:custDataLst>
              <p:tags r:id="rId14"/>
            </p:custDataLst>
          </p:nvPr>
        </p:nvPicPr>
        <p:blipFill>
          <a:blip r:embed="rId10"/>
          <a:stretch>
            <a:fillRect/>
          </a:stretch>
        </p:blipFill>
        <p:spPr>
          <a:xfrm>
            <a:off x="7690104" y="3429000"/>
            <a:ext cx="1188720" cy="1188720"/>
          </a:xfrm>
          <a:prstGeom prst="rect">
            <a:avLst/>
          </a:prstGeom>
        </p:spPr>
      </p:pic>
      <p:pic>
        <p:nvPicPr>
          <p:cNvPr id="12" name="Hexin Shape 12" descr="preencoded.png"/>
          <p:cNvPicPr>
            <a:picLocks noChangeAspect="1"/>
          </p:cNvPicPr>
          <p:nvPr>
            <p:custDataLst>
              <p:tags r:id="rId15"/>
            </p:custDataLst>
          </p:nvPr>
        </p:nvPicPr>
        <p:blipFill>
          <a:blip r:embed="rId10"/>
          <a:stretch>
            <a:fillRect/>
          </a:stretch>
        </p:blipFill>
        <p:spPr>
          <a:xfrm>
            <a:off x="9921240" y="3429000"/>
            <a:ext cx="1188720" cy="1188720"/>
          </a:xfrm>
          <a:prstGeom prst="rect">
            <a:avLst/>
          </a:prstGeom>
        </p:spPr>
      </p:pic>
      <p:sp>
        <p:nvSpPr>
          <p:cNvPr id="13" name="Hexin Shape 13"/>
          <p:cNvSpPr/>
          <p:nvPr>
            <p:custDataLst>
              <p:tags r:id="rId16"/>
            </p:custDataLst>
          </p:nvPr>
        </p:nvSpPr>
        <p:spPr>
          <a:xfrm>
            <a:off x="108813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01</a:t>
            </a:r>
            <a:endParaRPr lang="en-US" sz="3600"/>
          </a:p>
        </p:txBody>
      </p:sp>
      <p:sp>
        <p:nvSpPr>
          <p:cNvPr id="14" name="Hexin Shape 14"/>
          <p:cNvSpPr/>
          <p:nvPr>
            <p:custDataLst>
              <p:tags r:id="rId17"/>
            </p:custDataLst>
          </p:nvPr>
        </p:nvSpPr>
        <p:spPr>
          <a:xfrm>
            <a:off x="3319272"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02</a:t>
            </a:r>
            <a:endParaRPr lang="en-US" sz="3600"/>
          </a:p>
        </p:txBody>
      </p:sp>
      <p:sp>
        <p:nvSpPr>
          <p:cNvPr id="15" name="Hexin Shape 15"/>
          <p:cNvSpPr/>
          <p:nvPr>
            <p:custDataLst>
              <p:tags r:id="rId18"/>
            </p:custDataLst>
          </p:nvPr>
        </p:nvSpPr>
        <p:spPr>
          <a:xfrm>
            <a:off x="5541264"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03</a:t>
            </a:r>
            <a:endParaRPr lang="en-US" sz="3600"/>
          </a:p>
        </p:txBody>
      </p:sp>
      <p:sp>
        <p:nvSpPr>
          <p:cNvPr id="16" name="Hexin Shape 16"/>
          <p:cNvSpPr/>
          <p:nvPr>
            <p:custDataLst>
              <p:tags r:id="rId19"/>
            </p:custDataLst>
          </p:nvPr>
        </p:nvSpPr>
        <p:spPr>
          <a:xfrm>
            <a:off x="7772400"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04</a:t>
            </a:r>
            <a:endParaRPr lang="en-US" sz="3600"/>
          </a:p>
        </p:txBody>
      </p:sp>
      <p:sp>
        <p:nvSpPr>
          <p:cNvPr id="17" name="Hexin Shape 17"/>
          <p:cNvSpPr/>
          <p:nvPr>
            <p:custDataLst>
              <p:tags r:id="rId20"/>
            </p:custDataLst>
          </p:nvPr>
        </p:nvSpPr>
        <p:spPr>
          <a:xfrm>
            <a:off x="10049256" y="3465576"/>
            <a:ext cx="932688" cy="932688"/>
          </a:xfrm>
          <a:prstGeom prst="rect">
            <a:avLst/>
          </a:prstGeom>
          <a:noFill/>
        </p:spPr>
        <p:txBody>
          <a:bodyPr wrap="square" lIns="0" tIns="0" rIns="0" bIns="0" rtlCol="0" anchor="ctr"/>
          <a:lstStyle/>
          <a:p>
            <a:pPr algn="ctr">
              <a:lnSpc>
                <a:spcPct val="100000"/>
              </a:lnSpc>
            </a:pPr>
            <a:r>
              <a:rPr lang="en-US" sz="3600" b="1" i="0">
                <a:solidFill>
                  <a:srgbClr val="FFFFFF"/>
                </a:solidFill>
                <a:latin typeface="Calibri" panose="020f0502020204030204" pitchFamily="34" charset="0"/>
                <a:ea typeface="Calibri" panose="020f0502020204030204" pitchFamily="34" charset="-122"/>
                <a:cs typeface="Calibri" panose="020f0502020204030204" pitchFamily="34" charset="-120"/>
              </a:rPr>
              <a:t>05</a:t>
            </a:r>
            <a:endParaRPr lang="en-US" sz="3600"/>
          </a:p>
        </p:txBody>
      </p:sp>
      <p:sp>
        <p:nvSpPr>
          <p:cNvPr id="18" name="Hexin Shape 18"/>
          <p:cNvSpPr/>
          <p:nvPr>
            <p:custDataLst>
              <p:tags r:id="rId21"/>
            </p:custDataLst>
          </p:nvPr>
        </p:nvSpPr>
        <p:spPr>
          <a:xfrm>
            <a:off x="548640"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考情分析</a:t>
            </a:r>
            <a:endParaRPr lang="en-US" sz="3200"/>
          </a:p>
        </p:txBody>
      </p:sp>
      <p:sp>
        <p:nvSpPr>
          <p:cNvPr id="19" name="Hexin Shape 19"/>
          <p:cNvSpPr/>
          <p:nvPr>
            <p:custDataLst>
              <p:tags r:id="rId22"/>
            </p:custDataLst>
          </p:nvPr>
        </p:nvSpPr>
        <p:spPr>
          <a:xfrm>
            <a:off x="2779776"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知识建构</a:t>
            </a:r>
            <a:endParaRPr lang="en-US" sz="3200"/>
          </a:p>
        </p:txBody>
      </p:sp>
      <p:sp>
        <p:nvSpPr>
          <p:cNvPr id="20" name="Hexin Shape 20"/>
          <p:cNvSpPr/>
          <p:nvPr>
            <p:custDataLst>
              <p:tags r:id="rId23"/>
            </p:custDataLst>
          </p:nvPr>
        </p:nvSpPr>
        <p:spPr>
          <a:xfrm>
            <a:off x="5001768"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真题研析</a:t>
            </a:r>
            <a:endParaRPr lang="en-US" sz="3200"/>
          </a:p>
        </p:txBody>
      </p:sp>
      <p:sp>
        <p:nvSpPr>
          <p:cNvPr id="21" name="Hexin Shape 21"/>
          <p:cNvSpPr/>
          <p:nvPr>
            <p:custDataLst>
              <p:tags r:id="rId24"/>
            </p:custDataLst>
          </p:nvPr>
        </p:nvSpPr>
        <p:spPr>
          <a:xfrm>
            <a:off x="7232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核心提炼</a:t>
            </a:r>
            <a:endParaRPr lang="en-US" sz="3200"/>
          </a:p>
        </p:txBody>
      </p:sp>
      <p:sp>
        <p:nvSpPr>
          <p:cNvPr id="22" name="Hexin Shape 22"/>
          <p:cNvSpPr/>
          <p:nvPr>
            <p:custDataLst>
              <p:tags r:id="rId25"/>
            </p:custDataLst>
          </p:nvPr>
        </p:nvSpPr>
        <p:spPr>
          <a:xfrm>
            <a:off x="9518904" y="4562856"/>
            <a:ext cx="2011680" cy="512064"/>
          </a:xfrm>
          <a:prstGeom prst="rect">
            <a:avLst/>
          </a:prstGeom>
          <a:noFill/>
        </p:spPr>
        <p:txBody>
          <a:bodyPr wrap="square" lIns="0" tIns="0" rIns="0" bIns="0" rtlCol="0" anchor="ctr"/>
          <a:lstStyle/>
          <a:p>
            <a:pPr algn="ctr">
              <a:lnSpc>
                <a:spcPct val="100000"/>
              </a:lnSpc>
            </a:pPr>
            <a:r>
              <a:rPr lang="en-US" sz="3200" b="1" i="0">
                <a:solidFill>
                  <a:srgbClr val="000000"/>
                </a:solidFill>
                <a:latin typeface="微软雅黑" panose="020b0503020204020204" pitchFamily="34" charset="-122"/>
                <a:ea typeface="微软雅黑" panose="020b0503020204020204" pitchFamily="34" charset="-122"/>
                <a:cs typeface="微软雅黑" panose="020b0503020204020204" pitchFamily="34" charset="-120"/>
              </a:rPr>
              <a:t>题型归纳</a:t>
            </a:r>
            <a:endParaRPr lang="en-US" sz="3200"/>
          </a:p>
        </p:txBody>
      </p:sp>
    </p:spTree>
  </p:cSld>
  <p:clrMapOvr>
    <a:masterClrMapping/>
  </p:clrMapOvr>
  <p:transition/>
  <p:timing/>
</p:sldLayout>
</file>

<file path=ppt/slideLayouts/slideLayout9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FE5305"/>
                  </a:solidFill>
                  <a:latin typeface="微软雅黑" panose="020b0503020204020204" pitchFamily="34" charset="-122"/>
                  <a:ea typeface="微软雅黑" panose="020b0503020204020204" pitchFamily="34" charset="-122"/>
                </a:rPr>
                <a:t>考情透视</a:t>
              </a:r>
              <a:r>
                <a:rPr lang="en-US" altLang="zh-CN" sz="2800" b="1">
                  <a:solidFill>
                    <a:srgbClr val="FE5305"/>
                  </a:solidFill>
                  <a:latin typeface="微软雅黑" panose="020b0503020204020204" pitchFamily="34" charset="-122"/>
                  <a:ea typeface="微软雅黑" panose="020b0503020204020204" pitchFamily="34" charset="-122"/>
                </a:rPr>
                <a:t>·</a:t>
              </a:r>
              <a:r>
                <a:rPr lang="zh-CN" altLang="en-US" sz="2800" b="1">
                  <a:solidFill>
                    <a:srgbClr val="FE5305"/>
                  </a:solidFill>
                  <a:latin typeface="微软雅黑" panose="020b0503020204020204" pitchFamily="34" charset="-122"/>
                  <a:ea typeface="微软雅黑" panose="020b0503020204020204" pitchFamily="34" charset="-122"/>
                </a:rPr>
                <a:t>目标导航</a:t>
              </a:r>
              <a:endParaRPr lang="zh-CN" altLang="en-US" sz="2800" b="1">
                <a:solidFill>
                  <a:srgbClr val="FE5305"/>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FE5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9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内容">
    <p:spTree>
      <p:nvGrpSpPr>
        <p:cNvPr id="1" name=""/>
        <p:cNvGrpSpPr/>
        <p:nvPr>
          <p:custDataLst>
            <p:tags r:id="rId1"/>
          </p:custDataLst>
        </p:nvPr>
      </p:nvGrpSpPr>
      <p:grpSpPr>
        <a:xfrm>
          <a:off x="0" y="0"/>
          <a:ext cx="0" cy="0"/>
        </a:xfrm>
      </p:grpSpPr>
      <p:pic>
        <p:nvPicPr>
          <p:cNvPr id="22" name="图片 21"/>
          <p:cNvPicPr>
            <a:picLocks noChangeAspect="1"/>
          </p:cNvPicPr>
          <p:nvPr userDrawn="1">
            <p:custDataLst>
              <p:tags r:id="rId3"/>
            </p:custDataLst>
          </p:nvPr>
        </p:nvPicPr>
        <p:blipFill>
          <a:blip r:embed="rId2"/>
          <a:stretch>
            <a:fillRect/>
          </a:stretch>
        </p:blipFill>
        <p:spPr>
          <a:xfrm>
            <a:off x="0" y="0"/>
            <a:ext cx="12192000" cy="6857999"/>
          </a:xfrm>
          <a:prstGeom prst="rect">
            <a:avLst/>
          </a:prstGeom>
        </p:spPr>
      </p:pic>
      <p:grpSp>
        <p:nvGrpSpPr>
          <p:cNvPr id="3" name="组合 2"/>
          <p:cNvGrpSpPr/>
          <p:nvPr userDrawn="1">
            <p:custDataLst>
              <p:tags r:id="rId4"/>
            </p:custDataLst>
          </p:nvPr>
        </p:nvGrpSpPr>
        <p:grpSpPr>
          <a:xfrm>
            <a:off x="334961" y="311900"/>
            <a:ext cx="5986041" cy="559007"/>
            <a:chOff x="334961" y="311900"/>
            <a:chExt cx="5986041" cy="559007"/>
          </a:xfrm>
        </p:grpSpPr>
        <p:sp>
          <p:nvSpPr>
            <p:cNvPr id="4" name="文本框 3"/>
            <p:cNvSpPr txBox="1"/>
            <p:nvPr>
              <p:custDataLst>
                <p:tags r:id="rId5"/>
              </p:custDataLst>
            </p:nvPr>
          </p:nvSpPr>
          <p:spPr>
            <a:xfrm>
              <a:off x="1181854" y="311900"/>
              <a:ext cx="3029676" cy="473271"/>
            </a:xfrm>
            <a:prstGeom prst="rect">
              <a:avLst/>
            </a:prstGeom>
            <a:noFill/>
          </p:spPr>
          <p:txBody>
            <a:bodyPr wrap="none" lIns="0" tIns="0" rIns="0" bIns="0" rtlCol="0">
              <a:spAutoFit/>
            </a:bodyPr>
            <a:lstStyle/>
            <a:p>
              <a:pPr algn="just">
                <a:lnSpc>
                  <a:spcPct val="120000"/>
                </a:lnSpc>
              </a:pPr>
              <a:r>
                <a:rPr lang="zh-CN" altLang="en-US" sz="2800" b="1">
                  <a:solidFill>
                    <a:srgbClr val="00A8B0"/>
                  </a:solidFill>
                  <a:latin typeface="微软雅黑" panose="020b0503020204020204" pitchFamily="34" charset="-122"/>
                  <a:ea typeface="微软雅黑" panose="020b0503020204020204" pitchFamily="34" charset="-122"/>
                </a:rPr>
                <a:t>知识导图</a:t>
              </a:r>
              <a:r>
                <a:rPr lang="en-US" altLang="zh-CN" sz="2800" b="1">
                  <a:solidFill>
                    <a:srgbClr val="00A8B0"/>
                  </a:solidFill>
                  <a:latin typeface="微软雅黑" panose="020b0503020204020204" pitchFamily="34" charset="-122"/>
                  <a:ea typeface="微软雅黑" panose="020b0503020204020204" pitchFamily="34" charset="-122"/>
                </a:rPr>
                <a:t>·</a:t>
              </a:r>
              <a:r>
                <a:rPr lang="zh-CN" altLang="en-US" sz="2800" b="1">
                  <a:solidFill>
                    <a:srgbClr val="00A8B0"/>
                  </a:solidFill>
                  <a:latin typeface="微软雅黑" panose="020b0503020204020204" pitchFamily="34" charset="-122"/>
                  <a:ea typeface="微软雅黑" panose="020b0503020204020204" pitchFamily="34" charset="-122"/>
                </a:rPr>
                <a:t>思维引航</a:t>
              </a:r>
              <a:endParaRPr lang="zh-CN" altLang="en-US" sz="2800" b="1">
                <a:solidFill>
                  <a:srgbClr val="00A8B0"/>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6"/>
              </p:custDataLst>
            </p:nvPr>
          </p:nvGrpSpPr>
          <p:grpSpPr>
            <a:xfrm>
              <a:off x="334961" y="802318"/>
              <a:ext cx="5490804" cy="68589"/>
              <a:chOff x="528957" y="1415060"/>
              <a:chExt cx="5490804" cy="68589"/>
            </a:xfrm>
          </p:grpSpPr>
          <p:cxnSp>
            <p:nvCxnSpPr>
              <p:cNvPr id="18" name="直接连接符 17"/>
              <p:cNvCxnSpPr/>
              <p:nvPr>
                <p:custDataLst>
                  <p:tags r:id="rId7"/>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8"/>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9"/>
              </p:custDataLst>
            </p:nvPr>
          </p:nvGrpSpPr>
          <p:grpSpPr>
            <a:xfrm>
              <a:off x="5870998" y="813600"/>
              <a:ext cx="450004" cy="46023"/>
              <a:chOff x="4581427" y="2078594"/>
              <a:chExt cx="1659117" cy="169682"/>
            </a:xfrm>
          </p:grpSpPr>
          <p:grpSp>
            <p:nvGrpSpPr>
              <p:cNvPr id="10" name="组合 9"/>
              <p:cNvGrpSpPr/>
              <p:nvPr>
                <p:custDataLst>
                  <p:tags r:id="rId10"/>
                </p:custDataLst>
              </p:nvPr>
            </p:nvGrpSpPr>
            <p:grpSpPr>
              <a:xfrm>
                <a:off x="4581427" y="2078594"/>
                <a:ext cx="598859" cy="169682"/>
                <a:chOff x="4581427" y="2078594"/>
                <a:chExt cx="598859" cy="169682"/>
              </a:xfrm>
            </p:grpSpPr>
            <p:sp>
              <p:nvSpPr>
                <p:cNvPr id="15" name="椭圆 14"/>
                <p:cNvSpPr/>
                <p:nvPr>
                  <p:custDataLst>
                    <p:tags r:id="rId11"/>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2"/>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3"/>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4"/>
                </p:custDataLst>
              </p:nvPr>
            </p:nvGrpSpPr>
            <p:grpSpPr>
              <a:xfrm>
                <a:off x="5600700" y="2078594"/>
                <a:ext cx="639844" cy="169682"/>
                <a:chOff x="5600700" y="2078594"/>
                <a:chExt cx="639844" cy="169682"/>
              </a:xfrm>
            </p:grpSpPr>
            <p:sp>
              <p:nvSpPr>
                <p:cNvPr id="12" name="椭圆 11"/>
                <p:cNvSpPr/>
                <p:nvPr>
                  <p:custDataLst>
                    <p:tags r:id="rId15"/>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6"/>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7"/>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8"/>
              </p:custDataLst>
            </p:nvPr>
          </p:nvGrpSpPr>
          <p:grpSpPr>
            <a:xfrm>
              <a:off x="334963" y="377216"/>
              <a:ext cx="792957" cy="342637"/>
              <a:chOff x="881446" y="1470776"/>
              <a:chExt cx="792957" cy="342637"/>
            </a:xfrm>
          </p:grpSpPr>
          <p:sp>
            <p:nvSpPr>
              <p:cNvPr id="8" name="chevron_225598"/>
              <p:cNvSpPr/>
              <p:nvPr>
                <p:custDataLst>
                  <p:tags r:id="rId19"/>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20"/>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00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9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2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9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5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 name="组合 19"/>
          <p:cNvGrpSpPr/>
          <p:nvPr userDrawn="1">
            <p:custDataLst>
              <p:tags r:id="rId19"/>
            </p:custDataLst>
          </p:nvPr>
        </p:nvGrpSpPr>
        <p:grpSpPr>
          <a:xfrm>
            <a:off x="413171" y="1135136"/>
            <a:ext cx="11365659" cy="506742"/>
            <a:chOff x="431220" y="1311468"/>
            <a:chExt cx="11365659" cy="506742"/>
          </a:xfrm>
        </p:grpSpPr>
        <p:sp>
          <p:nvSpPr>
            <p:cNvPr id="21" name="任意多边形: 形状 20"/>
            <p:cNvSpPr/>
            <p:nvPr>
              <p:custDataLst>
                <p:tags r:id="rId20"/>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Hexin Shape 2"/>
            <p:cNvSpPr/>
            <p:nvPr>
              <p:custDataLst>
                <p:tags r:id="rId21"/>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知识固本</a:t>
              </a:r>
              <a:endParaRPr lang="en-US" altLang="zh-CN" sz="3000">
                <a:solidFill>
                  <a:schemeClr val="bg1"/>
                </a:solidFill>
                <a:cs typeface="+mn-ea"/>
                <a:sym typeface="+mn-lt"/>
              </a:endParaRPr>
            </a:p>
          </p:txBody>
        </p:sp>
        <p:sp>
          <p:nvSpPr>
            <p:cNvPr id="23" name="任意多边形: 形状 22"/>
            <p:cNvSpPr/>
            <p:nvPr>
              <p:custDataLst>
                <p:tags r:id="rId22"/>
              </p:custDataLst>
            </p:nvPr>
          </p:nvSpPr>
          <p:spPr>
            <a:xfrm>
              <a:off x="2526631"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p:transition/>
  <p:timing/>
</p:sldLayout>
</file>

<file path=ppt/slideLayouts/slideLayout9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4_内容">
    <p:bg>
      <p:bgPr>
        <a:blipFill dpi="0" rotWithShape="1">
          <a:blip r:embed="rId23">
            <a:lum/>
            <a:extLst>
              <a:ext uri="{96DAC541-7B7A-43D3-8B79-37D633B846F1}">
                <asvg:svgBlip xmlns:asvg="http://schemas.microsoft.com/office/drawing/2016/SVG/main" r:embed="rId24"/>
              </a:ext>
            </a:extLst>
          </a:blip>
          <a:stretch>
            <a:fillRect/>
          </a:stretch>
        </a:blipFill>
        <a:effectLst/>
      </p:bgPr>
    </p:bg>
    <p:spTree>
      <p:nvGrpSpPr>
        <p:cNvPr id="1" name=""/>
        <p:cNvGrpSpPr/>
        <p:nvPr>
          <p:custDataLst>
            <p:tags r:id="rId1"/>
          </p:custDataLst>
        </p:nvPr>
      </p:nvGrpSpPr>
      <p:grpSpPr>
        <a:xfrm>
          <a:off x="0" y="0"/>
          <a:ext cx="0" cy="0"/>
        </a:xfrm>
      </p:grpSpPr>
      <p:grpSp>
        <p:nvGrpSpPr>
          <p:cNvPr id="3" name="组合 2"/>
          <p:cNvGrpSpPr/>
          <p:nvPr userDrawn="1">
            <p:custDataLst>
              <p:tags r:id="rId2"/>
            </p:custDataLst>
          </p:nvPr>
        </p:nvGrpSpPr>
        <p:grpSpPr>
          <a:xfrm>
            <a:off x="334961" y="311900"/>
            <a:ext cx="5986041" cy="559007"/>
            <a:chOff x="334961" y="311900"/>
            <a:chExt cx="5986041" cy="559007"/>
          </a:xfrm>
        </p:grpSpPr>
        <p:sp>
          <p:nvSpPr>
            <p:cNvPr id="4" name="文本框 3"/>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AC39FF"/>
                  </a:solidFill>
                  <a:latin typeface="微软雅黑" panose="020b0503020204020204" pitchFamily="34" charset="-122"/>
                  <a:ea typeface="微软雅黑" panose="020b0503020204020204" pitchFamily="34" charset="-122"/>
                </a:rPr>
                <a:t>考点突破</a:t>
              </a:r>
              <a:r>
                <a:rPr lang="en-US" altLang="zh-CN" sz="2800" b="1">
                  <a:solidFill>
                    <a:srgbClr val="AC39FF"/>
                  </a:solidFill>
                  <a:latin typeface="微软雅黑" panose="020b0503020204020204" pitchFamily="34" charset="-122"/>
                  <a:ea typeface="微软雅黑" panose="020b0503020204020204" pitchFamily="34" charset="-122"/>
                </a:rPr>
                <a:t>·</a:t>
              </a:r>
              <a:r>
                <a:rPr lang="zh-CN" altLang="en-US" sz="2800" b="1">
                  <a:solidFill>
                    <a:srgbClr val="AC39FF"/>
                  </a:solidFill>
                  <a:latin typeface="微软雅黑" panose="020b0503020204020204" pitchFamily="34" charset="-122"/>
                  <a:ea typeface="微软雅黑" panose="020b0503020204020204" pitchFamily="34" charset="-122"/>
                </a:rPr>
                <a:t>考法探究</a:t>
              </a:r>
              <a:endParaRPr lang="zh-CN" altLang="en-US" sz="2800" b="1">
                <a:solidFill>
                  <a:srgbClr val="AC39FF"/>
                </a:solidFill>
                <a:latin typeface="微软雅黑" panose="020b0503020204020204" pitchFamily="34" charset="-122"/>
                <a:ea typeface="微软雅黑" panose="020b0503020204020204" pitchFamily="34" charset="-122"/>
              </a:endParaRPr>
            </a:p>
          </p:txBody>
        </p:sp>
        <p:grpSp>
          <p:nvGrpSpPr>
            <p:cNvPr id="5" name="组合 4"/>
            <p:cNvGrpSpPr/>
            <p:nvPr>
              <p:custDataLst>
                <p:tags r:id="rId4"/>
              </p:custDataLst>
            </p:nvPr>
          </p:nvGrpSpPr>
          <p:grpSpPr>
            <a:xfrm>
              <a:off x="334961" y="802318"/>
              <a:ext cx="5490804" cy="68589"/>
              <a:chOff x="528957" y="1415060"/>
              <a:chExt cx="5490804" cy="68589"/>
            </a:xfrm>
          </p:grpSpPr>
          <p:cxnSp>
            <p:nvCxnSpPr>
              <p:cNvPr id="18" name="直接连接符 17"/>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圆角 18"/>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6" name="组合 5"/>
            <p:cNvGrpSpPr/>
            <p:nvPr>
              <p:custDataLst>
                <p:tags r:id="rId7"/>
              </p:custDataLst>
            </p:nvPr>
          </p:nvGrpSpPr>
          <p:grpSpPr>
            <a:xfrm>
              <a:off x="5870998" y="813600"/>
              <a:ext cx="450004" cy="46023"/>
              <a:chOff x="4581427" y="2078594"/>
              <a:chExt cx="1659117" cy="169682"/>
            </a:xfrm>
          </p:grpSpPr>
          <p:grpSp>
            <p:nvGrpSpPr>
              <p:cNvPr id="10" name="组合 9"/>
              <p:cNvGrpSpPr/>
              <p:nvPr>
                <p:custDataLst>
                  <p:tags r:id="rId8"/>
                </p:custDataLst>
              </p:nvPr>
            </p:nvGrpSpPr>
            <p:grpSpPr>
              <a:xfrm>
                <a:off x="4581427" y="2078594"/>
                <a:ext cx="598859" cy="169682"/>
                <a:chOff x="4581427" y="2078594"/>
                <a:chExt cx="598859" cy="169682"/>
              </a:xfrm>
            </p:grpSpPr>
            <p:sp>
              <p:nvSpPr>
                <p:cNvPr id="15" name="椭圆 14"/>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custDataLst>
                  <p:tags r:id="rId12"/>
                </p:custDataLst>
              </p:nvPr>
            </p:nvGrpSpPr>
            <p:grpSpPr>
              <a:xfrm>
                <a:off x="5600700" y="2078594"/>
                <a:ext cx="639844" cy="169682"/>
                <a:chOff x="5600700" y="2078594"/>
                <a:chExt cx="639844" cy="169682"/>
              </a:xfrm>
            </p:grpSpPr>
            <p:sp>
              <p:nvSpPr>
                <p:cNvPr id="12" name="椭圆 11"/>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custDataLst>
                <p:tags r:id="rId16"/>
              </p:custDataLst>
            </p:nvPr>
          </p:nvGrpSpPr>
          <p:grpSpPr>
            <a:xfrm>
              <a:off x="334963" y="377216"/>
              <a:ext cx="792957" cy="342637"/>
              <a:chOff x="881446" y="1470776"/>
              <a:chExt cx="792957" cy="342637"/>
            </a:xfrm>
          </p:grpSpPr>
          <p:sp>
            <p:nvSpPr>
              <p:cNvPr id="8"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AC3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组合 24"/>
          <p:cNvGrpSpPr/>
          <p:nvPr userDrawn="1">
            <p:custDataLst>
              <p:tags r:id="rId19"/>
            </p:custDataLst>
          </p:nvPr>
        </p:nvGrpSpPr>
        <p:grpSpPr>
          <a:xfrm>
            <a:off x="444127" y="1135136"/>
            <a:ext cx="11303746" cy="506742"/>
            <a:chOff x="431220" y="1311468"/>
            <a:chExt cx="11303746" cy="506742"/>
          </a:xfrm>
        </p:grpSpPr>
        <p:sp>
          <p:nvSpPr>
            <p:cNvPr id="26" name="任意多边形: 形状 25"/>
            <p:cNvSpPr/>
            <p:nvPr>
              <p:custDataLst>
                <p:tags r:id="rId20"/>
              </p:custDataLst>
            </p:nvPr>
          </p:nvSpPr>
          <p:spPr>
            <a:xfrm>
              <a:off x="2464718" y="1311468"/>
              <a:ext cx="9270248" cy="506742"/>
            </a:xfrm>
            <a:custGeom>
              <a:gdLst>
                <a:gd name="connsiteX0" fmla="*/ 0 w 9270248"/>
                <a:gd name="connsiteY0" fmla="*/ 0 h 506742"/>
                <a:gd name="connsiteX1" fmla="*/ 9016877 w 9270248"/>
                <a:gd name="connsiteY1" fmla="*/ 0 h 506742"/>
                <a:gd name="connsiteX2" fmla="*/ 9270248 w 9270248"/>
                <a:gd name="connsiteY2" fmla="*/ 253371 h 506742"/>
                <a:gd name="connsiteX3" fmla="*/ 9016877 w 9270248"/>
                <a:gd name="connsiteY3" fmla="*/ 506742 h 506742"/>
                <a:gd name="connsiteX4" fmla="*/ 0 w 9270248"/>
                <a:gd name="connsiteY4" fmla="*/ 506742 h 506742"/>
                <a:gd name="connsiteX5" fmla="*/ 0 w 9270248"/>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0248" h="506742">
                  <a:moveTo>
                    <a:pt x="0" y="0"/>
                  </a:moveTo>
                  <a:lnTo>
                    <a:pt x="9016877" y="0"/>
                  </a:lnTo>
                  <a:cubicBezTo>
                    <a:pt x="9156810" y="0"/>
                    <a:pt x="9270248" y="113438"/>
                    <a:pt x="9270248" y="253371"/>
                  </a:cubicBezTo>
                  <a:cubicBezTo>
                    <a:pt x="9270248" y="393304"/>
                    <a:pt x="9156810" y="506742"/>
                    <a:pt x="9016877" y="506742"/>
                  </a:cubicBezTo>
                  <a:lnTo>
                    <a:pt x="0" y="506742"/>
                  </a:lnTo>
                  <a:lnTo>
                    <a:pt x="0" y="0"/>
                  </a:lnTo>
                  <a:close/>
                </a:path>
              </a:pathLst>
            </a:custGeom>
            <a:solidFill>
              <a:schemeClr val="accent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任意多边形: 形状 26"/>
            <p:cNvSpPr/>
            <p:nvPr>
              <p:custDataLst>
                <p:tags r:id="rId21"/>
              </p:custDataLst>
            </p:nvPr>
          </p:nvSpPr>
          <p:spPr>
            <a:xfrm>
              <a:off x="431220" y="1311468"/>
              <a:ext cx="2131511" cy="506742"/>
            </a:xfrm>
            <a:custGeom>
              <a:gdLst>
                <a:gd name="connsiteX0" fmla="*/ 253371 w 2131511"/>
                <a:gd name="connsiteY0" fmla="*/ 0 h 506742"/>
                <a:gd name="connsiteX1" fmla="*/ 2131511 w 2131511"/>
                <a:gd name="connsiteY1" fmla="*/ 0 h 506742"/>
                <a:gd name="connsiteX2" fmla="*/ 2131511 w 2131511"/>
                <a:gd name="connsiteY2" fmla="*/ 506742 h 506742"/>
                <a:gd name="connsiteX3" fmla="*/ 253371 w 2131511"/>
                <a:gd name="connsiteY3" fmla="*/ 506742 h 506742"/>
                <a:gd name="connsiteX4" fmla="*/ 0 w 2131511"/>
                <a:gd name="connsiteY4" fmla="*/ 253371 h 506742"/>
                <a:gd name="connsiteX5" fmla="*/ 253371 w 2131511"/>
                <a:gd name="connsiteY5" fmla="*/ 0 h 5067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1511" h="506742">
                  <a:moveTo>
                    <a:pt x="253371" y="0"/>
                  </a:moveTo>
                  <a:lnTo>
                    <a:pt x="2131511" y="0"/>
                  </a:lnTo>
                  <a:lnTo>
                    <a:pt x="2131511" y="506742"/>
                  </a:lnTo>
                  <a:lnTo>
                    <a:pt x="253371" y="506742"/>
                  </a:lnTo>
                  <a:cubicBezTo>
                    <a:pt x="113438" y="506742"/>
                    <a:pt x="0" y="393304"/>
                    <a:pt x="0" y="253371"/>
                  </a:cubicBezTo>
                  <a:cubicBezTo>
                    <a:pt x="0" y="113438"/>
                    <a:pt x="113438" y="0"/>
                    <a:pt x="253371" y="0"/>
                  </a:cubicBezTo>
                  <a:close/>
                </a:path>
              </a:pathLst>
            </a:custGeom>
            <a:solidFill>
              <a:srgbClr val="663CC2"/>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Hexin Shape 2"/>
            <p:cNvSpPr/>
            <p:nvPr>
              <p:custDataLst>
                <p:tags r:id="rId22"/>
              </p:custDataLst>
            </p:nvPr>
          </p:nvSpPr>
          <p:spPr>
            <a:xfrm>
              <a:off x="795501" y="1311468"/>
              <a:ext cx="1538883" cy="506742"/>
            </a:xfrm>
            <a:prstGeom prst="rect">
              <a:avLst/>
            </a:prstGeom>
            <a:noFill/>
          </p:spPr>
          <p:txBody>
            <a:bodyPr wrap="none" lIns="0" tIns="0" rIns="0" bIns="0" rtlCol="0" anchor="t">
              <a:spAutoFit/>
            </a:bodyPr>
            <a:lstStyle/>
            <a:p>
              <a:pPr algn="l" latinLnBrk="1">
                <a:lnSpc>
                  <a:spcPct val="120000"/>
                </a:lnSpc>
              </a:pPr>
              <a:r>
                <a:rPr lang="zh-CN" altLang="en-US" sz="3000" b="1" i="0">
                  <a:solidFill>
                    <a:schemeClr val="bg1"/>
                  </a:solidFill>
                  <a:cs typeface="+mn-ea"/>
                  <a:sym typeface="+mn-lt"/>
                </a:rPr>
                <a:t>考向洞察</a:t>
              </a:r>
              <a:endParaRPr lang="zh-CN" altLang="en-US" sz="3000" b="1" i="0">
                <a:solidFill>
                  <a:schemeClr val="bg1"/>
                </a:solidFill>
                <a:cs typeface="+mn-ea"/>
                <a:sym typeface="+mn-lt"/>
              </a:endParaRPr>
            </a:p>
          </p:txBody>
        </p:sp>
      </p:grpSp>
    </p:spTree>
  </p:cSld>
  <p:clrMapOvr>
    <a:masterClrMapping/>
  </p:clrMapOvr>
  <p:transition/>
  <p:timing/>
</p:sldLayout>
</file>

<file path=ppt/slideLayouts/slideLayout9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3_内容">
    <p:bg>
      <p:bgPr>
        <a:blipFill dpi="0" rotWithShape="1">
          <a:blip r:embed="rId19">
            <a:lum/>
            <a:extLst>
              <a:ext uri="{96DAC541-7B7A-43D3-8B79-37D633B846F1}">
                <asvg:svgBlip xmlns:asvg="http://schemas.microsoft.com/office/drawing/2016/SVG/main" r:embed="rId20"/>
              </a:ext>
            </a:extLst>
          </a:blip>
          <a:stretch>
            <a:fillRect/>
          </a:stretch>
        </a:blipFill>
        <a:effectLst/>
      </p:bgPr>
    </p:bg>
    <p:spTree>
      <p:nvGrpSpPr>
        <p:cNvPr id="1" name=""/>
        <p:cNvGrpSpPr/>
        <p:nvPr>
          <p:custDataLst>
            <p:tags r:id="rId1"/>
          </p:custDataLst>
        </p:nvPr>
      </p:nvGrpSpPr>
      <p:grpSpPr>
        <a:xfrm>
          <a:off x="0" y="0"/>
          <a:ext cx="0" cy="0"/>
        </a:xfrm>
      </p:grpSpPr>
      <p:grpSp>
        <p:nvGrpSpPr>
          <p:cNvPr id="20" name="组合 19"/>
          <p:cNvGrpSpPr/>
          <p:nvPr userDrawn="1">
            <p:custDataLst>
              <p:tags r:id="rId2"/>
            </p:custDataLst>
          </p:nvPr>
        </p:nvGrpSpPr>
        <p:grpSpPr>
          <a:xfrm>
            <a:off x="334961" y="311900"/>
            <a:ext cx="5986041" cy="559007"/>
            <a:chOff x="334961" y="311900"/>
            <a:chExt cx="5986041" cy="559007"/>
          </a:xfrm>
        </p:grpSpPr>
        <p:sp>
          <p:nvSpPr>
            <p:cNvPr id="21" name="文本框 20"/>
            <p:cNvSpPr txBox="1"/>
            <p:nvPr>
              <p:custDataLst>
                <p:tags r:id="rId3"/>
              </p:custDataLst>
            </p:nvPr>
          </p:nvSpPr>
          <p:spPr>
            <a:xfrm>
              <a:off x="1181854" y="311900"/>
              <a:ext cx="3029676" cy="473271"/>
            </a:xfrm>
            <a:prstGeom prst="rect">
              <a:avLst/>
            </a:prstGeom>
            <a:noFill/>
          </p:spPr>
          <p:txBody>
            <a:bodyPr wrap="square" lIns="0" tIns="0" rIns="0" bIns="0" rtlCol="0">
              <a:spAutoFit/>
            </a:bodyPr>
            <a:lstStyle/>
            <a:p>
              <a:pPr algn="just">
                <a:lnSpc>
                  <a:spcPct val="120000"/>
                </a:lnSpc>
              </a:pPr>
              <a:r>
                <a:rPr lang="zh-CN" altLang="en-US" sz="2800" b="1">
                  <a:solidFill>
                    <a:srgbClr val="2BD400"/>
                  </a:solidFill>
                  <a:latin typeface="微软雅黑" panose="020b0503020204020204" pitchFamily="34" charset="-122"/>
                  <a:ea typeface="微软雅黑" panose="020b0503020204020204" pitchFamily="34" charset="-122"/>
                </a:rPr>
                <a:t>真题练习</a:t>
              </a:r>
              <a:r>
                <a:rPr lang="en-US" altLang="zh-CN" sz="2800" b="1">
                  <a:solidFill>
                    <a:srgbClr val="2BD400"/>
                  </a:solidFill>
                  <a:latin typeface="微软雅黑" panose="020b0503020204020204" pitchFamily="34" charset="-122"/>
                  <a:ea typeface="微软雅黑" panose="020b0503020204020204" pitchFamily="34" charset="-122"/>
                </a:rPr>
                <a:t>.</a:t>
              </a:r>
              <a:r>
                <a:rPr lang="zh-CN" altLang="en-US" sz="2800" b="1">
                  <a:solidFill>
                    <a:srgbClr val="2BD400"/>
                  </a:solidFill>
                  <a:latin typeface="微软雅黑" panose="020b0503020204020204" pitchFamily="34" charset="-122"/>
                  <a:ea typeface="微软雅黑" panose="020b0503020204020204" pitchFamily="34" charset="-122"/>
                </a:rPr>
                <a:t>命题洞见</a:t>
              </a:r>
              <a:endParaRPr lang="zh-CN" altLang="en-US" sz="2800" b="1">
                <a:solidFill>
                  <a:srgbClr val="2BD400"/>
                </a:solidFill>
                <a:latin typeface="微软雅黑" panose="020b0503020204020204" pitchFamily="34" charset="-122"/>
                <a:ea typeface="微软雅黑" panose="020b0503020204020204" pitchFamily="34" charset="-122"/>
              </a:endParaRPr>
            </a:p>
          </p:txBody>
        </p:sp>
        <p:grpSp>
          <p:nvGrpSpPr>
            <p:cNvPr id="22" name="组合 21"/>
            <p:cNvGrpSpPr/>
            <p:nvPr>
              <p:custDataLst>
                <p:tags r:id="rId4"/>
              </p:custDataLst>
            </p:nvPr>
          </p:nvGrpSpPr>
          <p:grpSpPr>
            <a:xfrm>
              <a:off x="334961" y="802318"/>
              <a:ext cx="5490804" cy="68589"/>
              <a:chOff x="528957" y="1415060"/>
              <a:chExt cx="5490804" cy="68589"/>
            </a:xfrm>
          </p:grpSpPr>
          <p:cxnSp>
            <p:nvCxnSpPr>
              <p:cNvPr id="35" name="直接连接符 34"/>
              <p:cNvCxnSpPr/>
              <p:nvPr>
                <p:custDataLst>
                  <p:tags r:id="rId5"/>
                </p:custDataLst>
              </p:nvPr>
            </p:nvCxnSpPr>
            <p:spPr>
              <a:xfrm>
                <a:off x="1547567" y="1449354"/>
                <a:ext cx="4472194" cy="0"/>
              </a:xfrm>
              <a:prstGeom prst="line">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矩形: 圆角 35"/>
              <p:cNvSpPr/>
              <p:nvPr>
                <p:custDataLst>
                  <p:tags r:id="rId6"/>
                </p:custDataLst>
              </p:nvPr>
            </p:nvSpPr>
            <p:spPr>
              <a:xfrm>
                <a:off x="528957" y="1415060"/>
                <a:ext cx="3898901" cy="685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grpSp>
          <p:nvGrpSpPr>
            <p:cNvPr id="23" name="组合 22"/>
            <p:cNvGrpSpPr/>
            <p:nvPr>
              <p:custDataLst>
                <p:tags r:id="rId7"/>
              </p:custDataLst>
            </p:nvPr>
          </p:nvGrpSpPr>
          <p:grpSpPr>
            <a:xfrm>
              <a:off x="5870998" y="813600"/>
              <a:ext cx="450004" cy="46023"/>
              <a:chOff x="4581427" y="2078594"/>
              <a:chExt cx="1659117" cy="169682"/>
            </a:xfrm>
          </p:grpSpPr>
          <p:grpSp>
            <p:nvGrpSpPr>
              <p:cNvPr id="27" name="组合 26"/>
              <p:cNvGrpSpPr/>
              <p:nvPr>
                <p:custDataLst>
                  <p:tags r:id="rId8"/>
                </p:custDataLst>
              </p:nvPr>
            </p:nvGrpSpPr>
            <p:grpSpPr>
              <a:xfrm>
                <a:off x="4581427" y="2078594"/>
                <a:ext cx="598859" cy="169682"/>
                <a:chOff x="4581427" y="2078594"/>
                <a:chExt cx="598859" cy="169682"/>
              </a:xfrm>
            </p:grpSpPr>
            <p:sp>
              <p:nvSpPr>
                <p:cNvPr id="32" name="椭圆 31"/>
                <p:cNvSpPr/>
                <p:nvPr>
                  <p:custDataLst>
                    <p:tags r:id="rId9"/>
                  </p:custDataLst>
                </p:nvPr>
              </p:nvSpPr>
              <p:spPr>
                <a:xfrm>
                  <a:off x="4581427"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custDataLst>
                    <p:tags r:id="rId10"/>
                  </p:custDataLst>
                </p:nvPr>
              </p:nvSpPr>
              <p:spPr>
                <a:xfrm>
                  <a:off x="4796016"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custDataLst>
                    <p:tags r:id="rId11"/>
                  </p:custDataLst>
                </p:nvPr>
              </p:nvSpPr>
              <p:spPr>
                <a:xfrm>
                  <a:off x="5010604" y="2078594"/>
                  <a:ext cx="169682" cy="1696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custDataLst>
                  <p:tags r:id="rId12"/>
                </p:custDataLst>
              </p:nvPr>
            </p:nvGrpSpPr>
            <p:grpSpPr>
              <a:xfrm>
                <a:off x="5600700" y="2078594"/>
                <a:ext cx="639844" cy="169682"/>
                <a:chOff x="5600700" y="2078594"/>
                <a:chExt cx="639844" cy="169682"/>
              </a:xfrm>
            </p:grpSpPr>
            <p:sp>
              <p:nvSpPr>
                <p:cNvPr id="29" name="椭圆 28"/>
                <p:cNvSpPr/>
                <p:nvPr>
                  <p:custDataLst>
                    <p:tags r:id="rId13"/>
                  </p:custDataLst>
                </p:nvPr>
              </p:nvSpPr>
              <p:spPr>
                <a:xfrm>
                  <a:off x="5600700"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custDataLst>
                    <p:tags r:id="rId14"/>
                  </p:custDataLst>
                </p:nvPr>
              </p:nvSpPr>
              <p:spPr>
                <a:xfrm>
                  <a:off x="5835781"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custDataLst>
                    <p:tags r:id="rId15"/>
                  </p:custDataLst>
                </p:nvPr>
              </p:nvSpPr>
              <p:spPr>
                <a:xfrm>
                  <a:off x="6070862" y="2078594"/>
                  <a:ext cx="169682" cy="16968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4" name="组合 23"/>
            <p:cNvGrpSpPr/>
            <p:nvPr>
              <p:custDataLst>
                <p:tags r:id="rId16"/>
              </p:custDataLst>
            </p:nvPr>
          </p:nvGrpSpPr>
          <p:grpSpPr>
            <a:xfrm>
              <a:off x="334963" y="377216"/>
              <a:ext cx="792957" cy="342637"/>
              <a:chOff x="881446" y="1470776"/>
              <a:chExt cx="792957" cy="342637"/>
            </a:xfrm>
          </p:grpSpPr>
          <p:sp>
            <p:nvSpPr>
              <p:cNvPr id="25" name="chevron_225598"/>
              <p:cNvSpPr/>
              <p:nvPr>
                <p:custDataLst>
                  <p:tags r:id="rId17"/>
                </p:custDataLst>
              </p:nvPr>
            </p:nvSpPr>
            <p:spPr>
              <a:xfrm rot="10800000">
                <a:off x="881446" y="1470776"/>
                <a:ext cx="560944" cy="342636"/>
              </a:xfrm>
              <a:custGeom>
                <a:gdLst>
                  <a:gd name="connsiteX0" fmla="*/ 148077 w 558218"/>
                  <a:gd name="connsiteY0" fmla="*/ 479905 h 606722"/>
                  <a:gd name="connsiteX1" fmla="*/ 164347 w 558218"/>
                  <a:gd name="connsiteY1" fmla="*/ 485240 h 606722"/>
                  <a:gd name="connsiteX2" fmla="*/ 168170 w 558218"/>
                  <a:gd name="connsiteY2" fmla="*/ 492886 h 606722"/>
                  <a:gd name="connsiteX3" fmla="*/ 162746 w 558218"/>
                  <a:gd name="connsiteY3" fmla="*/ 509156 h 606722"/>
                  <a:gd name="connsiteX4" fmla="*/ 157323 w 558218"/>
                  <a:gd name="connsiteY4" fmla="*/ 510401 h 606722"/>
                  <a:gd name="connsiteX5" fmla="*/ 146566 w 558218"/>
                  <a:gd name="connsiteY5" fmla="*/ 503733 h 606722"/>
                  <a:gd name="connsiteX6" fmla="*/ 142743 w 558218"/>
                  <a:gd name="connsiteY6" fmla="*/ 496087 h 606722"/>
                  <a:gd name="connsiteX7" fmla="*/ 148077 w 558218"/>
                  <a:gd name="connsiteY7" fmla="*/ 479905 h 606722"/>
                  <a:gd name="connsiteX8" fmla="*/ 53885 w 558218"/>
                  <a:gd name="connsiteY8" fmla="*/ 292552 h 606722"/>
                  <a:gd name="connsiteX9" fmla="*/ 70089 w 558218"/>
                  <a:gd name="connsiteY9" fmla="*/ 297886 h 606722"/>
                  <a:gd name="connsiteX10" fmla="*/ 144878 w 558218"/>
                  <a:gd name="connsiteY10" fmla="*/ 446598 h 606722"/>
                  <a:gd name="connsiteX11" fmla="*/ 139536 w 558218"/>
                  <a:gd name="connsiteY11" fmla="*/ 462865 h 606722"/>
                  <a:gd name="connsiteX12" fmla="*/ 134105 w 558218"/>
                  <a:gd name="connsiteY12" fmla="*/ 464109 h 606722"/>
                  <a:gd name="connsiteX13" fmla="*/ 123243 w 558218"/>
                  <a:gd name="connsiteY13" fmla="*/ 457442 h 606722"/>
                  <a:gd name="connsiteX14" fmla="*/ 48453 w 558218"/>
                  <a:gd name="connsiteY14" fmla="*/ 308730 h 606722"/>
                  <a:gd name="connsiteX15" fmla="*/ 53885 w 558218"/>
                  <a:gd name="connsiteY15" fmla="*/ 292552 h 606722"/>
                  <a:gd name="connsiteX16" fmla="*/ 395055 w 558218"/>
                  <a:gd name="connsiteY16" fmla="*/ 24173 h 606722"/>
                  <a:gd name="connsiteX17" fmla="*/ 254619 w 558218"/>
                  <a:gd name="connsiteY17" fmla="*/ 303317 h 606722"/>
                  <a:gd name="connsiteX18" fmla="*/ 395055 w 558218"/>
                  <a:gd name="connsiteY18" fmla="*/ 582549 h 606722"/>
                  <a:gd name="connsiteX19" fmla="*/ 526503 w 558218"/>
                  <a:gd name="connsiteY19" fmla="*/ 582549 h 606722"/>
                  <a:gd name="connsiteX20" fmla="*/ 388825 w 558218"/>
                  <a:gd name="connsiteY20" fmla="*/ 308738 h 606722"/>
                  <a:gd name="connsiteX21" fmla="*/ 388825 w 558218"/>
                  <a:gd name="connsiteY21" fmla="*/ 297895 h 606722"/>
                  <a:gd name="connsiteX22" fmla="*/ 526503 w 558218"/>
                  <a:gd name="connsiteY22" fmla="*/ 24173 h 606722"/>
                  <a:gd name="connsiteX23" fmla="*/ 166035 w 558218"/>
                  <a:gd name="connsiteY23" fmla="*/ 24173 h 606722"/>
                  <a:gd name="connsiteX24" fmla="*/ 25658 w 558218"/>
                  <a:gd name="connsiteY24" fmla="*/ 303317 h 606722"/>
                  <a:gd name="connsiteX25" fmla="*/ 166035 w 558218"/>
                  <a:gd name="connsiteY25" fmla="*/ 582549 h 606722"/>
                  <a:gd name="connsiteX26" fmla="*/ 297511 w 558218"/>
                  <a:gd name="connsiteY26" fmla="*/ 582549 h 606722"/>
                  <a:gd name="connsiteX27" fmla="*/ 159804 w 558218"/>
                  <a:gd name="connsiteY27" fmla="*/ 308738 h 606722"/>
                  <a:gd name="connsiteX28" fmla="*/ 159804 w 558218"/>
                  <a:gd name="connsiteY28" fmla="*/ 297895 h 606722"/>
                  <a:gd name="connsiteX29" fmla="*/ 297511 w 558218"/>
                  <a:gd name="connsiteY29" fmla="*/ 24173 h 606722"/>
                  <a:gd name="connsiteX30" fmla="*/ 387580 w 558218"/>
                  <a:gd name="connsiteY30" fmla="*/ 0 h 606722"/>
                  <a:gd name="connsiteX31" fmla="*/ 546082 w 558218"/>
                  <a:gd name="connsiteY31" fmla="*/ 0 h 606722"/>
                  <a:gd name="connsiteX32" fmla="*/ 556405 w 558218"/>
                  <a:gd name="connsiteY32" fmla="*/ 5777 h 606722"/>
                  <a:gd name="connsiteX33" fmla="*/ 556939 w 558218"/>
                  <a:gd name="connsiteY33" fmla="*/ 17508 h 606722"/>
                  <a:gd name="connsiteX34" fmla="*/ 413210 w 558218"/>
                  <a:gd name="connsiteY34" fmla="*/ 303317 h 606722"/>
                  <a:gd name="connsiteX35" fmla="*/ 556939 w 558218"/>
                  <a:gd name="connsiteY35" fmla="*/ 589214 h 606722"/>
                  <a:gd name="connsiteX36" fmla="*/ 556405 w 558218"/>
                  <a:gd name="connsiteY36" fmla="*/ 600945 h 606722"/>
                  <a:gd name="connsiteX37" fmla="*/ 546082 w 558218"/>
                  <a:gd name="connsiteY37" fmla="*/ 606722 h 606722"/>
                  <a:gd name="connsiteX38" fmla="*/ 387580 w 558218"/>
                  <a:gd name="connsiteY38" fmla="*/ 606722 h 606722"/>
                  <a:gd name="connsiteX39" fmla="*/ 376722 w 558218"/>
                  <a:gd name="connsiteY39" fmla="*/ 600057 h 606722"/>
                  <a:gd name="connsiteX40" fmla="*/ 230323 w 558218"/>
                  <a:gd name="connsiteY40" fmla="*/ 308738 h 606722"/>
                  <a:gd name="connsiteX41" fmla="*/ 230323 w 558218"/>
                  <a:gd name="connsiteY41" fmla="*/ 297895 h 606722"/>
                  <a:gd name="connsiteX42" fmla="*/ 376722 w 558218"/>
                  <a:gd name="connsiteY42" fmla="*/ 6665 h 606722"/>
                  <a:gd name="connsiteX43" fmla="*/ 387580 w 558218"/>
                  <a:gd name="connsiteY43" fmla="*/ 0 h 606722"/>
                  <a:gd name="connsiteX44" fmla="*/ 158558 w 558218"/>
                  <a:gd name="connsiteY44" fmla="*/ 0 h 606722"/>
                  <a:gd name="connsiteX45" fmla="*/ 317094 w 558218"/>
                  <a:gd name="connsiteY45" fmla="*/ 0 h 606722"/>
                  <a:gd name="connsiteX46" fmla="*/ 327420 w 558218"/>
                  <a:gd name="connsiteY46" fmla="*/ 5777 h 606722"/>
                  <a:gd name="connsiteX47" fmla="*/ 327954 w 558218"/>
                  <a:gd name="connsiteY47" fmla="*/ 17508 h 606722"/>
                  <a:gd name="connsiteX48" fmla="*/ 184195 w 558218"/>
                  <a:gd name="connsiteY48" fmla="*/ 303317 h 606722"/>
                  <a:gd name="connsiteX49" fmla="*/ 327954 w 558218"/>
                  <a:gd name="connsiteY49" fmla="*/ 589214 h 606722"/>
                  <a:gd name="connsiteX50" fmla="*/ 327420 w 558218"/>
                  <a:gd name="connsiteY50" fmla="*/ 600945 h 606722"/>
                  <a:gd name="connsiteX51" fmla="*/ 317094 w 558218"/>
                  <a:gd name="connsiteY51" fmla="*/ 606722 h 606722"/>
                  <a:gd name="connsiteX52" fmla="*/ 158558 w 558218"/>
                  <a:gd name="connsiteY52" fmla="*/ 606722 h 606722"/>
                  <a:gd name="connsiteX53" fmla="*/ 147698 w 558218"/>
                  <a:gd name="connsiteY53" fmla="*/ 600057 h 606722"/>
                  <a:gd name="connsiteX54" fmla="*/ 1268 w 558218"/>
                  <a:gd name="connsiteY54" fmla="*/ 308738 h 606722"/>
                  <a:gd name="connsiteX55" fmla="*/ 1268 w 558218"/>
                  <a:gd name="connsiteY55" fmla="*/ 297895 h 606722"/>
                  <a:gd name="connsiteX56" fmla="*/ 147698 w 558218"/>
                  <a:gd name="connsiteY56" fmla="*/ 6665 h 606722"/>
                  <a:gd name="connsiteX57" fmla="*/ 158558 w 558218"/>
                  <a:gd name="connsiteY57" fmla="*/ 0 h 60672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58218" h="606722">
                    <a:moveTo>
                      <a:pt x="148077" y="479905"/>
                    </a:moveTo>
                    <a:cubicBezTo>
                      <a:pt x="154034" y="476882"/>
                      <a:pt x="161324" y="479283"/>
                      <a:pt x="164347" y="485240"/>
                    </a:cubicBezTo>
                    <a:lnTo>
                      <a:pt x="168170" y="492886"/>
                    </a:lnTo>
                    <a:cubicBezTo>
                      <a:pt x="171192" y="498843"/>
                      <a:pt x="168703" y="506133"/>
                      <a:pt x="162746" y="509156"/>
                    </a:cubicBezTo>
                    <a:cubicBezTo>
                      <a:pt x="161057" y="510045"/>
                      <a:pt x="159190" y="510401"/>
                      <a:pt x="157323" y="510401"/>
                    </a:cubicBezTo>
                    <a:cubicBezTo>
                      <a:pt x="152967" y="510401"/>
                      <a:pt x="148700" y="508000"/>
                      <a:pt x="146566" y="503733"/>
                    </a:cubicBezTo>
                    <a:lnTo>
                      <a:pt x="142743" y="496087"/>
                    </a:lnTo>
                    <a:cubicBezTo>
                      <a:pt x="139720" y="490130"/>
                      <a:pt x="142121" y="482839"/>
                      <a:pt x="148077" y="479905"/>
                    </a:cubicBezTo>
                    <a:close/>
                    <a:moveTo>
                      <a:pt x="53885" y="292552"/>
                    </a:moveTo>
                    <a:cubicBezTo>
                      <a:pt x="59850" y="289530"/>
                      <a:pt x="67151" y="291930"/>
                      <a:pt x="70089" y="297886"/>
                    </a:cubicBezTo>
                    <a:lnTo>
                      <a:pt x="144878" y="446598"/>
                    </a:lnTo>
                    <a:cubicBezTo>
                      <a:pt x="147905" y="452553"/>
                      <a:pt x="145501" y="459842"/>
                      <a:pt x="139536" y="462865"/>
                    </a:cubicBezTo>
                    <a:cubicBezTo>
                      <a:pt x="137755" y="463665"/>
                      <a:pt x="135886" y="464109"/>
                      <a:pt x="134105" y="464109"/>
                    </a:cubicBezTo>
                    <a:cubicBezTo>
                      <a:pt x="129653" y="464109"/>
                      <a:pt x="125379" y="461709"/>
                      <a:pt x="123243" y="457442"/>
                    </a:cubicBezTo>
                    <a:lnTo>
                      <a:pt x="48453" y="308730"/>
                    </a:lnTo>
                    <a:cubicBezTo>
                      <a:pt x="45515" y="302775"/>
                      <a:pt x="47919" y="295486"/>
                      <a:pt x="53885" y="292552"/>
                    </a:cubicBezTo>
                    <a:close/>
                    <a:moveTo>
                      <a:pt x="395055" y="24173"/>
                    </a:moveTo>
                    <a:lnTo>
                      <a:pt x="254619" y="303317"/>
                    </a:lnTo>
                    <a:lnTo>
                      <a:pt x="395055" y="582549"/>
                    </a:lnTo>
                    <a:lnTo>
                      <a:pt x="526503" y="582549"/>
                    </a:lnTo>
                    <a:lnTo>
                      <a:pt x="388825" y="308738"/>
                    </a:lnTo>
                    <a:cubicBezTo>
                      <a:pt x="387135" y="305361"/>
                      <a:pt x="387135" y="301361"/>
                      <a:pt x="388825" y="297895"/>
                    </a:cubicBezTo>
                    <a:lnTo>
                      <a:pt x="526503" y="24173"/>
                    </a:lnTo>
                    <a:close/>
                    <a:moveTo>
                      <a:pt x="166035" y="24173"/>
                    </a:moveTo>
                    <a:lnTo>
                      <a:pt x="25658" y="303317"/>
                    </a:lnTo>
                    <a:lnTo>
                      <a:pt x="166035" y="582549"/>
                    </a:lnTo>
                    <a:lnTo>
                      <a:pt x="297511" y="582549"/>
                    </a:lnTo>
                    <a:lnTo>
                      <a:pt x="159804" y="308738"/>
                    </a:lnTo>
                    <a:cubicBezTo>
                      <a:pt x="158113" y="305361"/>
                      <a:pt x="158113" y="301361"/>
                      <a:pt x="159804" y="297895"/>
                    </a:cubicBezTo>
                    <a:lnTo>
                      <a:pt x="297511" y="24173"/>
                    </a:lnTo>
                    <a:close/>
                    <a:moveTo>
                      <a:pt x="387580" y="0"/>
                    </a:moveTo>
                    <a:lnTo>
                      <a:pt x="546082" y="0"/>
                    </a:lnTo>
                    <a:cubicBezTo>
                      <a:pt x="550265" y="0"/>
                      <a:pt x="554180" y="2133"/>
                      <a:pt x="556405" y="5777"/>
                    </a:cubicBezTo>
                    <a:cubicBezTo>
                      <a:pt x="558630" y="9331"/>
                      <a:pt x="558808" y="13775"/>
                      <a:pt x="556939" y="17508"/>
                    </a:cubicBezTo>
                    <a:lnTo>
                      <a:pt x="413210" y="303317"/>
                    </a:lnTo>
                    <a:lnTo>
                      <a:pt x="556939" y="589214"/>
                    </a:lnTo>
                    <a:cubicBezTo>
                      <a:pt x="558808" y="592947"/>
                      <a:pt x="558630" y="597391"/>
                      <a:pt x="556405" y="600945"/>
                    </a:cubicBezTo>
                    <a:cubicBezTo>
                      <a:pt x="554180" y="604500"/>
                      <a:pt x="550265" y="606722"/>
                      <a:pt x="546082" y="606722"/>
                    </a:cubicBezTo>
                    <a:lnTo>
                      <a:pt x="387580" y="606722"/>
                    </a:lnTo>
                    <a:cubicBezTo>
                      <a:pt x="382952" y="606722"/>
                      <a:pt x="378769" y="604145"/>
                      <a:pt x="376722" y="600057"/>
                    </a:cubicBezTo>
                    <a:lnTo>
                      <a:pt x="230323" y="308738"/>
                    </a:lnTo>
                    <a:cubicBezTo>
                      <a:pt x="228632" y="305361"/>
                      <a:pt x="228632" y="301361"/>
                      <a:pt x="230323" y="297895"/>
                    </a:cubicBezTo>
                    <a:lnTo>
                      <a:pt x="376722" y="6665"/>
                    </a:lnTo>
                    <a:cubicBezTo>
                      <a:pt x="378769" y="2577"/>
                      <a:pt x="382952" y="0"/>
                      <a:pt x="387580" y="0"/>
                    </a:cubicBezTo>
                    <a:close/>
                    <a:moveTo>
                      <a:pt x="158558" y="0"/>
                    </a:moveTo>
                    <a:lnTo>
                      <a:pt x="317094" y="0"/>
                    </a:lnTo>
                    <a:cubicBezTo>
                      <a:pt x="321367" y="0"/>
                      <a:pt x="325194" y="2133"/>
                      <a:pt x="327420" y="5777"/>
                    </a:cubicBezTo>
                    <a:cubicBezTo>
                      <a:pt x="329645" y="9331"/>
                      <a:pt x="329823" y="13775"/>
                      <a:pt x="327954" y="17508"/>
                    </a:cubicBezTo>
                    <a:lnTo>
                      <a:pt x="184195" y="303317"/>
                    </a:lnTo>
                    <a:lnTo>
                      <a:pt x="327954" y="589214"/>
                    </a:lnTo>
                    <a:cubicBezTo>
                      <a:pt x="329823" y="592947"/>
                      <a:pt x="329645" y="597391"/>
                      <a:pt x="327420" y="600945"/>
                    </a:cubicBezTo>
                    <a:cubicBezTo>
                      <a:pt x="325194" y="604500"/>
                      <a:pt x="321367" y="606722"/>
                      <a:pt x="317094" y="606722"/>
                    </a:cubicBezTo>
                    <a:lnTo>
                      <a:pt x="158558" y="606722"/>
                    </a:lnTo>
                    <a:cubicBezTo>
                      <a:pt x="153929" y="606722"/>
                      <a:pt x="149746" y="604145"/>
                      <a:pt x="147698" y="600057"/>
                    </a:cubicBezTo>
                    <a:lnTo>
                      <a:pt x="1268" y="308738"/>
                    </a:lnTo>
                    <a:cubicBezTo>
                      <a:pt x="-423" y="305361"/>
                      <a:pt x="-423" y="301361"/>
                      <a:pt x="1268" y="297895"/>
                    </a:cubicBezTo>
                    <a:lnTo>
                      <a:pt x="147698" y="6665"/>
                    </a:lnTo>
                    <a:cubicBezTo>
                      <a:pt x="149746" y="2577"/>
                      <a:pt x="153929" y="0"/>
                      <a:pt x="158558" y="0"/>
                    </a:cubicBez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arrow_156300"/>
              <p:cNvSpPr/>
              <p:nvPr>
                <p:custDataLst>
                  <p:tags r:id="rId18"/>
                </p:custDataLst>
              </p:nvPr>
            </p:nvSpPr>
            <p:spPr>
              <a:xfrm>
                <a:off x="1331766" y="1470776"/>
                <a:ext cx="342637" cy="342637"/>
              </a:xfrm>
              <a:custGeom>
                <a:gdLst>
                  <a:gd name="connsiteX0" fmla="*/ 207956 w 605592"/>
                  <a:gd name="connsiteY0" fmla="*/ 89900 h 605592"/>
                  <a:gd name="connsiteX1" fmla="*/ 275355 w 605592"/>
                  <a:gd name="connsiteY1" fmla="*/ 89900 h 605592"/>
                  <a:gd name="connsiteX2" fmla="*/ 480056 w 605592"/>
                  <a:gd name="connsiteY2" fmla="*/ 302831 h 605592"/>
                  <a:gd name="connsiteX3" fmla="*/ 275355 w 605592"/>
                  <a:gd name="connsiteY3" fmla="*/ 515762 h 605592"/>
                  <a:gd name="connsiteX4" fmla="*/ 207956 w 605592"/>
                  <a:gd name="connsiteY4" fmla="*/ 515762 h 605592"/>
                  <a:gd name="connsiteX5" fmla="*/ 364941 w 605592"/>
                  <a:gd name="connsiteY5" fmla="*/ 352703 h 605592"/>
                  <a:gd name="connsiteX6" fmla="*/ 413029 w 605592"/>
                  <a:gd name="connsiteY6" fmla="*/ 302831 h 605592"/>
                  <a:gd name="connsiteX7" fmla="*/ 364941 w 605592"/>
                  <a:gd name="connsiteY7" fmla="*/ 252959 h 605592"/>
                  <a:gd name="connsiteX8" fmla="*/ 89033 w 605592"/>
                  <a:gd name="connsiteY8" fmla="*/ 37820 h 605592"/>
                  <a:gd name="connsiteX9" fmla="*/ 344249 w 605592"/>
                  <a:gd name="connsiteY9" fmla="*/ 302842 h 605592"/>
                  <a:gd name="connsiteX10" fmla="*/ 89033 w 605592"/>
                  <a:gd name="connsiteY10" fmla="*/ 567772 h 605592"/>
                  <a:gd name="connsiteX11" fmla="*/ 298386 w 605592"/>
                  <a:gd name="connsiteY11" fmla="*/ 567772 h 605592"/>
                  <a:gd name="connsiteX12" fmla="*/ 553045 w 605592"/>
                  <a:gd name="connsiteY12" fmla="*/ 302842 h 605592"/>
                  <a:gd name="connsiteX13" fmla="*/ 298386 w 605592"/>
                  <a:gd name="connsiteY13" fmla="*/ 37820 h 605592"/>
                  <a:gd name="connsiteX14" fmla="*/ 0 w 605592"/>
                  <a:gd name="connsiteY14" fmla="*/ 0 h 605592"/>
                  <a:gd name="connsiteX15" fmla="*/ 314448 w 605592"/>
                  <a:gd name="connsiteY15" fmla="*/ 0 h 605592"/>
                  <a:gd name="connsiteX16" fmla="*/ 605592 w 605592"/>
                  <a:gd name="connsiteY16" fmla="*/ 302842 h 605592"/>
                  <a:gd name="connsiteX17" fmla="*/ 314448 w 605592"/>
                  <a:gd name="connsiteY17" fmla="*/ 605592 h 605592"/>
                  <a:gd name="connsiteX18" fmla="*/ 0 w 605592"/>
                  <a:gd name="connsiteY18" fmla="*/ 605592 h 605592"/>
                  <a:gd name="connsiteX19" fmla="*/ 291609 w 605592"/>
                  <a:gd name="connsiteY19" fmla="*/ 302842 h 60559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592" h="605592">
                    <a:moveTo>
                      <a:pt x="207956" y="89900"/>
                    </a:moveTo>
                    <a:lnTo>
                      <a:pt x="275355" y="89900"/>
                    </a:lnTo>
                    <a:lnTo>
                      <a:pt x="480056" y="302831"/>
                    </a:lnTo>
                    <a:lnTo>
                      <a:pt x="275355" y="515762"/>
                    </a:lnTo>
                    <a:lnTo>
                      <a:pt x="207956" y="515762"/>
                    </a:lnTo>
                    <a:lnTo>
                      <a:pt x="364941" y="352703"/>
                    </a:lnTo>
                    <a:lnTo>
                      <a:pt x="413029" y="302831"/>
                    </a:lnTo>
                    <a:lnTo>
                      <a:pt x="364941" y="252959"/>
                    </a:lnTo>
                    <a:close/>
                    <a:moveTo>
                      <a:pt x="89033" y="37820"/>
                    </a:moveTo>
                    <a:lnTo>
                      <a:pt x="344249" y="302842"/>
                    </a:lnTo>
                    <a:lnTo>
                      <a:pt x="89033" y="567772"/>
                    </a:lnTo>
                    <a:lnTo>
                      <a:pt x="298386" y="567772"/>
                    </a:lnTo>
                    <a:lnTo>
                      <a:pt x="553045" y="302842"/>
                    </a:lnTo>
                    <a:lnTo>
                      <a:pt x="298386" y="37820"/>
                    </a:lnTo>
                    <a:close/>
                    <a:moveTo>
                      <a:pt x="0" y="0"/>
                    </a:moveTo>
                    <a:lnTo>
                      <a:pt x="314448" y="0"/>
                    </a:lnTo>
                    <a:lnTo>
                      <a:pt x="605592" y="302842"/>
                    </a:lnTo>
                    <a:lnTo>
                      <a:pt x="314448" y="605592"/>
                    </a:lnTo>
                    <a:lnTo>
                      <a:pt x="0" y="605592"/>
                    </a:lnTo>
                    <a:lnTo>
                      <a:pt x="291609" y="302842"/>
                    </a:lnTo>
                    <a:close/>
                  </a:path>
                </a:pathLst>
              </a:custGeom>
              <a:solidFill>
                <a:srgbClr val="2B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p:timing/>
</p:sldLayout>
</file>

<file path=ppt/slideLayouts/slideLayout9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BackCover">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9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9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内容1#q1=1,2,3,4,5,6,7">
    <p:spTree>
      <p:nvGrpSpPr>
        <p:cNvPr id="1" name=""/>
        <p:cNvGrpSpPr/>
        <p:nvPr>
          <p:custDataLst>
            <p:tags r:id="rId1"/>
          </p:custDataLst>
        </p:nvPr>
      </p:nvGrpSpPr>
      <p:grpSpPr>
        <a:xfrm>
          <a:off x="0" y="0"/>
          <a:ext cx="0" cy="0"/>
        </a:xfrm>
      </p:grpSpPr>
      <p:pic>
        <p:nvPicPr>
          <p:cNvPr id="2" name="Hexin Shape 2" descr="preencoded.png"/>
          <p:cNvPicPr>
            <a:picLocks noChangeAspect="1"/>
          </p:cNvPicPr>
          <p:nvPr>
            <p:custDataLst>
              <p:tags r:id="rId3"/>
            </p:custDataLst>
          </p:nvPr>
        </p:nvPicPr>
        <p:blipFill>
          <a:blip r:embed="rId2"/>
          <a:stretch>
            <a:fillRect/>
          </a:stretch>
        </p:blipFill>
        <p:spPr>
          <a:xfrm>
            <a:off x="0" y="0"/>
            <a:ext cx="12188952" cy="6858000"/>
          </a:xfrm>
          <a:prstGeom prst="rect">
            <a:avLst/>
          </a:prstGeom>
        </p:spPr>
      </p:pic>
    </p:spTree>
  </p:cSld>
  <p:clrMapOvr>
    <a:masterClrMapping/>
  </p:clrMapOvr>
  <p:transition/>
  <p:timing/>
</p:sldLayout>
</file>

<file path=ppt/slideLayouts/slideLayout9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标题和内容">
    <p:spTree>
      <p:nvGrpSpPr>
        <p:cNvPr id="1" name=""/>
        <p:cNvGrpSpPr/>
        <p:nvPr>
          <p:custDataLst>
            <p:tags r:id="rId1"/>
          </p:custDataLst>
        </p:nvPr>
      </p:nvGrpSpPr>
      <p:grpSpPr>
        <a:xfrm>
          <a:off x="0" y="0"/>
          <a:ext cx="0" cy="0"/>
        </a:xfrm>
      </p:grpSpPr>
      <p:sp>
        <p:nvSpPr>
          <p:cNvPr id="10" name="单圆角矩形 9"/>
          <p:cNvSpPr/>
          <p:nvPr userDrawn="1">
            <p:custDataLst>
              <p:tags r:id="rId2"/>
            </p:custDataLst>
          </p:nvPr>
        </p:nvSpPr>
        <p:spPr>
          <a:xfrm>
            <a:off x="9087485" y="70485"/>
            <a:ext cx="2425065" cy="448310"/>
          </a:xfrm>
          <a:prstGeom prst="round1Rect">
            <a:avLst/>
          </a:prstGeom>
          <a:solidFill>
            <a:schemeClr val="bg1">
              <a:lumMod val="85000"/>
            </a:schemeClr>
          </a:solidFill>
          <a:ln>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考向破译</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9" name="单圆角矩形 8"/>
          <p:cNvSpPr/>
          <p:nvPr userDrawn="1">
            <p:custDataLst>
              <p:tags r:id="rId3"/>
            </p:custDataLst>
          </p:nvPr>
        </p:nvSpPr>
        <p:spPr>
          <a:xfrm>
            <a:off x="6419215" y="69850"/>
            <a:ext cx="2425065" cy="448310"/>
          </a:xfrm>
          <a:prstGeom prst="round1Rect">
            <a:avLst/>
          </a:prstGeom>
          <a:solidFill>
            <a:schemeClr val="bg1"/>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知能解码</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
        <p:nvSpPr>
          <p:cNvPr id="6" name="圆角矩形 5"/>
          <p:cNvSpPr/>
          <p:nvPr userDrawn="1">
            <p:custDataLst>
              <p:tags r:id="rId4"/>
            </p:custDataLst>
          </p:nvPr>
        </p:nvSpPr>
        <p:spPr>
          <a:xfrm>
            <a:off x="13970" y="519430"/>
            <a:ext cx="12164695" cy="603885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userDrawn="1">
            <p:custDataLst>
              <p:tags r:id="rId5"/>
            </p:custDataLst>
          </p:nvPr>
        </p:nvSpPr>
        <p:spPr>
          <a:xfrm>
            <a:off x="0" y="6571615"/>
            <a:ext cx="12192000" cy="28130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grpSp>
        <p:nvGrpSpPr>
          <p:cNvPr id="4" name="组合 3"/>
          <p:cNvGrpSpPr/>
          <p:nvPr userDrawn="1">
            <p:custDataLst>
              <p:tags r:id="rId6"/>
            </p:custDataLst>
          </p:nvPr>
        </p:nvGrpSpPr>
        <p:grpSpPr>
          <a:xfrm>
            <a:off x="-13652" y="-1270"/>
            <a:ext cx="5971539" cy="522809"/>
            <a:chOff x="59" y="76"/>
            <a:chExt cx="8812" cy="845"/>
          </a:xfrm>
        </p:grpSpPr>
        <p:grpSp>
          <p:nvGrpSpPr>
            <p:cNvPr id="2" name="组合 1"/>
            <p:cNvGrpSpPr/>
            <p:nvPr>
              <p:custDataLst>
                <p:tags r:id="rId7"/>
              </p:custDataLst>
            </p:nvPr>
          </p:nvGrpSpPr>
          <p:grpSpPr>
            <a:xfrm>
              <a:off x="59" y="176"/>
              <a:ext cx="8812" cy="745"/>
              <a:chOff x="560898" y="1059727"/>
              <a:chExt cx="5595427" cy="473329"/>
            </a:xfrm>
          </p:grpSpPr>
          <p:sp>
            <p:nvSpPr>
              <p:cNvPr id="3" name="任意多边形: 形状 18"/>
              <p:cNvSpPr/>
              <p:nvPr>
                <p:custDataLst>
                  <p:tags r:id="rId8"/>
                </p:custDataLst>
              </p:nvPr>
            </p:nvSpPr>
            <p:spPr>
              <a:xfrm rot="5400000">
                <a:off x="602246" y="1029462"/>
                <a:ext cx="456378" cy="539075"/>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9"/>
                </p:custDataLst>
              </p:nvPr>
            </p:nvSpPr>
            <p:spPr>
              <a:xfrm rot="5400000">
                <a:off x="3589323" y="-1033946"/>
                <a:ext cx="473329" cy="4660675"/>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851" y="76"/>
              <a:ext cx="786" cy="786"/>
            </a:xfrm>
            <a:prstGeom prst="rect">
              <a:avLst/>
            </a:prstGeom>
          </p:spPr>
        </p:pic>
      </p:grpSp>
    </p:spTree>
  </p:cSld>
  <p:clrMapOvr>
    <a:masterClrMapping/>
  </p:clrMapOvr>
  <p:transition/>
  <p:timing/>
</p:sldLayout>
</file>

<file path=ppt/slideLayouts/slideLayout10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cSld name="空白">
    <p:spTree>
      <p:nvGrpSpPr>
        <p:cNvPr id="1" name=""/>
        <p:cNvGrpSpPr/>
        <p:nvPr>
          <p:custDataLst>
            <p:tags r:id="rId1"/>
          </p:custDataLst>
        </p:nvPr>
      </p:nvGrpSpPr>
      <p:grpSpPr>
        <a:xfrm>
          <a:off x="0" y="0"/>
          <a:ext cx="0" cy="0"/>
        </a:xfrm>
      </p:grpSpPr>
      <p:sp>
        <p:nvSpPr>
          <p:cNvPr id="6" name="圆角矩形 5"/>
          <p:cNvSpPr/>
          <p:nvPr userDrawn="1">
            <p:custDataLst>
              <p:tags r:id="rId2"/>
            </p:custDataLst>
          </p:nvPr>
        </p:nvSpPr>
        <p:spPr>
          <a:xfrm>
            <a:off x="13970" y="519430"/>
            <a:ext cx="12164695" cy="6068060"/>
          </a:xfrm>
          <a:prstGeom prst="roundRect">
            <a:avLst>
              <a:gd name="adj" fmla="val 4801"/>
            </a:avLst>
          </a:prstGeom>
          <a:solidFill>
            <a:schemeClr val="bg1"/>
          </a:solidFill>
          <a:ln>
            <a:gradFill>
              <a:gsLst>
                <a:gs pos="37000">
                  <a:schemeClr val="bg1"/>
                </a:gs>
                <a:gs pos="100000">
                  <a:schemeClr val="accent1">
                    <a:lumMod val="85000"/>
                  </a:schemeClr>
                </a:gs>
              </a:gsLst>
              <a:lin ang="16200000" scaled="0"/>
            </a:gra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userDrawn="1">
            <p:custDataLst>
              <p:tags r:id="rId3"/>
            </p:custDataLst>
          </p:nvPr>
        </p:nvGrpSpPr>
        <p:grpSpPr>
          <a:xfrm>
            <a:off x="14605" y="33017"/>
            <a:ext cx="5942965" cy="499113"/>
            <a:chOff x="101" y="76"/>
            <a:chExt cx="8770" cy="786"/>
          </a:xfrm>
        </p:grpSpPr>
        <p:grpSp>
          <p:nvGrpSpPr>
            <p:cNvPr id="2" name="组合 1"/>
            <p:cNvGrpSpPr/>
            <p:nvPr>
              <p:custDataLst>
                <p:tags r:id="rId4"/>
              </p:custDataLst>
            </p:nvPr>
          </p:nvGrpSpPr>
          <p:grpSpPr>
            <a:xfrm>
              <a:off x="101" y="148"/>
              <a:ext cx="8770" cy="696"/>
              <a:chOff x="587375" y="1041797"/>
              <a:chExt cx="5568950" cy="442163"/>
            </a:xfrm>
          </p:grpSpPr>
          <p:sp>
            <p:nvSpPr>
              <p:cNvPr id="3" name="任意多边形: 形状 18"/>
              <p:cNvSpPr/>
              <p:nvPr>
                <p:custDataLst>
                  <p:tags r:id="rId5"/>
                </p:custDataLst>
              </p:nvPr>
            </p:nvSpPr>
            <p:spPr>
              <a:xfrm rot="5400000">
                <a:off x="622413" y="1006758"/>
                <a:ext cx="442121" cy="512198"/>
              </a:xfrm>
              <a:custGeom>
                <a:gdLst>
                  <a:gd name="connsiteX0" fmla="*/ 0 w 442121"/>
                  <a:gd name="connsiteY0" fmla="*/ 512198 h 512198"/>
                  <a:gd name="connsiteX1" fmla="*/ 0 w 442121"/>
                  <a:gd name="connsiteY1" fmla="*/ 0 h 512198"/>
                  <a:gd name="connsiteX2" fmla="*/ 555 w 442121"/>
                  <a:gd name="connsiteY2" fmla="*/ 0 h 512198"/>
                  <a:gd name="connsiteX3" fmla="*/ 6096 w 442121"/>
                  <a:gd name="connsiteY3" fmla="*/ 10208 h 512198"/>
                  <a:gd name="connsiteX4" fmla="*/ 218044 w 442121"/>
                  <a:gd name="connsiteY4" fmla="*/ 122900 h 512198"/>
                  <a:gd name="connsiteX5" fmla="*/ 429992 w 442121"/>
                  <a:gd name="connsiteY5" fmla="*/ 10208 h 512198"/>
                  <a:gd name="connsiteX6" fmla="*/ 435533 w 442121"/>
                  <a:gd name="connsiteY6" fmla="*/ 0 h 512198"/>
                  <a:gd name="connsiteX7" fmla="*/ 442121 w 442121"/>
                  <a:gd name="connsiteY7" fmla="*/ 0 h 512198"/>
                  <a:gd name="connsiteX8" fmla="*/ 442121 w 442121"/>
                  <a:gd name="connsiteY8" fmla="*/ 512198 h 512198"/>
                  <a:gd name="connsiteX9" fmla="*/ 0 w 442121"/>
                  <a:gd name="connsiteY9" fmla="*/ 512198 h 51219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121" h="512198">
                    <a:moveTo>
                      <a:pt x="0" y="512198"/>
                    </a:moveTo>
                    <a:lnTo>
                      <a:pt x="0" y="0"/>
                    </a:lnTo>
                    <a:lnTo>
                      <a:pt x="555" y="0"/>
                    </a:lnTo>
                    <a:lnTo>
                      <a:pt x="6096" y="10208"/>
                    </a:lnTo>
                    <a:cubicBezTo>
                      <a:pt x="52030" y="78199"/>
                      <a:pt x="129817" y="122900"/>
                      <a:pt x="218044" y="122900"/>
                    </a:cubicBezTo>
                    <a:cubicBezTo>
                      <a:pt x="306272" y="122900"/>
                      <a:pt x="384058" y="78199"/>
                      <a:pt x="429992" y="10208"/>
                    </a:cubicBezTo>
                    <a:lnTo>
                      <a:pt x="435533" y="0"/>
                    </a:lnTo>
                    <a:lnTo>
                      <a:pt x="442121" y="0"/>
                    </a:lnTo>
                    <a:lnTo>
                      <a:pt x="442121" y="512198"/>
                    </a:lnTo>
                    <a:lnTo>
                      <a:pt x="0" y="512198"/>
                    </a:lnTo>
                    <a:close/>
                  </a:path>
                </a:pathLst>
              </a:cu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
            <p:nvSpPr>
              <p:cNvPr id="5" name="任意多边形: 形状 17"/>
              <p:cNvSpPr/>
              <p:nvPr>
                <p:custDataLst>
                  <p:tags r:id="rId6"/>
                </p:custDataLst>
              </p:nvPr>
            </p:nvSpPr>
            <p:spPr>
              <a:xfrm rot="5400000">
                <a:off x="3604895" y="-1067470"/>
                <a:ext cx="441960" cy="4660900"/>
              </a:xfrm>
              <a:custGeom>
                <a:gdLst>
                  <a:gd name="connsiteX0" fmla="*/ 0 w 442121"/>
                  <a:gd name="connsiteY0" fmla="*/ 3730563 h 3741682"/>
                  <a:gd name="connsiteX1" fmla="*/ 0 w 442121"/>
                  <a:gd name="connsiteY1" fmla="*/ 0 h 3741682"/>
                  <a:gd name="connsiteX2" fmla="*/ 442121 w 442121"/>
                  <a:gd name="connsiteY2" fmla="*/ 0 h 3741682"/>
                  <a:gd name="connsiteX3" fmla="*/ 442121 w 442121"/>
                  <a:gd name="connsiteY3" fmla="*/ 3741682 h 3741682"/>
                  <a:gd name="connsiteX4" fmla="*/ 429991 w 442121"/>
                  <a:gd name="connsiteY4" fmla="*/ 3719334 h 3741682"/>
                  <a:gd name="connsiteX5" fmla="*/ 218043 w 442121"/>
                  <a:gd name="connsiteY5" fmla="*/ 3606642 h 3741682"/>
                  <a:gd name="connsiteX6" fmla="*/ 6095 w 442121"/>
                  <a:gd name="connsiteY6" fmla="*/ 3719334 h 3741682"/>
                  <a:gd name="connsiteX7" fmla="*/ 0 w 442121"/>
                  <a:gd name="connsiteY7" fmla="*/ 3730563 h 374168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121" h="3741681">
                    <a:moveTo>
                      <a:pt x="0" y="3730563"/>
                    </a:moveTo>
                    <a:lnTo>
                      <a:pt x="0" y="0"/>
                    </a:lnTo>
                    <a:lnTo>
                      <a:pt x="442121" y="0"/>
                    </a:lnTo>
                    <a:lnTo>
                      <a:pt x="442121" y="3741682"/>
                    </a:lnTo>
                    <a:lnTo>
                      <a:pt x="429991" y="3719334"/>
                    </a:lnTo>
                    <a:cubicBezTo>
                      <a:pt x="384057" y="3651344"/>
                      <a:pt x="306271" y="3606642"/>
                      <a:pt x="218043" y="3606642"/>
                    </a:cubicBezTo>
                    <a:cubicBezTo>
                      <a:pt x="129816" y="3606642"/>
                      <a:pt x="52029" y="3651344"/>
                      <a:pt x="6095" y="3719334"/>
                    </a:cubicBezTo>
                    <a:lnTo>
                      <a:pt x="0" y="3730563"/>
                    </a:lnTo>
                    <a:close/>
                  </a:path>
                </a:pathLst>
              </a:cu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grpSp>
        <p:pic>
          <p:nvPicPr>
            <p:cNvPr id="13" name="图片 1" descr="全球"/>
            <p:cNvPicPr>
              <a:picLocks noChangeAspect="1"/>
            </p:cNvPicPr>
            <p:nvPr>
              <p:custDataLst>
                <p:tags r:id="rId9"/>
              </p:custDataLst>
            </p:nvPr>
          </p:nvPicPr>
          <p:blipFill>
            <a:blip r:embed="rId7">
              <a:extLst>
                <a:ext uri="{96DAC541-7B7A-43D3-8B79-37D633B846F1}">
                  <asvg:svgBlip xmlns:asvg="http://schemas.microsoft.com/office/drawing/2016/SVG/main" r:embed="rId8"/>
                </a:ext>
              </a:extLst>
            </a:blip>
            <a:stretch>
              <a:fillRect/>
            </a:stretch>
          </p:blipFill>
          <p:spPr>
            <a:xfrm>
              <a:off x="851" y="76"/>
              <a:ext cx="786" cy="786"/>
            </a:xfrm>
            <a:prstGeom prst="rect">
              <a:avLst/>
            </a:prstGeom>
          </p:spPr>
        </p:pic>
      </p:grpSp>
      <p:sp>
        <p:nvSpPr>
          <p:cNvPr id="20" name="矩形 19"/>
          <p:cNvSpPr/>
          <p:nvPr userDrawn="1">
            <p:custDataLst>
              <p:tags r:id="rId10"/>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中宋" panose="02010600040101010101" charset="-122"/>
              <a:ea typeface="华文中宋" panose="02010600040101010101" charset="-122"/>
            </a:endParaRPr>
          </a:p>
        </p:txBody>
      </p:sp>
      <p:sp>
        <p:nvSpPr>
          <p:cNvPr id="21" name="单圆角矩形 20"/>
          <p:cNvSpPr/>
          <p:nvPr userDrawn="1">
            <p:custDataLst>
              <p:tags r:id="rId11"/>
            </p:custDataLst>
          </p:nvPr>
        </p:nvSpPr>
        <p:spPr>
          <a:xfrm>
            <a:off x="6419215" y="60960"/>
            <a:ext cx="2425065" cy="459740"/>
          </a:xfrm>
          <a:prstGeom prst="round1Rect">
            <a:avLst/>
          </a:prstGeom>
          <a:solidFill>
            <a:schemeClr val="bg1">
              <a:lumMod val="85000"/>
            </a:schemeClr>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rPr>
              <a:t>知能解码</a:t>
            </a:r>
            <a:endParaRPr lang="zh-CN" altLang="en-US" sz="2800" b="1">
              <a:solidFill>
                <a:schemeClr val="accent1">
                  <a:lumMod val="60000"/>
                  <a:lumOff val="40000"/>
                </a:schemeClr>
              </a:solidFill>
              <a:latin typeface="方正大标宋简体" panose="03000509000000000000" charset="-122"/>
              <a:ea typeface="方正大标宋简体" panose="03000509000000000000" charset="-122"/>
              <a:sym typeface="+mn-ea"/>
            </a:endParaRPr>
          </a:p>
        </p:txBody>
      </p:sp>
      <p:sp>
        <p:nvSpPr>
          <p:cNvPr id="22" name="单圆角矩形 21"/>
          <p:cNvSpPr/>
          <p:nvPr userDrawn="1">
            <p:custDataLst>
              <p:tags r:id="rId12"/>
            </p:custDataLst>
          </p:nvPr>
        </p:nvSpPr>
        <p:spPr>
          <a:xfrm>
            <a:off x="9087485" y="57150"/>
            <a:ext cx="2425065" cy="459740"/>
          </a:xfrm>
          <a:prstGeom prst="round1Rect">
            <a:avLst/>
          </a:prstGeom>
          <a:noFill/>
          <a:ln>
            <a:solidFill>
              <a:schemeClr val="bg1">
                <a:lumMod val="65000"/>
              </a:schemeClr>
            </a:solidFill>
          </a:ln>
          <a:extLst>
            <a:ext uri="{909E8E84-426E-40DD-AFC4-6F175D3DCCD1}">
              <a14:hiddenFill xmlns:a14="http://schemas.microsoft.com/office/drawing/2010/main">
                <a:solidFill>
                  <a:schemeClr val="bg1">
                    <a:lumMod val="85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accent1"/>
                </a:solidFill>
                <a:latin typeface="方正大标宋简体" panose="03000509000000000000" charset="-122"/>
                <a:ea typeface="方正大标宋简体" panose="03000509000000000000" charset="-122"/>
                <a:sym typeface="+mn-ea"/>
              </a:rPr>
              <a:t>考向破译</a:t>
            </a:r>
            <a:endParaRPr lang="zh-CN" altLang="en-US" sz="2800" b="1">
              <a:solidFill>
                <a:schemeClr val="accent1"/>
              </a:solidFill>
              <a:latin typeface="方正大标宋简体" panose="03000509000000000000" charset="-122"/>
              <a:ea typeface="方正大标宋简体" panose="03000509000000000000" charset="-122"/>
              <a:sym typeface="+mn-ea"/>
            </a:endParaRPr>
          </a:p>
        </p:txBody>
      </p:sp>
    </p:spTree>
  </p:cSld>
  <p:clrMapOvr>
    <a:masterClrMapping/>
  </p:clrMapOvr>
  <p:transition/>
  <p:timing/>
</p:sldLayout>
</file>

<file path=ppt/slideLayouts/slideLayout10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正文">
    <p:bg>
      <p:bgPr>
        <a:blipFill dpi="0" rotWithShape="0">
          <a:blip r:embed="rId2"/>
          <a:stretch>
            <a:fillRect/>
          </a:stretch>
        </a:blipFill>
        <a:effectLst/>
      </p:bgPr>
    </p:bg>
    <p:spTree>
      <p:nvGrpSpPr>
        <p:cNvPr id="1" name=""/>
        <p:cNvGrpSpPr/>
        <p:nvPr>
          <p:custDataLst>
            <p:tags r:id="rId1"/>
          </p:custDataLst>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tags" Target="../tags/tag171.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4.png" /><Relationship Id="rId19" Type="http://schemas.openxmlformats.org/officeDocument/2006/relationships/tags" Target="../tags/tag172.xml" /><Relationship Id="rId2" Type="http://schemas.openxmlformats.org/officeDocument/2006/relationships/slideLayout" Target="../slideLayouts/slideLayout2.xml" /><Relationship Id="rId20" Type="http://schemas.openxmlformats.org/officeDocument/2006/relationships/tags" Target="../tags/tag173.xml" /><Relationship Id="rId21"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slideLayout" Target="../slideLayouts/slideLayout25.xml" /><Relationship Id="rId11" Type="http://schemas.openxmlformats.org/officeDocument/2006/relationships/slideLayout" Target="../slideLayouts/slideLayout26.xml" /><Relationship Id="rId12" Type="http://schemas.openxmlformats.org/officeDocument/2006/relationships/tags" Target="../tags/tag241.xml" /><Relationship Id="rId13" Type="http://schemas.openxmlformats.org/officeDocument/2006/relationships/tags" Target="../tags/tag242.xml" /><Relationship Id="rId14" Type="http://schemas.openxmlformats.org/officeDocument/2006/relationships/tags" Target="../tags/tag243.xml" /><Relationship Id="rId15" Type="http://schemas.openxmlformats.org/officeDocument/2006/relationships/tags" Target="../tags/tag244.xml" /><Relationship Id="rId16" Type="http://schemas.openxmlformats.org/officeDocument/2006/relationships/tags" Target="../tags/tag245.xml" /><Relationship Id="rId17" Type="http://schemas.openxmlformats.org/officeDocument/2006/relationships/tags" Target="../tags/tag246.xml" /><Relationship Id="rId18" Type="http://schemas.openxmlformats.org/officeDocument/2006/relationships/image" Target="file:///D:\qq&#25991;&#20214;\712321467\Image\C2C\Image2\%7b75232B38-A165-1FB7-499C-2E1C792CACB5%7d.png" TargetMode="External" /><Relationship Id="rId19" Type="http://schemas.openxmlformats.org/officeDocument/2006/relationships/image" Target="../media/image14.png" /><Relationship Id="rId2" Type="http://schemas.openxmlformats.org/officeDocument/2006/relationships/slideLayout" Target="../slideLayouts/slideLayout17.xml" /><Relationship Id="rId20" Type="http://schemas.openxmlformats.org/officeDocument/2006/relationships/tags" Target="../tags/tag247.xml" /><Relationship Id="rId21" Type="http://schemas.openxmlformats.org/officeDocument/2006/relationships/tags" Target="../tags/tag248.xml" /><Relationship Id="rId22" Type="http://schemas.openxmlformats.org/officeDocument/2006/relationships/theme" Target="../theme/theme2.xml" /><Relationship Id="rId3" Type="http://schemas.openxmlformats.org/officeDocument/2006/relationships/slideLayout" Target="../slideLayouts/slideLayout18.xml" /><Relationship Id="rId4" Type="http://schemas.openxmlformats.org/officeDocument/2006/relationships/slideLayout" Target="../slideLayouts/slideLayout19.xml" /><Relationship Id="rId5" Type="http://schemas.openxmlformats.org/officeDocument/2006/relationships/slideLayout" Target="../slideLayouts/slideLayout20.xml" /><Relationship Id="rId6" Type="http://schemas.openxmlformats.org/officeDocument/2006/relationships/slideLayout" Target="../slideLayouts/slideLayout21.xml" /><Relationship Id="rId7" Type="http://schemas.openxmlformats.org/officeDocument/2006/relationships/slideLayout" Target="../slideLayouts/slideLayout22.xml" /><Relationship Id="rId8" Type="http://schemas.openxmlformats.org/officeDocument/2006/relationships/slideLayout" Target="../slideLayouts/slideLayout23.xml" /><Relationship Id="rId9" Type="http://schemas.openxmlformats.org/officeDocument/2006/relationships/slideLayout" Target="../slideLayouts/slideLayout24.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7.xml" /><Relationship Id="rId10" Type="http://schemas.openxmlformats.org/officeDocument/2006/relationships/slideLayout" Target="../slideLayouts/slideLayout36.xml" /><Relationship Id="rId11" Type="http://schemas.openxmlformats.org/officeDocument/2006/relationships/slideLayout" Target="../slideLayouts/slideLayout37.xml" /><Relationship Id="rId12" Type="http://schemas.openxmlformats.org/officeDocument/2006/relationships/slideLayout" Target="../slideLayouts/slideLayout38.xml" /><Relationship Id="rId13" Type="http://schemas.openxmlformats.org/officeDocument/2006/relationships/slideLayout" Target="../slideLayouts/slideLayout39.xml" /><Relationship Id="rId14" Type="http://schemas.openxmlformats.org/officeDocument/2006/relationships/slideLayout" Target="../slideLayouts/slideLayout40.xml" /><Relationship Id="rId15" Type="http://schemas.openxmlformats.org/officeDocument/2006/relationships/slideLayout" Target="../slideLayouts/slideLayout41.xml" /><Relationship Id="rId16" Type="http://schemas.openxmlformats.org/officeDocument/2006/relationships/tags" Target="../tags/tag419.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4.png" /><Relationship Id="rId19" Type="http://schemas.openxmlformats.org/officeDocument/2006/relationships/tags" Target="../tags/tag420.xml" /><Relationship Id="rId2" Type="http://schemas.openxmlformats.org/officeDocument/2006/relationships/slideLayout" Target="../slideLayouts/slideLayout28.xml" /><Relationship Id="rId20" Type="http://schemas.openxmlformats.org/officeDocument/2006/relationships/tags" Target="../tags/tag421.xml" /><Relationship Id="rId21" Type="http://schemas.openxmlformats.org/officeDocument/2006/relationships/theme" Target="../theme/theme3.xml" /><Relationship Id="rId3" Type="http://schemas.openxmlformats.org/officeDocument/2006/relationships/slideLayout" Target="../slideLayouts/slideLayout29.xml" /><Relationship Id="rId4" Type="http://schemas.openxmlformats.org/officeDocument/2006/relationships/slideLayout" Target="../slideLayouts/slideLayout30.xml" /><Relationship Id="rId5" Type="http://schemas.openxmlformats.org/officeDocument/2006/relationships/slideLayout" Target="../slideLayouts/slideLayout31.xml" /><Relationship Id="rId6" Type="http://schemas.openxmlformats.org/officeDocument/2006/relationships/slideLayout" Target="../slideLayouts/slideLayout32.xml" /><Relationship Id="rId7" Type="http://schemas.openxmlformats.org/officeDocument/2006/relationships/slideLayout" Target="../slideLayouts/slideLayout33.xml" /><Relationship Id="rId8" Type="http://schemas.openxmlformats.org/officeDocument/2006/relationships/slideLayout" Target="../slideLayouts/slideLayout34.xml" /><Relationship Id="rId9" Type="http://schemas.openxmlformats.org/officeDocument/2006/relationships/slideLayout" Target="../slideLayouts/slideLayout35.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42.xml" /><Relationship Id="rId10" Type="http://schemas.openxmlformats.org/officeDocument/2006/relationships/slideLayout" Target="../slideLayouts/slideLayout51.xml" /><Relationship Id="rId11" Type="http://schemas.openxmlformats.org/officeDocument/2006/relationships/slideLayout" Target="../slideLayouts/slideLayout52.xml" /><Relationship Id="rId12" Type="http://schemas.openxmlformats.org/officeDocument/2006/relationships/slideLayout" Target="../slideLayouts/slideLayout53.xml" /><Relationship Id="rId13" Type="http://schemas.openxmlformats.org/officeDocument/2006/relationships/slideLayout" Target="../slideLayouts/slideLayout54.xml" /><Relationship Id="rId14" Type="http://schemas.openxmlformats.org/officeDocument/2006/relationships/slideLayout" Target="../slideLayouts/slideLayout55.xml" /><Relationship Id="rId15" Type="http://schemas.openxmlformats.org/officeDocument/2006/relationships/slideLayout" Target="../slideLayouts/slideLayout56.xml" /><Relationship Id="rId16" Type="http://schemas.openxmlformats.org/officeDocument/2006/relationships/tags" Target="../tags/tag592.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4.png" /><Relationship Id="rId19" Type="http://schemas.openxmlformats.org/officeDocument/2006/relationships/tags" Target="../tags/tag593.xml" /><Relationship Id="rId2" Type="http://schemas.openxmlformats.org/officeDocument/2006/relationships/slideLayout" Target="../slideLayouts/slideLayout43.xml" /><Relationship Id="rId20" Type="http://schemas.openxmlformats.org/officeDocument/2006/relationships/tags" Target="../tags/tag594.xml" /><Relationship Id="rId21" Type="http://schemas.openxmlformats.org/officeDocument/2006/relationships/theme" Target="../theme/theme4.xml" /><Relationship Id="rId3" Type="http://schemas.openxmlformats.org/officeDocument/2006/relationships/slideLayout" Target="../slideLayouts/slideLayout44.xml" /><Relationship Id="rId4" Type="http://schemas.openxmlformats.org/officeDocument/2006/relationships/slideLayout" Target="../slideLayouts/slideLayout45.xml" /><Relationship Id="rId5" Type="http://schemas.openxmlformats.org/officeDocument/2006/relationships/slideLayout" Target="../slideLayouts/slideLayout46.xml" /><Relationship Id="rId6" Type="http://schemas.openxmlformats.org/officeDocument/2006/relationships/slideLayout" Target="../slideLayouts/slideLayout47.xml" /><Relationship Id="rId7" Type="http://schemas.openxmlformats.org/officeDocument/2006/relationships/slideLayout" Target="../slideLayouts/slideLayout48.xml" /><Relationship Id="rId8" Type="http://schemas.openxmlformats.org/officeDocument/2006/relationships/slideLayout" Target="../slideLayouts/slideLayout49.xml" /><Relationship Id="rId9" Type="http://schemas.openxmlformats.org/officeDocument/2006/relationships/slideLayout" Target="../slideLayouts/slideLayout50.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57.xml" /><Relationship Id="rId10" Type="http://schemas.openxmlformats.org/officeDocument/2006/relationships/slideLayout" Target="../slideLayouts/slideLayout66.xml" /><Relationship Id="rId11" Type="http://schemas.openxmlformats.org/officeDocument/2006/relationships/slideLayout" Target="../slideLayouts/slideLayout67.xml" /><Relationship Id="rId12" Type="http://schemas.openxmlformats.org/officeDocument/2006/relationships/slideLayout" Target="../slideLayouts/slideLayout68.xml" /><Relationship Id="rId13" Type="http://schemas.openxmlformats.org/officeDocument/2006/relationships/slideLayout" Target="../slideLayouts/slideLayout69.xml" /><Relationship Id="rId14" Type="http://schemas.openxmlformats.org/officeDocument/2006/relationships/slideLayout" Target="../slideLayouts/slideLayout70.xml" /><Relationship Id="rId15" Type="http://schemas.openxmlformats.org/officeDocument/2006/relationships/slideLayout" Target="../slideLayouts/slideLayout71.xml" /><Relationship Id="rId16" Type="http://schemas.openxmlformats.org/officeDocument/2006/relationships/tags" Target="../tags/tag765.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4.png" /><Relationship Id="rId19" Type="http://schemas.openxmlformats.org/officeDocument/2006/relationships/tags" Target="../tags/tag766.xml" /><Relationship Id="rId2" Type="http://schemas.openxmlformats.org/officeDocument/2006/relationships/slideLayout" Target="../slideLayouts/slideLayout58.xml" /><Relationship Id="rId20" Type="http://schemas.openxmlformats.org/officeDocument/2006/relationships/tags" Target="../tags/tag767.xml" /><Relationship Id="rId21" Type="http://schemas.openxmlformats.org/officeDocument/2006/relationships/theme" Target="../theme/theme5.xml" /><Relationship Id="rId3" Type="http://schemas.openxmlformats.org/officeDocument/2006/relationships/slideLayout" Target="../slideLayouts/slideLayout59.xml" /><Relationship Id="rId4" Type="http://schemas.openxmlformats.org/officeDocument/2006/relationships/slideLayout" Target="../slideLayouts/slideLayout60.xml" /><Relationship Id="rId5" Type="http://schemas.openxmlformats.org/officeDocument/2006/relationships/slideLayout" Target="../slideLayouts/slideLayout61.xml" /><Relationship Id="rId6" Type="http://schemas.openxmlformats.org/officeDocument/2006/relationships/slideLayout" Target="../slideLayouts/slideLayout62.xml" /><Relationship Id="rId7" Type="http://schemas.openxmlformats.org/officeDocument/2006/relationships/slideLayout" Target="../slideLayouts/slideLayout63.xml" /><Relationship Id="rId8" Type="http://schemas.openxmlformats.org/officeDocument/2006/relationships/slideLayout" Target="../slideLayouts/slideLayout64.xml" /><Relationship Id="rId9" Type="http://schemas.openxmlformats.org/officeDocument/2006/relationships/slideLayout" Target="../slideLayouts/slideLayout65.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72.xml" /><Relationship Id="rId10" Type="http://schemas.openxmlformats.org/officeDocument/2006/relationships/slideLayout" Target="../slideLayouts/slideLayout81.xml" /><Relationship Id="rId11" Type="http://schemas.openxmlformats.org/officeDocument/2006/relationships/slideLayout" Target="../slideLayouts/slideLayout82.xml" /><Relationship Id="rId12" Type="http://schemas.openxmlformats.org/officeDocument/2006/relationships/slideLayout" Target="../slideLayouts/slideLayout83.xml" /><Relationship Id="rId13" Type="http://schemas.openxmlformats.org/officeDocument/2006/relationships/slideLayout" Target="../slideLayouts/slideLayout84.xml" /><Relationship Id="rId14" Type="http://schemas.openxmlformats.org/officeDocument/2006/relationships/slideLayout" Target="../slideLayouts/slideLayout85.xml" /><Relationship Id="rId15" Type="http://schemas.openxmlformats.org/officeDocument/2006/relationships/slideLayout" Target="../slideLayouts/slideLayout86.xml" /><Relationship Id="rId16" Type="http://schemas.openxmlformats.org/officeDocument/2006/relationships/tags" Target="../tags/tag938.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4.png" /><Relationship Id="rId19" Type="http://schemas.openxmlformats.org/officeDocument/2006/relationships/tags" Target="../tags/tag939.xml" /><Relationship Id="rId2" Type="http://schemas.openxmlformats.org/officeDocument/2006/relationships/slideLayout" Target="../slideLayouts/slideLayout73.xml" /><Relationship Id="rId20" Type="http://schemas.openxmlformats.org/officeDocument/2006/relationships/tags" Target="../tags/tag940.xml" /><Relationship Id="rId21" Type="http://schemas.openxmlformats.org/officeDocument/2006/relationships/theme" Target="../theme/theme6.xml" /><Relationship Id="rId3" Type="http://schemas.openxmlformats.org/officeDocument/2006/relationships/slideLayout" Target="../slideLayouts/slideLayout74.xml" /><Relationship Id="rId4" Type="http://schemas.openxmlformats.org/officeDocument/2006/relationships/slideLayout" Target="../slideLayouts/slideLayout75.xml" /><Relationship Id="rId5" Type="http://schemas.openxmlformats.org/officeDocument/2006/relationships/slideLayout" Target="../slideLayouts/slideLayout76.xml" /><Relationship Id="rId6" Type="http://schemas.openxmlformats.org/officeDocument/2006/relationships/slideLayout" Target="../slideLayouts/slideLayout77.xml" /><Relationship Id="rId7" Type="http://schemas.openxmlformats.org/officeDocument/2006/relationships/slideLayout" Target="../slideLayouts/slideLayout78.xml" /><Relationship Id="rId8" Type="http://schemas.openxmlformats.org/officeDocument/2006/relationships/slideLayout" Target="../slideLayouts/slideLayout79.xml" /><Relationship Id="rId9" Type="http://schemas.openxmlformats.org/officeDocument/2006/relationships/slideLayout" Target="../slideLayouts/slideLayout80.xml" /></Relationships>
</file>

<file path=ppt/slideMasters/_rels/slideMaster7.xml.rels>&#65279;<?xml version="1.0" encoding="utf-8" standalone="yes"?><Relationships xmlns="http://schemas.openxmlformats.org/package/2006/relationships"><Relationship Id="rId1" Type="http://schemas.openxmlformats.org/officeDocument/2006/relationships/slideLayout" Target="../slideLayouts/slideLayout87.xml" /><Relationship Id="rId10" Type="http://schemas.openxmlformats.org/officeDocument/2006/relationships/slideLayout" Target="../slideLayouts/slideLayout96.xml" /><Relationship Id="rId11" Type="http://schemas.openxmlformats.org/officeDocument/2006/relationships/slideLayout" Target="../slideLayouts/slideLayout97.xml" /><Relationship Id="rId12" Type="http://schemas.openxmlformats.org/officeDocument/2006/relationships/slideLayout" Target="../slideLayouts/slideLayout98.xml" /><Relationship Id="rId13" Type="http://schemas.openxmlformats.org/officeDocument/2006/relationships/slideLayout" Target="../slideLayouts/slideLayout99.xml" /><Relationship Id="rId14" Type="http://schemas.openxmlformats.org/officeDocument/2006/relationships/slideLayout" Target="../slideLayouts/slideLayout100.xml" /><Relationship Id="rId15" Type="http://schemas.openxmlformats.org/officeDocument/2006/relationships/slideLayout" Target="../slideLayouts/slideLayout101.xml" /><Relationship Id="rId16" Type="http://schemas.openxmlformats.org/officeDocument/2006/relationships/tags" Target="../tags/tag1111.xml" /><Relationship Id="rId17" Type="http://schemas.openxmlformats.org/officeDocument/2006/relationships/image" Target="file:///D:\qq&#25991;&#20214;\712321467\Image\C2C\Image2\%7b75232B38-A165-1FB7-499C-2E1C792CACB5%7d.png" TargetMode="External" /><Relationship Id="rId18" Type="http://schemas.openxmlformats.org/officeDocument/2006/relationships/image" Target="../media/image14.png" /><Relationship Id="rId19" Type="http://schemas.openxmlformats.org/officeDocument/2006/relationships/tags" Target="../tags/tag1112.xml" /><Relationship Id="rId2" Type="http://schemas.openxmlformats.org/officeDocument/2006/relationships/slideLayout" Target="../slideLayouts/slideLayout88.xml" /><Relationship Id="rId20" Type="http://schemas.openxmlformats.org/officeDocument/2006/relationships/tags" Target="../tags/tag1113.xml" /><Relationship Id="rId21" Type="http://schemas.openxmlformats.org/officeDocument/2006/relationships/theme" Target="../theme/theme7.xml" /><Relationship Id="rId3" Type="http://schemas.openxmlformats.org/officeDocument/2006/relationships/slideLayout" Target="../slideLayouts/slideLayout89.xml" /><Relationship Id="rId4" Type="http://schemas.openxmlformats.org/officeDocument/2006/relationships/slideLayout" Target="../slideLayouts/slideLayout90.xml" /><Relationship Id="rId5" Type="http://schemas.openxmlformats.org/officeDocument/2006/relationships/slideLayout" Target="../slideLayouts/slideLayout91.xml" /><Relationship Id="rId6" Type="http://schemas.openxmlformats.org/officeDocument/2006/relationships/slideLayout" Target="../slideLayouts/slideLayout92.xml" /><Relationship Id="rId7" Type="http://schemas.openxmlformats.org/officeDocument/2006/relationships/slideLayout" Target="../slideLayouts/slideLayout93.xml" /><Relationship Id="rId8" Type="http://schemas.openxmlformats.org/officeDocument/2006/relationships/slideLayout" Target="../slideLayouts/slideLayout94.xml" /><Relationship Id="rId9" Type="http://schemas.openxmlformats.org/officeDocument/2006/relationships/slideLayout" Target="../slideLayouts/slideLayout95.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6"/>
          </p:custDataLst>
        </p:nvPr>
      </p:nvGrpSpPr>
      <p:grpSpPr>
        <a:xfrm>
          <a:off x="0" y="0"/>
          <a:ext cx="0" cy="0"/>
        </a:xfrm>
      </p:grpSpPr>
      <p:pic>
        <p:nvPicPr>
          <p:cNvPr id="2" name="图片 1073743875" descr="学科网 zxxk.com"/>
          <p:cNvPicPr>
            <a:picLocks noChangeAspect="1"/>
          </p:cNvPicPr>
          <p:nvPr>
            <p:custDataLst>
              <p:tags r:id="rId19"/>
            </p:custDataLst>
          </p:nvPr>
        </p:nvPicPr>
        <p:blipFill>
          <a:blip r:embed="rId18" r:link="rId17"/>
          <a:stretch>
            <a:fillRect/>
          </a:stretch>
        </p:blipFill>
        <p:spPr>
          <a:xfrm>
            <a:off x="838200" y="365125"/>
            <a:ext cx="9525" cy="9525"/>
          </a:xfrm>
          <a:prstGeom prst="rect">
            <a:avLst/>
          </a:prstGeom>
          <a:noFill/>
          <a:ln>
            <a:noFill/>
            <a:miter lim="800000"/>
          </a:ln>
        </p:spPr>
      </p:pic>
      <p:pic>
        <p:nvPicPr>
          <p:cNvPr id="3" name="图片 1073743875" descr="学科网 zxxk.com" title=""/>
          <p:cNvPicPr>
            <a:picLocks noChangeAspect="1"/>
          </p:cNvPicPr>
          <p:nvPr>
            <p:custDataLst>
              <p:tags r:id="rId20"/>
            </p:custDataLst>
          </p:nvPr>
        </p:nvPicPr>
        <p:blipFill>
          <a:blip r:embed="rId18" r:link="rId17"/>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custDataLst>
            <p:tags r:id="rId12"/>
          </p:custDataLst>
        </p:nvPr>
      </p:nvGrpSpPr>
      <p:grpSpPr>
        <a:xfrm>
          <a:off x="0" y="0"/>
          <a: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0</a:t>
            </a:fld>
            <a:endParaRPr lang="zh-CN" altLang="en-US"/>
          </a:p>
        </p:txBody>
      </p:sp>
      <p:pic>
        <p:nvPicPr>
          <p:cNvPr id="7" name="图片 1073743875" descr="学科网 zxxk.com" title=""/>
          <p:cNvPicPr>
            <a:picLocks noChangeAspect="1"/>
          </p:cNvPicPr>
          <p:nvPr>
            <p:custDataLst>
              <p:tags r:id="rId20"/>
            </p:custDataLst>
          </p:nvPr>
        </p:nvPicPr>
        <p:blipFill>
          <a:blip r:embed="rId19" r:link="rId18"/>
          <a:stretch>
            <a:fillRect/>
          </a:stretch>
        </p:blipFill>
        <p:spPr>
          <a:xfrm>
            <a:off x="838200" y="365125"/>
            <a:ext cx="9525" cy="9525"/>
          </a:xfrm>
          <a:prstGeom prst="rect">
            <a:avLst/>
          </a:prstGeom>
          <a:noFill/>
          <a:ln>
            <a:noFill/>
            <a:miter lim="800000"/>
          </a:ln>
        </p:spPr>
      </p:pic>
    </p:spTree>
    <p:custDataLst>
      <p:tags r:id="rId21"/>
    </p:custData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timing/>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6"/>
          </p:custDataLst>
        </p:nvPr>
      </p:nvGrpSpPr>
      <p:grpSpPr>
        <a:xfrm>
          <a:off x="0" y="0"/>
          <a:ext cx="0" cy="0"/>
        </a:xfrm>
      </p:grpSpPr>
      <p:pic>
        <p:nvPicPr>
          <p:cNvPr id="2" name="图片 1073743875" descr="学科网 zxxk.com"/>
          <p:cNvPicPr>
            <a:picLocks noChangeAspect="1"/>
          </p:cNvPicPr>
          <p:nvPr>
            <p:custDataLst>
              <p:tags r:id="rId19"/>
            </p:custDataLst>
          </p:nvPr>
        </p:nvPicPr>
        <p:blipFill>
          <a:blip r:embed="rId18" r:link="rId17"/>
          <a:stretch>
            <a:fillRect/>
          </a:stretch>
        </p:blipFill>
        <p:spPr>
          <a:xfrm>
            <a:off x="838200" y="365125"/>
            <a:ext cx="9525" cy="9525"/>
          </a:xfrm>
          <a:prstGeom prst="rect">
            <a:avLst/>
          </a:prstGeom>
          <a:noFill/>
          <a:ln>
            <a:noFill/>
            <a:miter lim="800000"/>
          </a:ln>
        </p:spPr>
      </p:pic>
      <p:pic>
        <p:nvPicPr>
          <p:cNvPr id="3" name="图片 1073743875" descr="学科网 zxxk.com" title=""/>
          <p:cNvPicPr>
            <a:picLocks noChangeAspect="1"/>
          </p:cNvPicPr>
          <p:nvPr>
            <p:custDataLst>
              <p:tags r:id="rId20"/>
            </p:custDataLst>
          </p:nvPr>
        </p:nvPicPr>
        <p:blipFill>
          <a:blip r:embed="rId18" r:link="rId17"/>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6"/>
          </p:custDataLst>
        </p:nvPr>
      </p:nvGrpSpPr>
      <p:grpSpPr>
        <a:xfrm>
          <a:off x="0" y="0"/>
          <a:ext cx="0" cy="0"/>
        </a:xfrm>
      </p:grpSpPr>
      <p:pic>
        <p:nvPicPr>
          <p:cNvPr id="2" name="图片 1073743875" descr="学科网 zxxk.com"/>
          <p:cNvPicPr>
            <a:picLocks noChangeAspect="1"/>
          </p:cNvPicPr>
          <p:nvPr>
            <p:custDataLst>
              <p:tags r:id="rId19"/>
            </p:custDataLst>
          </p:nvPr>
        </p:nvPicPr>
        <p:blipFill>
          <a:blip r:embed="rId18" r:link="rId17"/>
          <a:stretch>
            <a:fillRect/>
          </a:stretch>
        </p:blipFill>
        <p:spPr>
          <a:xfrm>
            <a:off x="838200" y="365125"/>
            <a:ext cx="9525" cy="9525"/>
          </a:xfrm>
          <a:prstGeom prst="rect">
            <a:avLst/>
          </a:prstGeom>
          <a:noFill/>
          <a:ln>
            <a:noFill/>
            <a:miter lim="800000"/>
          </a:ln>
        </p:spPr>
      </p:pic>
      <p:pic>
        <p:nvPicPr>
          <p:cNvPr id="3" name="图片 1073743875" descr="学科网 zxxk.com" title=""/>
          <p:cNvPicPr>
            <a:picLocks noChangeAspect="1"/>
          </p:cNvPicPr>
          <p:nvPr>
            <p:custDataLst>
              <p:tags r:id="rId20"/>
            </p:custDataLst>
          </p:nvPr>
        </p:nvPicPr>
        <p:blipFill>
          <a:blip r:embed="rId18" r:link="rId17"/>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6"/>
          </p:custDataLst>
        </p:nvPr>
      </p:nvGrpSpPr>
      <p:grpSpPr>
        <a:xfrm>
          <a:off x="0" y="0"/>
          <a:ext cx="0" cy="0"/>
        </a:xfrm>
      </p:grpSpPr>
      <p:pic>
        <p:nvPicPr>
          <p:cNvPr id="2" name="图片 1073743875" descr="学科网 zxxk.com"/>
          <p:cNvPicPr>
            <a:picLocks noChangeAspect="1"/>
          </p:cNvPicPr>
          <p:nvPr>
            <p:custDataLst>
              <p:tags r:id="rId19"/>
            </p:custDataLst>
          </p:nvPr>
        </p:nvPicPr>
        <p:blipFill>
          <a:blip r:embed="rId18" r:link="rId17"/>
          <a:stretch>
            <a:fillRect/>
          </a:stretch>
        </p:blipFill>
        <p:spPr>
          <a:xfrm>
            <a:off x="838200" y="365125"/>
            <a:ext cx="9525" cy="9525"/>
          </a:xfrm>
          <a:prstGeom prst="rect">
            <a:avLst/>
          </a:prstGeom>
          <a:noFill/>
          <a:ln>
            <a:noFill/>
            <a:miter lim="800000"/>
          </a:ln>
        </p:spPr>
      </p:pic>
      <p:pic>
        <p:nvPicPr>
          <p:cNvPr id="3" name="图片 1073743875" descr="学科网 zxxk.com" title=""/>
          <p:cNvPicPr>
            <a:picLocks noChangeAspect="1"/>
          </p:cNvPicPr>
          <p:nvPr>
            <p:custDataLst>
              <p:tags r:id="rId20"/>
            </p:custDataLst>
          </p:nvPr>
        </p:nvPicPr>
        <p:blipFill>
          <a:blip r:embed="rId18" r:link="rId17"/>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6"/>
          </p:custDataLst>
        </p:nvPr>
      </p:nvGrpSpPr>
      <p:grpSpPr>
        <a:xfrm>
          <a:off x="0" y="0"/>
          <a:ext cx="0" cy="0"/>
        </a:xfrm>
      </p:grpSpPr>
      <p:pic>
        <p:nvPicPr>
          <p:cNvPr id="2" name="图片 1073743875" descr="学科网 zxxk.com"/>
          <p:cNvPicPr>
            <a:picLocks noChangeAspect="1"/>
          </p:cNvPicPr>
          <p:nvPr>
            <p:custDataLst>
              <p:tags r:id="rId19"/>
            </p:custDataLst>
          </p:nvPr>
        </p:nvPicPr>
        <p:blipFill>
          <a:blip r:embed="rId18" r:link="rId17"/>
          <a:stretch>
            <a:fillRect/>
          </a:stretch>
        </p:blipFill>
        <p:spPr>
          <a:xfrm>
            <a:off x="838200" y="365125"/>
            <a:ext cx="9525" cy="9525"/>
          </a:xfrm>
          <a:prstGeom prst="rect">
            <a:avLst/>
          </a:prstGeom>
          <a:noFill/>
          <a:ln>
            <a:noFill/>
            <a:miter lim="800000"/>
          </a:ln>
        </p:spPr>
      </p:pic>
      <p:pic>
        <p:nvPicPr>
          <p:cNvPr id="3" name="图片 1073743875" descr="学科网 zxxk.com" title=""/>
          <p:cNvPicPr>
            <a:picLocks noChangeAspect="1"/>
          </p:cNvPicPr>
          <p:nvPr>
            <p:custDataLst>
              <p:tags r:id="rId20"/>
            </p:custDataLst>
          </p:nvPr>
        </p:nvPicPr>
        <p:blipFill>
          <a:blip r:embed="rId18" r:link="rId17"/>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custDataLst>
            <p:tags r:id="rId16"/>
          </p:custDataLst>
        </p:nvPr>
      </p:nvGrpSpPr>
      <p:grpSpPr>
        <a:xfrm>
          <a:off x="0" y="0"/>
          <a:ext cx="0" cy="0"/>
        </a:xfrm>
      </p:grpSpPr>
      <p:pic>
        <p:nvPicPr>
          <p:cNvPr id="2" name="图片 1073743875" descr="学科网 zxxk.com"/>
          <p:cNvPicPr>
            <a:picLocks noChangeAspect="1"/>
          </p:cNvPicPr>
          <p:nvPr>
            <p:custDataLst>
              <p:tags r:id="rId19"/>
            </p:custDataLst>
          </p:nvPr>
        </p:nvPicPr>
        <p:blipFill>
          <a:blip r:embed="rId18" r:link="rId17"/>
          <a:stretch>
            <a:fillRect/>
          </a:stretch>
        </p:blipFill>
        <p:spPr>
          <a:xfrm>
            <a:off x="838200" y="365125"/>
            <a:ext cx="9525" cy="9525"/>
          </a:xfrm>
          <a:prstGeom prst="rect">
            <a:avLst/>
          </a:prstGeom>
          <a:noFill/>
          <a:ln>
            <a:noFill/>
            <a:miter lim="800000"/>
          </a:ln>
        </p:spPr>
      </p:pic>
      <p:pic>
        <p:nvPicPr>
          <p:cNvPr id="3" name="图片 1073743875" descr="学科网 zxxk.com" title=""/>
          <p:cNvPicPr>
            <a:picLocks noChangeAspect="1"/>
          </p:cNvPicPr>
          <p:nvPr>
            <p:custDataLst>
              <p:tags r:id="rId20"/>
            </p:custDataLst>
          </p:nvPr>
        </p:nvPicPr>
        <p:blipFill>
          <a:blip r:embed="rId18" r:link="rId17"/>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1131.xml" /><Relationship Id="rId11" Type="http://schemas.openxmlformats.org/officeDocument/2006/relationships/tags" Target="../tags/tag1132.xml" /><Relationship Id="rId12" Type="http://schemas.openxmlformats.org/officeDocument/2006/relationships/tags" Target="../tags/tag1133.xml" /><Relationship Id="rId13" Type="http://schemas.openxmlformats.org/officeDocument/2006/relationships/tags" Target="../tags/tag1134.xml" /><Relationship Id="rId14" Type="http://schemas.openxmlformats.org/officeDocument/2006/relationships/tags" Target="../tags/tag1135.xml" /><Relationship Id="rId15" Type="http://schemas.openxmlformats.org/officeDocument/2006/relationships/image" Target="../media/image15.png" /><Relationship Id="rId16" Type="http://schemas.openxmlformats.org/officeDocument/2006/relationships/tags" Target="../tags/tag1136.xml" /><Relationship Id="rId17" Type="http://schemas.openxmlformats.org/officeDocument/2006/relationships/image" Target="../media/image16.png" /><Relationship Id="rId18" Type="http://schemas.openxmlformats.org/officeDocument/2006/relationships/tags" Target="../tags/tag1137.xml" /><Relationship Id="rId19" Type="http://schemas.openxmlformats.org/officeDocument/2006/relationships/tags" Target="../tags/tag1138.xml" /><Relationship Id="rId2" Type="http://schemas.openxmlformats.org/officeDocument/2006/relationships/notesSlide" Target="../notesSlides/notesSlide1.xml" /><Relationship Id="rId20" Type="http://schemas.openxmlformats.org/officeDocument/2006/relationships/image" Target="../media/image17.png" /><Relationship Id="rId21" Type="http://schemas.openxmlformats.org/officeDocument/2006/relationships/tags" Target="../tags/tag1139.xml" /><Relationship Id="rId3" Type="http://schemas.openxmlformats.org/officeDocument/2006/relationships/tags" Target="../tags/tag1124.xml" /><Relationship Id="rId4" Type="http://schemas.openxmlformats.org/officeDocument/2006/relationships/tags" Target="../tags/tag1125.xml" /><Relationship Id="rId5" Type="http://schemas.openxmlformats.org/officeDocument/2006/relationships/tags" Target="../tags/tag1126.xml" /><Relationship Id="rId6" Type="http://schemas.openxmlformats.org/officeDocument/2006/relationships/tags" Target="../tags/tag1127.xml" /><Relationship Id="rId7" Type="http://schemas.openxmlformats.org/officeDocument/2006/relationships/tags" Target="../tags/tag1128.xml" /><Relationship Id="rId8" Type="http://schemas.openxmlformats.org/officeDocument/2006/relationships/tags" Target="../tags/tag1129.xml" /><Relationship Id="rId9" Type="http://schemas.openxmlformats.org/officeDocument/2006/relationships/tags" Target="../tags/tag1130.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1149.xml" /><Relationship Id="rId11" Type="http://schemas.openxmlformats.org/officeDocument/2006/relationships/tags" Target="../tags/tag1150.xml" /><Relationship Id="rId12" Type="http://schemas.openxmlformats.org/officeDocument/2006/relationships/tags" Target="../tags/tag1151.xml" /><Relationship Id="rId13" Type="http://schemas.openxmlformats.org/officeDocument/2006/relationships/tags" Target="../tags/tag1152.xml" /><Relationship Id="rId14" Type="http://schemas.openxmlformats.org/officeDocument/2006/relationships/tags" Target="../tags/tag1153.xml" /><Relationship Id="rId15" Type="http://schemas.openxmlformats.org/officeDocument/2006/relationships/tags" Target="../tags/tag1154.xml" /><Relationship Id="rId16" Type="http://schemas.openxmlformats.org/officeDocument/2006/relationships/tags" Target="../tags/tag1155.xml" /><Relationship Id="rId17" Type="http://schemas.openxmlformats.org/officeDocument/2006/relationships/tags" Target="../tags/tag1156.xml" /><Relationship Id="rId18" Type="http://schemas.openxmlformats.org/officeDocument/2006/relationships/tags" Target="../tags/tag1157.xml" /><Relationship Id="rId19" Type="http://schemas.openxmlformats.org/officeDocument/2006/relationships/tags" Target="../tags/tag1158.xml" /><Relationship Id="rId2" Type="http://schemas.openxmlformats.org/officeDocument/2006/relationships/notesSlide" Target="../notesSlides/notesSlide2.xml" /><Relationship Id="rId20" Type="http://schemas.openxmlformats.org/officeDocument/2006/relationships/tags" Target="../tags/tag1159.xml" /><Relationship Id="rId21" Type="http://schemas.openxmlformats.org/officeDocument/2006/relationships/tags" Target="../tags/tag1160.xml" /><Relationship Id="rId22" Type="http://schemas.openxmlformats.org/officeDocument/2006/relationships/image" Target="../media/image18.png" /><Relationship Id="rId23" Type="http://schemas.openxmlformats.org/officeDocument/2006/relationships/tags" Target="../tags/tag1161.xml" /><Relationship Id="rId24" Type="http://schemas.openxmlformats.org/officeDocument/2006/relationships/tags" Target="../tags/tag1162.xml" /><Relationship Id="rId25" Type="http://schemas.openxmlformats.org/officeDocument/2006/relationships/tags" Target="../tags/tag1163.xml" /><Relationship Id="rId26" Type="http://schemas.openxmlformats.org/officeDocument/2006/relationships/tags" Target="../tags/tag1164.xml" /><Relationship Id="rId27" Type="http://schemas.openxmlformats.org/officeDocument/2006/relationships/tags" Target="../tags/tag1165.xml" /><Relationship Id="rId28" Type="http://schemas.openxmlformats.org/officeDocument/2006/relationships/tags" Target="../tags/tag1166.xml" /><Relationship Id="rId29" Type="http://schemas.openxmlformats.org/officeDocument/2006/relationships/tags" Target="../tags/tag1167.xml" /><Relationship Id="rId3" Type="http://schemas.openxmlformats.org/officeDocument/2006/relationships/tags" Target="../tags/tag1142.xml" /><Relationship Id="rId4" Type="http://schemas.openxmlformats.org/officeDocument/2006/relationships/tags" Target="../tags/tag1143.xml" /><Relationship Id="rId5" Type="http://schemas.openxmlformats.org/officeDocument/2006/relationships/tags" Target="../tags/tag1144.xml" /><Relationship Id="rId6" Type="http://schemas.openxmlformats.org/officeDocument/2006/relationships/tags" Target="../tags/tag1145.xml" /><Relationship Id="rId7" Type="http://schemas.openxmlformats.org/officeDocument/2006/relationships/tags" Target="../tags/tag1146.xml" /><Relationship Id="rId8" Type="http://schemas.openxmlformats.org/officeDocument/2006/relationships/tags" Target="../tags/tag1147.xml" /><Relationship Id="rId9" Type="http://schemas.openxmlformats.org/officeDocument/2006/relationships/tags" Target="../tags/tag1148.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image" Target="../media/image19.png" /><Relationship Id="rId11" Type="http://schemas.openxmlformats.org/officeDocument/2006/relationships/image" Target="../media/image20.svg" /><Relationship Id="rId12" Type="http://schemas.openxmlformats.org/officeDocument/2006/relationships/tags" Target="../tags/tag1176.xml" /><Relationship Id="rId2" Type="http://schemas.openxmlformats.org/officeDocument/2006/relationships/tags" Target="../tags/tag1168.xml" /><Relationship Id="rId3" Type="http://schemas.openxmlformats.org/officeDocument/2006/relationships/tags" Target="../tags/tag1169.xml" /><Relationship Id="rId4" Type="http://schemas.openxmlformats.org/officeDocument/2006/relationships/tags" Target="../tags/tag1170.xml" /><Relationship Id="rId5" Type="http://schemas.openxmlformats.org/officeDocument/2006/relationships/tags" Target="../tags/tag1171.xml" /><Relationship Id="rId6" Type="http://schemas.openxmlformats.org/officeDocument/2006/relationships/tags" Target="../tags/tag1172.xml" /><Relationship Id="rId7" Type="http://schemas.openxmlformats.org/officeDocument/2006/relationships/tags" Target="../tags/tag1173.xml" /><Relationship Id="rId8" Type="http://schemas.openxmlformats.org/officeDocument/2006/relationships/tags" Target="../tags/tag1174.xml" /><Relationship Id="rId9" Type="http://schemas.openxmlformats.org/officeDocument/2006/relationships/tags" Target="../tags/tag117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3.xml" /><Relationship Id="rId3" Type="http://schemas.openxmlformats.org/officeDocument/2006/relationships/tags" Target="../tags/tag1181.xml" /><Relationship Id="rId4" Type="http://schemas.openxmlformats.org/officeDocument/2006/relationships/image" Target="../media/image21.png" /><Relationship Id="rId5" Type="http://schemas.openxmlformats.org/officeDocument/2006/relationships/tags" Target="../tags/tag1182.xml" /><Relationship Id="rId6" Type="http://schemas.openxmlformats.org/officeDocument/2006/relationships/tags" Target="../tags/tag1183.xml" /><Relationship Id="rId7" Type="http://schemas.openxmlformats.org/officeDocument/2006/relationships/tags" Target="../tags/tag1184.xml" /><Relationship Id="rId8" Type="http://schemas.openxmlformats.org/officeDocument/2006/relationships/tags" Target="../tags/tag1185.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4.xml" /><Relationship Id="rId3" Type="http://schemas.openxmlformats.org/officeDocument/2006/relationships/tags" Target="../tags/tag1190.xml" /><Relationship Id="rId4" Type="http://schemas.openxmlformats.org/officeDocument/2006/relationships/tags" Target="../tags/tag1191.xml" /><Relationship Id="rId5" Type="http://schemas.openxmlformats.org/officeDocument/2006/relationships/tags" Target="../tags/tag1192.xml" /><Relationship Id="rId6" Type="http://schemas.openxmlformats.org/officeDocument/2006/relationships/tags" Target="../tags/tag119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image" Target="../media/image19.png" /><Relationship Id="rId11" Type="http://schemas.openxmlformats.org/officeDocument/2006/relationships/image" Target="../media/image20.svg" /><Relationship Id="rId12" Type="http://schemas.openxmlformats.org/officeDocument/2006/relationships/tags" Target="../tags/tag1202.xml" /><Relationship Id="rId2" Type="http://schemas.openxmlformats.org/officeDocument/2006/relationships/tags" Target="../tags/tag1194.xml" /><Relationship Id="rId3" Type="http://schemas.openxmlformats.org/officeDocument/2006/relationships/tags" Target="../tags/tag1195.xml" /><Relationship Id="rId4" Type="http://schemas.openxmlformats.org/officeDocument/2006/relationships/tags" Target="../tags/tag1196.xml" /><Relationship Id="rId5" Type="http://schemas.openxmlformats.org/officeDocument/2006/relationships/tags" Target="../tags/tag1197.xml" /><Relationship Id="rId6" Type="http://schemas.openxmlformats.org/officeDocument/2006/relationships/tags" Target="../tags/tag1198.xml" /><Relationship Id="rId7" Type="http://schemas.openxmlformats.org/officeDocument/2006/relationships/tags" Target="../tags/tag1199.xml" /><Relationship Id="rId8" Type="http://schemas.openxmlformats.org/officeDocument/2006/relationships/tags" Target="../tags/tag1200.xml" /><Relationship Id="rId9" Type="http://schemas.openxmlformats.org/officeDocument/2006/relationships/tags" Target="../tags/tag120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1211.xml" /><Relationship Id="rId11" Type="http://schemas.openxmlformats.org/officeDocument/2006/relationships/tags" Target="../tags/tag1212.xml" /><Relationship Id="rId12" Type="http://schemas.openxmlformats.org/officeDocument/2006/relationships/tags" Target="../tags/tag1213.xml" /><Relationship Id="rId13" Type="http://schemas.openxmlformats.org/officeDocument/2006/relationships/tags" Target="../tags/tag1214.xml" /><Relationship Id="rId14" Type="http://schemas.openxmlformats.org/officeDocument/2006/relationships/tags" Target="../tags/tag1215.xml" /><Relationship Id="rId15" Type="http://schemas.openxmlformats.org/officeDocument/2006/relationships/tags" Target="../tags/tag1216.xml" /><Relationship Id="rId16" Type="http://schemas.openxmlformats.org/officeDocument/2006/relationships/tags" Target="../tags/tag1217.xml" /><Relationship Id="rId17" Type="http://schemas.openxmlformats.org/officeDocument/2006/relationships/tags" Target="../tags/tag1218.xml" /><Relationship Id="rId18" Type="http://schemas.openxmlformats.org/officeDocument/2006/relationships/tags" Target="../tags/tag1219.xml" /><Relationship Id="rId19" Type="http://schemas.openxmlformats.org/officeDocument/2006/relationships/tags" Target="../tags/tag1220.xml" /><Relationship Id="rId2" Type="http://schemas.openxmlformats.org/officeDocument/2006/relationships/tags" Target="../tags/tag1203.xml" /><Relationship Id="rId20" Type="http://schemas.openxmlformats.org/officeDocument/2006/relationships/tags" Target="../tags/tag1221.xml" /><Relationship Id="rId21" Type="http://schemas.openxmlformats.org/officeDocument/2006/relationships/tags" Target="../tags/tag1222.xml" /><Relationship Id="rId22" Type="http://schemas.openxmlformats.org/officeDocument/2006/relationships/tags" Target="../tags/tag1223.xml" /><Relationship Id="rId23" Type="http://schemas.openxmlformats.org/officeDocument/2006/relationships/tags" Target="../tags/tag1224.xml" /><Relationship Id="rId24" Type="http://schemas.openxmlformats.org/officeDocument/2006/relationships/tags" Target="../tags/tag1225.xml" /><Relationship Id="rId25" Type="http://schemas.openxmlformats.org/officeDocument/2006/relationships/tags" Target="../tags/tag1226.xml" /><Relationship Id="rId26" Type="http://schemas.openxmlformats.org/officeDocument/2006/relationships/tags" Target="../tags/tag1227.xml" /><Relationship Id="rId27" Type="http://schemas.openxmlformats.org/officeDocument/2006/relationships/tags" Target="../tags/tag1228.xml" /><Relationship Id="rId28" Type="http://schemas.openxmlformats.org/officeDocument/2006/relationships/tags" Target="../tags/tag1229.xml" /><Relationship Id="rId29" Type="http://schemas.openxmlformats.org/officeDocument/2006/relationships/tags" Target="../tags/tag1230.xml" /><Relationship Id="rId3" Type="http://schemas.openxmlformats.org/officeDocument/2006/relationships/tags" Target="../tags/tag1204.xml" /><Relationship Id="rId30" Type="http://schemas.openxmlformats.org/officeDocument/2006/relationships/tags" Target="../tags/tag1231.xml" /><Relationship Id="rId31" Type="http://schemas.openxmlformats.org/officeDocument/2006/relationships/tags" Target="../tags/tag1232.xml" /><Relationship Id="rId32" Type="http://schemas.openxmlformats.org/officeDocument/2006/relationships/tags" Target="../tags/tag1233.xml" /><Relationship Id="rId33" Type="http://schemas.openxmlformats.org/officeDocument/2006/relationships/tags" Target="../tags/tag1234.xml" /><Relationship Id="rId34" Type="http://schemas.openxmlformats.org/officeDocument/2006/relationships/tags" Target="../tags/tag1235.xml" /><Relationship Id="rId35" Type="http://schemas.openxmlformats.org/officeDocument/2006/relationships/tags" Target="../tags/tag1236.xml" /><Relationship Id="rId36" Type="http://schemas.openxmlformats.org/officeDocument/2006/relationships/tags" Target="../tags/tag1237.xml" /><Relationship Id="rId37" Type="http://schemas.openxmlformats.org/officeDocument/2006/relationships/tags" Target="../tags/tag1238.xml" /><Relationship Id="rId38" Type="http://schemas.openxmlformats.org/officeDocument/2006/relationships/tags" Target="../tags/tag1239.xml" /><Relationship Id="rId39" Type="http://schemas.openxmlformats.org/officeDocument/2006/relationships/tags" Target="../tags/tag1240.xml" /><Relationship Id="rId4" Type="http://schemas.openxmlformats.org/officeDocument/2006/relationships/tags" Target="../tags/tag1205.xml" /><Relationship Id="rId40" Type="http://schemas.openxmlformats.org/officeDocument/2006/relationships/tags" Target="../tags/tag1241.xml" /><Relationship Id="rId41" Type="http://schemas.openxmlformats.org/officeDocument/2006/relationships/tags" Target="../tags/tag1242.xml" /><Relationship Id="rId42" Type="http://schemas.openxmlformats.org/officeDocument/2006/relationships/tags" Target="../tags/tag1243.xml" /><Relationship Id="rId43" Type="http://schemas.openxmlformats.org/officeDocument/2006/relationships/tags" Target="../tags/tag1244.xml" /><Relationship Id="rId44" Type="http://schemas.openxmlformats.org/officeDocument/2006/relationships/tags" Target="../tags/tag1245.xml" /><Relationship Id="rId45" Type="http://schemas.openxmlformats.org/officeDocument/2006/relationships/tags" Target="../tags/tag1246.xml" /><Relationship Id="rId46" Type="http://schemas.openxmlformats.org/officeDocument/2006/relationships/tags" Target="../tags/tag1247.xml" /><Relationship Id="rId47" Type="http://schemas.openxmlformats.org/officeDocument/2006/relationships/tags" Target="../tags/tag1248.xml" /><Relationship Id="rId48" Type="http://schemas.openxmlformats.org/officeDocument/2006/relationships/tags" Target="../tags/tag1249.xml" /><Relationship Id="rId49" Type="http://schemas.openxmlformats.org/officeDocument/2006/relationships/tags" Target="../tags/tag1250.xml" /><Relationship Id="rId5" Type="http://schemas.openxmlformats.org/officeDocument/2006/relationships/tags" Target="../tags/tag1206.xml" /><Relationship Id="rId50" Type="http://schemas.openxmlformats.org/officeDocument/2006/relationships/tags" Target="../tags/tag1251.xml" /><Relationship Id="rId51" Type="http://schemas.openxmlformats.org/officeDocument/2006/relationships/tags" Target="../tags/tag1252.xml" /><Relationship Id="rId52" Type="http://schemas.openxmlformats.org/officeDocument/2006/relationships/tags" Target="../tags/tag1253.xml" /><Relationship Id="rId6" Type="http://schemas.openxmlformats.org/officeDocument/2006/relationships/tags" Target="../tags/tag1207.xml" /><Relationship Id="rId7" Type="http://schemas.openxmlformats.org/officeDocument/2006/relationships/tags" Target="../tags/tag1208.xml" /><Relationship Id="rId8" Type="http://schemas.openxmlformats.org/officeDocument/2006/relationships/tags" Target="../tags/tag1209.xml" /><Relationship Id="rId9" Type="http://schemas.openxmlformats.org/officeDocument/2006/relationships/tags" Target="../tags/tag121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image" Target="../media/image19.png" /><Relationship Id="rId11" Type="http://schemas.openxmlformats.org/officeDocument/2006/relationships/image" Target="../media/image20.svg" /><Relationship Id="rId12" Type="http://schemas.openxmlformats.org/officeDocument/2006/relationships/tags" Target="../tags/tag1262.xml" /><Relationship Id="rId2" Type="http://schemas.openxmlformats.org/officeDocument/2006/relationships/tags" Target="../tags/tag1254.xml" /><Relationship Id="rId3" Type="http://schemas.openxmlformats.org/officeDocument/2006/relationships/tags" Target="../tags/tag1255.xml" /><Relationship Id="rId4" Type="http://schemas.openxmlformats.org/officeDocument/2006/relationships/tags" Target="../tags/tag1256.xml" /><Relationship Id="rId5" Type="http://schemas.openxmlformats.org/officeDocument/2006/relationships/tags" Target="../tags/tag1257.xml" /><Relationship Id="rId6" Type="http://schemas.openxmlformats.org/officeDocument/2006/relationships/tags" Target="../tags/tag1258.xml" /><Relationship Id="rId7" Type="http://schemas.openxmlformats.org/officeDocument/2006/relationships/tags" Target="../tags/tag1259.xml" /><Relationship Id="rId8" Type="http://schemas.openxmlformats.org/officeDocument/2006/relationships/tags" Target="../tags/tag1260.xml" /><Relationship Id="rId9" Type="http://schemas.openxmlformats.org/officeDocument/2006/relationships/tags" Target="../tags/tag126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271.xml" /><Relationship Id="rId11" Type="http://schemas.openxmlformats.org/officeDocument/2006/relationships/tags" Target="../tags/tag1272.xml" /><Relationship Id="rId12" Type="http://schemas.openxmlformats.org/officeDocument/2006/relationships/tags" Target="../tags/tag1273.xml" /><Relationship Id="rId13" Type="http://schemas.openxmlformats.org/officeDocument/2006/relationships/tags" Target="../tags/tag1274.xml" /><Relationship Id="rId14" Type="http://schemas.openxmlformats.org/officeDocument/2006/relationships/tags" Target="../tags/tag1275.xml" /><Relationship Id="rId15" Type="http://schemas.openxmlformats.org/officeDocument/2006/relationships/tags" Target="../tags/tag1276.xml" /><Relationship Id="rId16" Type="http://schemas.openxmlformats.org/officeDocument/2006/relationships/tags" Target="../tags/tag1277.xml" /><Relationship Id="rId17" Type="http://schemas.openxmlformats.org/officeDocument/2006/relationships/tags" Target="../tags/tag1278.xml" /><Relationship Id="rId18" Type="http://schemas.openxmlformats.org/officeDocument/2006/relationships/tags" Target="../tags/tag1279.xml" /><Relationship Id="rId19" Type="http://schemas.openxmlformats.org/officeDocument/2006/relationships/tags" Target="../tags/tag1280.xml" /><Relationship Id="rId2" Type="http://schemas.openxmlformats.org/officeDocument/2006/relationships/tags" Target="../tags/tag1263.xml" /><Relationship Id="rId20" Type="http://schemas.openxmlformats.org/officeDocument/2006/relationships/tags" Target="../tags/tag1281.xml" /><Relationship Id="rId21" Type="http://schemas.openxmlformats.org/officeDocument/2006/relationships/tags" Target="../tags/tag1282.xml" /><Relationship Id="rId22" Type="http://schemas.openxmlformats.org/officeDocument/2006/relationships/tags" Target="../tags/tag1283.xml" /><Relationship Id="rId23" Type="http://schemas.openxmlformats.org/officeDocument/2006/relationships/tags" Target="../tags/tag1284.xml" /><Relationship Id="rId24" Type="http://schemas.openxmlformats.org/officeDocument/2006/relationships/tags" Target="../tags/tag1285.xml" /><Relationship Id="rId25" Type="http://schemas.openxmlformats.org/officeDocument/2006/relationships/tags" Target="../tags/tag1286.xml" /><Relationship Id="rId26" Type="http://schemas.openxmlformats.org/officeDocument/2006/relationships/tags" Target="../tags/tag1287.xml" /><Relationship Id="rId27" Type="http://schemas.openxmlformats.org/officeDocument/2006/relationships/tags" Target="../tags/tag1288.xml" /><Relationship Id="rId28" Type="http://schemas.openxmlformats.org/officeDocument/2006/relationships/tags" Target="../tags/tag1289.xml" /><Relationship Id="rId29" Type="http://schemas.openxmlformats.org/officeDocument/2006/relationships/tags" Target="../tags/tag1290.xml" /><Relationship Id="rId3" Type="http://schemas.openxmlformats.org/officeDocument/2006/relationships/tags" Target="../tags/tag1264.xml" /><Relationship Id="rId30" Type="http://schemas.openxmlformats.org/officeDocument/2006/relationships/tags" Target="../tags/tag1291.xml" /><Relationship Id="rId31" Type="http://schemas.openxmlformats.org/officeDocument/2006/relationships/tags" Target="../tags/tag1292.xml" /><Relationship Id="rId32" Type="http://schemas.openxmlformats.org/officeDocument/2006/relationships/tags" Target="../tags/tag1293.xml" /><Relationship Id="rId33" Type="http://schemas.openxmlformats.org/officeDocument/2006/relationships/tags" Target="../tags/tag1294.xml" /><Relationship Id="rId34" Type="http://schemas.openxmlformats.org/officeDocument/2006/relationships/tags" Target="../tags/tag1295.xml" /><Relationship Id="rId35" Type="http://schemas.openxmlformats.org/officeDocument/2006/relationships/tags" Target="../tags/tag1296.xml" /><Relationship Id="rId4" Type="http://schemas.openxmlformats.org/officeDocument/2006/relationships/tags" Target="../tags/tag1265.xml" /><Relationship Id="rId5" Type="http://schemas.openxmlformats.org/officeDocument/2006/relationships/tags" Target="../tags/tag1266.xml" /><Relationship Id="rId6" Type="http://schemas.openxmlformats.org/officeDocument/2006/relationships/tags" Target="../tags/tag1267.xml" /><Relationship Id="rId7" Type="http://schemas.openxmlformats.org/officeDocument/2006/relationships/tags" Target="../tags/tag1268.xml" /><Relationship Id="rId8" Type="http://schemas.openxmlformats.org/officeDocument/2006/relationships/tags" Target="../tags/tag1269.xml" /><Relationship Id="rId9" Type="http://schemas.openxmlformats.org/officeDocument/2006/relationships/tags" Target="../tags/tag127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297.xml" /><Relationship Id="rId3" Type="http://schemas.openxmlformats.org/officeDocument/2006/relationships/tags" Target="../tags/tag1298.xml" /><Relationship Id="rId4" Type="http://schemas.openxmlformats.org/officeDocument/2006/relationships/tags" Target="../tags/tag1299.xml" /><Relationship Id="rId5" Type="http://schemas.openxmlformats.org/officeDocument/2006/relationships/image" Target="../media/image22.jpeg" /><Relationship Id="rId6" Type="http://schemas.openxmlformats.org/officeDocument/2006/relationships/tags" Target="../tags/tag1300.xml" /><Relationship Id="rId7" Type="http://schemas.openxmlformats.org/officeDocument/2006/relationships/tags" Target="../tags/tag130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24.jpeg" /><Relationship Id="rId11" Type="http://schemas.openxmlformats.org/officeDocument/2006/relationships/tags" Target="../tags/tag1309.xml" /><Relationship Id="rId12" Type="http://schemas.openxmlformats.org/officeDocument/2006/relationships/tags" Target="../tags/tag1310.xml" /><Relationship Id="rId13" Type="http://schemas.openxmlformats.org/officeDocument/2006/relationships/tags" Target="../tags/tag1311.xml" /><Relationship Id="rId14" Type="http://schemas.openxmlformats.org/officeDocument/2006/relationships/tags" Target="../tags/tag1312.xml" /><Relationship Id="rId15" Type="http://schemas.openxmlformats.org/officeDocument/2006/relationships/tags" Target="../tags/tag1313.xml" /><Relationship Id="rId16" Type="http://schemas.openxmlformats.org/officeDocument/2006/relationships/tags" Target="../tags/tag1314.xml" /><Relationship Id="rId17" Type="http://schemas.openxmlformats.org/officeDocument/2006/relationships/tags" Target="../tags/tag1315.xml" /><Relationship Id="rId18" Type="http://schemas.openxmlformats.org/officeDocument/2006/relationships/tags" Target="../tags/tag1316.xml" /><Relationship Id="rId19" Type="http://schemas.openxmlformats.org/officeDocument/2006/relationships/tags" Target="../tags/tag1317.xml" /><Relationship Id="rId2" Type="http://schemas.openxmlformats.org/officeDocument/2006/relationships/tags" Target="../tags/tag1302.xml" /><Relationship Id="rId20" Type="http://schemas.openxmlformats.org/officeDocument/2006/relationships/tags" Target="../tags/tag1318.xml" /><Relationship Id="rId21" Type="http://schemas.openxmlformats.org/officeDocument/2006/relationships/tags" Target="../tags/tag1319.xml" /><Relationship Id="rId22" Type="http://schemas.openxmlformats.org/officeDocument/2006/relationships/tags" Target="../tags/tag1320.xml" /><Relationship Id="rId23" Type="http://schemas.openxmlformats.org/officeDocument/2006/relationships/tags" Target="../tags/tag1321.xml" /><Relationship Id="rId24" Type="http://schemas.openxmlformats.org/officeDocument/2006/relationships/tags" Target="../tags/tag1322.xml" /><Relationship Id="rId25" Type="http://schemas.openxmlformats.org/officeDocument/2006/relationships/tags" Target="../tags/tag1323.xml" /><Relationship Id="rId26" Type="http://schemas.openxmlformats.org/officeDocument/2006/relationships/tags" Target="../tags/tag1324.xml" /><Relationship Id="rId27" Type="http://schemas.openxmlformats.org/officeDocument/2006/relationships/tags" Target="../tags/tag1325.xml" /><Relationship Id="rId28" Type="http://schemas.openxmlformats.org/officeDocument/2006/relationships/tags" Target="../tags/tag1326.xml" /><Relationship Id="rId29" Type="http://schemas.openxmlformats.org/officeDocument/2006/relationships/tags" Target="../tags/tag1327.xml" /><Relationship Id="rId3" Type="http://schemas.openxmlformats.org/officeDocument/2006/relationships/tags" Target="../tags/tag1303.xml" /><Relationship Id="rId30" Type="http://schemas.openxmlformats.org/officeDocument/2006/relationships/tags" Target="../tags/tag1328.xml" /><Relationship Id="rId31" Type="http://schemas.openxmlformats.org/officeDocument/2006/relationships/tags" Target="../tags/tag1329.xml" /><Relationship Id="rId32" Type="http://schemas.openxmlformats.org/officeDocument/2006/relationships/tags" Target="../tags/tag1330.xml" /><Relationship Id="rId4" Type="http://schemas.openxmlformats.org/officeDocument/2006/relationships/tags" Target="../tags/tag1304.xml" /><Relationship Id="rId5" Type="http://schemas.openxmlformats.org/officeDocument/2006/relationships/tags" Target="../tags/tag1305.xml" /><Relationship Id="rId6" Type="http://schemas.openxmlformats.org/officeDocument/2006/relationships/tags" Target="../tags/tag1306.xml" /><Relationship Id="rId7" Type="http://schemas.openxmlformats.org/officeDocument/2006/relationships/image" Target="../media/image23.png" /><Relationship Id="rId8" Type="http://schemas.openxmlformats.org/officeDocument/2006/relationships/tags" Target="../tags/tag1307.xml" /><Relationship Id="rId9" Type="http://schemas.openxmlformats.org/officeDocument/2006/relationships/tags" Target="../tags/tag1308.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38.xml" /><Relationship Id="rId11" Type="http://schemas.openxmlformats.org/officeDocument/2006/relationships/tags" Target="../tags/tag1339.xml" /><Relationship Id="rId12" Type="http://schemas.openxmlformats.org/officeDocument/2006/relationships/tags" Target="../tags/tag1340.xml" /><Relationship Id="rId13" Type="http://schemas.openxmlformats.org/officeDocument/2006/relationships/tags" Target="../tags/tag1341.xml" /><Relationship Id="rId14" Type="http://schemas.openxmlformats.org/officeDocument/2006/relationships/tags" Target="../tags/tag1342.xml" /><Relationship Id="rId15" Type="http://schemas.openxmlformats.org/officeDocument/2006/relationships/tags" Target="../tags/tag1343.xml" /><Relationship Id="rId16" Type="http://schemas.openxmlformats.org/officeDocument/2006/relationships/tags" Target="../tags/tag1344.xml" /><Relationship Id="rId17" Type="http://schemas.openxmlformats.org/officeDocument/2006/relationships/tags" Target="../tags/tag1345.xml" /><Relationship Id="rId18" Type="http://schemas.openxmlformats.org/officeDocument/2006/relationships/tags" Target="../tags/tag1346.xml" /><Relationship Id="rId19" Type="http://schemas.openxmlformats.org/officeDocument/2006/relationships/image" Target="../media/image26.png" /><Relationship Id="rId2" Type="http://schemas.openxmlformats.org/officeDocument/2006/relationships/tags" Target="../tags/tag1331.xml" /><Relationship Id="rId20" Type="http://schemas.openxmlformats.org/officeDocument/2006/relationships/tags" Target="../tags/tag1347.xml" /><Relationship Id="rId21" Type="http://schemas.openxmlformats.org/officeDocument/2006/relationships/tags" Target="../tags/tag1348.xml" /><Relationship Id="rId3" Type="http://schemas.openxmlformats.org/officeDocument/2006/relationships/tags" Target="../tags/tag1332.xml" /><Relationship Id="rId4" Type="http://schemas.openxmlformats.org/officeDocument/2006/relationships/image" Target="../media/image25.png" /><Relationship Id="rId5" Type="http://schemas.openxmlformats.org/officeDocument/2006/relationships/tags" Target="../tags/tag1333.xml" /><Relationship Id="rId6" Type="http://schemas.openxmlformats.org/officeDocument/2006/relationships/tags" Target="../tags/tag1334.xml" /><Relationship Id="rId7" Type="http://schemas.openxmlformats.org/officeDocument/2006/relationships/tags" Target="../tags/tag1335.xml" /><Relationship Id="rId8" Type="http://schemas.openxmlformats.org/officeDocument/2006/relationships/tags" Target="../tags/tag1336.xml" /><Relationship Id="rId9" Type="http://schemas.openxmlformats.org/officeDocument/2006/relationships/tags" Target="../tags/tag1337.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57.xml" /><Relationship Id="rId11" Type="http://schemas.openxmlformats.org/officeDocument/2006/relationships/tags" Target="../tags/tag1358.xml" /><Relationship Id="rId12" Type="http://schemas.openxmlformats.org/officeDocument/2006/relationships/tags" Target="../tags/tag1359.xml" /><Relationship Id="rId13" Type="http://schemas.openxmlformats.org/officeDocument/2006/relationships/tags" Target="../tags/tag1360.xml" /><Relationship Id="rId14" Type="http://schemas.openxmlformats.org/officeDocument/2006/relationships/tags" Target="../tags/tag1361.xml" /><Relationship Id="rId15" Type="http://schemas.openxmlformats.org/officeDocument/2006/relationships/tags" Target="../tags/tag1362.xml" /><Relationship Id="rId16" Type="http://schemas.openxmlformats.org/officeDocument/2006/relationships/tags" Target="../tags/tag1363.xml" /><Relationship Id="rId17" Type="http://schemas.openxmlformats.org/officeDocument/2006/relationships/tags" Target="../tags/tag1364.xml" /><Relationship Id="rId18" Type="http://schemas.openxmlformats.org/officeDocument/2006/relationships/tags" Target="../tags/tag1365.xml" /><Relationship Id="rId19" Type="http://schemas.openxmlformats.org/officeDocument/2006/relationships/tags" Target="../tags/tag1366.xml" /><Relationship Id="rId2" Type="http://schemas.openxmlformats.org/officeDocument/2006/relationships/notesSlide" Target="../notesSlides/notesSlide5.xml" /><Relationship Id="rId20" Type="http://schemas.openxmlformats.org/officeDocument/2006/relationships/tags" Target="../tags/tag1367.xml" /><Relationship Id="rId21" Type="http://schemas.openxmlformats.org/officeDocument/2006/relationships/image" Target="../media/image24.jpeg" /><Relationship Id="rId22" Type="http://schemas.openxmlformats.org/officeDocument/2006/relationships/tags" Target="../tags/tag1368.xml" /><Relationship Id="rId3" Type="http://schemas.openxmlformats.org/officeDocument/2006/relationships/tags" Target="../tags/tag1351.xml" /><Relationship Id="rId4" Type="http://schemas.openxmlformats.org/officeDocument/2006/relationships/tags" Target="../tags/tag1352.xml" /><Relationship Id="rId5" Type="http://schemas.openxmlformats.org/officeDocument/2006/relationships/tags" Target="../tags/tag1353.xml" /><Relationship Id="rId6" Type="http://schemas.openxmlformats.org/officeDocument/2006/relationships/image" Target="../media/image27.png" /><Relationship Id="rId7" Type="http://schemas.openxmlformats.org/officeDocument/2006/relationships/tags" Target="../tags/tag1354.xml" /><Relationship Id="rId8" Type="http://schemas.openxmlformats.org/officeDocument/2006/relationships/tags" Target="../tags/tag1355.xml" /><Relationship Id="rId9" Type="http://schemas.openxmlformats.org/officeDocument/2006/relationships/tags" Target="../tags/tag135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76.xml" /><Relationship Id="rId11" Type="http://schemas.openxmlformats.org/officeDocument/2006/relationships/tags" Target="../tags/tag1377.xml" /><Relationship Id="rId12" Type="http://schemas.openxmlformats.org/officeDocument/2006/relationships/image" Target="../media/image29.jpeg" /><Relationship Id="rId13" Type="http://schemas.openxmlformats.org/officeDocument/2006/relationships/tags" Target="../tags/tag1378.xml" /><Relationship Id="rId2" Type="http://schemas.openxmlformats.org/officeDocument/2006/relationships/tags" Target="../tags/tag1369.xml" /><Relationship Id="rId3" Type="http://schemas.openxmlformats.org/officeDocument/2006/relationships/tags" Target="../tags/tag1370.xml" /><Relationship Id="rId4" Type="http://schemas.openxmlformats.org/officeDocument/2006/relationships/tags" Target="../tags/tag1371.xml" /><Relationship Id="rId5" Type="http://schemas.openxmlformats.org/officeDocument/2006/relationships/tags" Target="../tags/tag1372.xml" /><Relationship Id="rId6" Type="http://schemas.openxmlformats.org/officeDocument/2006/relationships/tags" Target="../tags/tag1373.xml" /><Relationship Id="rId7" Type="http://schemas.openxmlformats.org/officeDocument/2006/relationships/tags" Target="../tags/tag1374.xml" /><Relationship Id="rId8" Type="http://schemas.openxmlformats.org/officeDocument/2006/relationships/image" Target="../media/image28.png" /><Relationship Id="rId9" Type="http://schemas.openxmlformats.org/officeDocument/2006/relationships/tags" Target="../tags/tag137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386.xml" /><Relationship Id="rId11" Type="http://schemas.openxmlformats.org/officeDocument/2006/relationships/tags" Target="../tags/tag1387.xml" /><Relationship Id="rId2" Type="http://schemas.openxmlformats.org/officeDocument/2006/relationships/tags" Target="../tags/tag1379.xml" /><Relationship Id="rId3" Type="http://schemas.openxmlformats.org/officeDocument/2006/relationships/tags" Target="../tags/tag1380.xml" /><Relationship Id="rId4" Type="http://schemas.openxmlformats.org/officeDocument/2006/relationships/tags" Target="../tags/tag1381.xml" /><Relationship Id="rId5" Type="http://schemas.openxmlformats.org/officeDocument/2006/relationships/tags" Target="../tags/tag1382.xml" /><Relationship Id="rId6" Type="http://schemas.openxmlformats.org/officeDocument/2006/relationships/tags" Target="../tags/tag1383.xml" /><Relationship Id="rId7" Type="http://schemas.openxmlformats.org/officeDocument/2006/relationships/image" Target="../media/image30.jpeg" /><Relationship Id="rId8" Type="http://schemas.openxmlformats.org/officeDocument/2006/relationships/tags" Target="../tags/tag1384.xml" /><Relationship Id="rId9" Type="http://schemas.openxmlformats.org/officeDocument/2006/relationships/tags" Target="../tags/tag1385.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31.png" /><Relationship Id="rId11" Type="http://schemas.openxmlformats.org/officeDocument/2006/relationships/tags" Target="../tags/tag1395.xml" /><Relationship Id="rId12" Type="http://schemas.openxmlformats.org/officeDocument/2006/relationships/tags" Target="../tags/tag1396.xml" /><Relationship Id="rId13" Type="http://schemas.openxmlformats.org/officeDocument/2006/relationships/image" Target="../media/image32.png" /><Relationship Id="rId14" Type="http://schemas.openxmlformats.org/officeDocument/2006/relationships/tags" Target="../tags/tag1397.xml" /><Relationship Id="rId15" Type="http://schemas.openxmlformats.org/officeDocument/2006/relationships/tags" Target="../tags/tag1398.xml" /><Relationship Id="rId16" Type="http://schemas.openxmlformats.org/officeDocument/2006/relationships/tags" Target="../tags/tag1399.xml" /><Relationship Id="rId17" Type="http://schemas.openxmlformats.org/officeDocument/2006/relationships/tags" Target="../tags/tag1400.xml" /><Relationship Id="rId18" Type="http://schemas.openxmlformats.org/officeDocument/2006/relationships/tags" Target="../tags/tag1401.xml" /><Relationship Id="rId19" Type="http://schemas.openxmlformats.org/officeDocument/2006/relationships/tags" Target="../tags/tag1402.xml" /><Relationship Id="rId2" Type="http://schemas.openxmlformats.org/officeDocument/2006/relationships/notesSlide" Target="../notesSlides/notesSlide6.xml" /><Relationship Id="rId20" Type="http://schemas.openxmlformats.org/officeDocument/2006/relationships/tags" Target="../tags/tag1403.xml" /><Relationship Id="rId21" Type="http://schemas.openxmlformats.org/officeDocument/2006/relationships/tags" Target="../tags/tag1404.xml" /><Relationship Id="rId22" Type="http://schemas.openxmlformats.org/officeDocument/2006/relationships/tags" Target="../tags/tag1405.xml" /><Relationship Id="rId23" Type="http://schemas.openxmlformats.org/officeDocument/2006/relationships/tags" Target="../tags/tag1406.xml" /><Relationship Id="rId24" Type="http://schemas.openxmlformats.org/officeDocument/2006/relationships/tags" Target="../tags/tag1407.xml" /><Relationship Id="rId25" Type="http://schemas.openxmlformats.org/officeDocument/2006/relationships/tags" Target="../tags/tag1408.xml" /><Relationship Id="rId26" Type="http://schemas.openxmlformats.org/officeDocument/2006/relationships/tags" Target="../tags/tag1409.xml" /><Relationship Id="rId27" Type="http://schemas.openxmlformats.org/officeDocument/2006/relationships/tags" Target="../tags/tag1410.xml" /><Relationship Id="rId28" Type="http://schemas.openxmlformats.org/officeDocument/2006/relationships/tags" Target="../tags/tag1411.xml" /><Relationship Id="rId29" Type="http://schemas.openxmlformats.org/officeDocument/2006/relationships/tags" Target="../tags/tag1412.xml" /><Relationship Id="rId3" Type="http://schemas.openxmlformats.org/officeDocument/2006/relationships/tags" Target="../tags/tag1390.xml" /><Relationship Id="rId4" Type="http://schemas.openxmlformats.org/officeDocument/2006/relationships/image" Target="../media/image18.png" /><Relationship Id="rId5" Type="http://schemas.openxmlformats.org/officeDocument/2006/relationships/tags" Target="../tags/tag1391.xml" /><Relationship Id="rId6" Type="http://schemas.openxmlformats.org/officeDocument/2006/relationships/tags" Target="../tags/tag1392.xml" /><Relationship Id="rId7" Type="http://schemas.openxmlformats.org/officeDocument/2006/relationships/tags" Target="../tags/tag1393.xml" /><Relationship Id="rId8" Type="http://schemas.openxmlformats.org/officeDocument/2006/relationships/tags" Target="../tags/tag1394.xml" /><Relationship Id="rId9" Type="http://schemas.openxmlformats.org/officeDocument/2006/relationships/image" Target="NULL" TargetMode="Ex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19.xml" /><Relationship Id="rId11" Type="http://schemas.openxmlformats.org/officeDocument/2006/relationships/tags" Target="../tags/tag1420.xml" /><Relationship Id="rId12" Type="http://schemas.openxmlformats.org/officeDocument/2006/relationships/tags" Target="../tags/tag1421.xml" /><Relationship Id="rId13" Type="http://schemas.openxmlformats.org/officeDocument/2006/relationships/tags" Target="../tags/tag1422.xml" /><Relationship Id="rId14" Type="http://schemas.openxmlformats.org/officeDocument/2006/relationships/image" Target="../media/image18.png" /><Relationship Id="rId15" Type="http://schemas.openxmlformats.org/officeDocument/2006/relationships/tags" Target="../tags/tag1423.xml" /><Relationship Id="rId16" Type="http://schemas.openxmlformats.org/officeDocument/2006/relationships/tags" Target="../tags/tag1424.xml" /><Relationship Id="rId17" Type="http://schemas.openxmlformats.org/officeDocument/2006/relationships/tags" Target="../tags/tag1425.xml" /><Relationship Id="rId2" Type="http://schemas.openxmlformats.org/officeDocument/2006/relationships/tags" Target="../tags/tag1413.xml" /><Relationship Id="rId3" Type="http://schemas.openxmlformats.org/officeDocument/2006/relationships/tags" Target="../tags/tag1414.xml" /><Relationship Id="rId4" Type="http://schemas.openxmlformats.org/officeDocument/2006/relationships/tags" Target="../tags/tag1415.xml" /><Relationship Id="rId5" Type="http://schemas.openxmlformats.org/officeDocument/2006/relationships/tags" Target="../tags/tag1416.xml" /><Relationship Id="rId6" Type="http://schemas.openxmlformats.org/officeDocument/2006/relationships/image" Target="NULL" TargetMode="External" /><Relationship Id="rId7" Type="http://schemas.openxmlformats.org/officeDocument/2006/relationships/image" Target="../media/image32.png" /><Relationship Id="rId8" Type="http://schemas.openxmlformats.org/officeDocument/2006/relationships/tags" Target="../tags/tag1417.xml" /><Relationship Id="rId9" Type="http://schemas.openxmlformats.org/officeDocument/2006/relationships/tags" Target="../tags/tag141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33.xml" /><Relationship Id="rId11" Type="http://schemas.openxmlformats.org/officeDocument/2006/relationships/tags" Target="../tags/tag1434.xml" /><Relationship Id="rId12" Type="http://schemas.openxmlformats.org/officeDocument/2006/relationships/tags" Target="../tags/tag1435.xml" /><Relationship Id="rId13" Type="http://schemas.openxmlformats.org/officeDocument/2006/relationships/tags" Target="../tags/tag1436.xml" /><Relationship Id="rId14" Type="http://schemas.openxmlformats.org/officeDocument/2006/relationships/tags" Target="../tags/tag1437.xml" /><Relationship Id="rId15" Type="http://schemas.openxmlformats.org/officeDocument/2006/relationships/tags" Target="../tags/tag1438.xml" /><Relationship Id="rId16" Type="http://schemas.openxmlformats.org/officeDocument/2006/relationships/tags" Target="../tags/tag1439.xml" /><Relationship Id="rId17" Type="http://schemas.openxmlformats.org/officeDocument/2006/relationships/tags" Target="../tags/tag1440.xml" /><Relationship Id="rId18" Type="http://schemas.openxmlformats.org/officeDocument/2006/relationships/tags" Target="../tags/tag1441.xml" /><Relationship Id="rId19" Type="http://schemas.openxmlformats.org/officeDocument/2006/relationships/tags" Target="../tags/tag1442.xml" /><Relationship Id="rId2" Type="http://schemas.openxmlformats.org/officeDocument/2006/relationships/notesSlide" Target="../notesSlides/notesSlide7.xml" /><Relationship Id="rId3" Type="http://schemas.openxmlformats.org/officeDocument/2006/relationships/tags" Target="../tags/tag1428.xml" /><Relationship Id="rId4" Type="http://schemas.openxmlformats.org/officeDocument/2006/relationships/tags" Target="../tags/tag1429.xml" /><Relationship Id="rId5" Type="http://schemas.openxmlformats.org/officeDocument/2006/relationships/image" Target="../media/image18.png" /><Relationship Id="rId6" Type="http://schemas.openxmlformats.org/officeDocument/2006/relationships/tags" Target="../tags/tag1430.xml" /><Relationship Id="rId7" Type="http://schemas.openxmlformats.org/officeDocument/2006/relationships/tags" Target="../tags/tag1431.xml" /><Relationship Id="rId8" Type="http://schemas.openxmlformats.org/officeDocument/2006/relationships/tags" Target="../tags/tag1432.xml" /><Relationship Id="rId9" Type="http://schemas.openxmlformats.org/officeDocument/2006/relationships/image" Target="../media/image33.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50.xml" /><Relationship Id="rId11" Type="http://schemas.openxmlformats.org/officeDocument/2006/relationships/tags" Target="../tags/tag1451.xml" /><Relationship Id="rId12" Type="http://schemas.openxmlformats.org/officeDocument/2006/relationships/tags" Target="../tags/tag1452.xml" /><Relationship Id="rId13" Type="http://schemas.openxmlformats.org/officeDocument/2006/relationships/tags" Target="../tags/tag1453.xml" /><Relationship Id="rId14" Type="http://schemas.openxmlformats.org/officeDocument/2006/relationships/tags" Target="../tags/tag1454.xml" /><Relationship Id="rId15" Type="http://schemas.openxmlformats.org/officeDocument/2006/relationships/tags" Target="../tags/tag1455.xml" /><Relationship Id="rId16" Type="http://schemas.openxmlformats.org/officeDocument/2006/relationships/tags" Target="../tags/tag1456.xml" /><Relationship Id="rId17" Type="http://schemas.openxmlformats.org/officeDocument/2006/relationships/tags" Target="../tags/tag1457.xml" /><Relationship Id="rId18" Type="http://schemas.openxmlformats.org/officeDocument/2006/relationships/tags" Target="../tags/tag1458.xml" /><Relationship Id="rId19" Type="http://schemas.openxmlformats.org/officeDocument/2006/relationships/tags" Target="../tags/tag1459.xml" /><Relationship Id="rId2" Type="http://schemas.openxmlformats.org/officeDocument/2006/relationships/notesSlide" Target="../notesSlides/notesSlide8.xml" /><Relationship Id="rId20" Type="http://schemas.openxmlformats.org/officeDocument/2006/relationships/image" Target="../media/image18.png" /><Relationship Id="rId21" Type="http://schemas.openxmlformats.org/officeDocument/2006/relationships/tags" Target="../tags/tag1460.xml" /><Relationship Id="rId22" Type="http://schemas.openxmlformats.org/officeDocument/2006/relationships/tags" Target="../tags/tag1461.xml" /><Relationship Id="rId23" Type="http://schemas.openxmlformats.org/officeDocument/2006/relationships/tags" Target="../tags/tag1462.xml" /><Relationship Id="rId3" Type="http://schemas.openxmlformats.org/officeDocument/2006/relationships/tags" Target="../tags/tag1445.xml" /><Relationship Id="rId4" Type="http://schemas.openxmlformats.org/officeDocument/2006/relationships/tags" Target="../tags/tag1446.xml" /><Relationship Id="rId5" Type="http://schemas.openxmlformats.org/officeDocument/2006/relationships/tags" Target="../tags/tag1447.xml" /><Relationship Id="rId6" Type="http://schemas.openxmlformats.org/officeDocument/2006/relationships/tags" Target="../tags/tag1448.xml" /><Relationship Id="rId7" Type="http://schemas.openxmlformats.org/officeDocument/2006/relationships/image" Target="NULL" TargetMode="External" /><Relationship Id="rId8" Type="http://schemas.openxmlformats.org/officeDocument/2006/relationships/image" Target="../media/image32.png" /><Relationship Id="rId9" Type="http://schemas.openxmlformats.org/officeDocument/2006/relationships/tags" Target="../tags/tag1449.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468.xml" /><Relationship Id="rId11" Type="http://schemas.openxmlformats.org/officeDocument/2006/relationships/image" Target="../media/image36.png" /><Relationship Id="rId12" Type="http://schemas.openxmlformats.org/officeDocument/2006/relationships/tags" Target="../tags/tag1469.xml" /><Relationship Id="rId13" Type="http://schemas.openxmlformats.org/officeDocument/2006/relationships/tags" Target="../tags/tag1470.xml" /><Relationship Id="rId2" Type="http://schemas.openxmlformats.org/officeDocument/2006/relationships/tags" Target="../tags/tag1463.xml" /><Relationship Id="rId3" Type="http://schemas.openxmlformats.org/officeDocument/2006/relationships/tags" Target="../tags/tag1464.xml" /><Relationship Id="rId4" Type="http://schemas.openxmlformats.org/officeDocument/2006/relationships/image" Target="../media/image34.png" /><Relationship Id="rId5" Type="http://schemas.openxmlformats.org/officeDocument/2006/relationships/tags" Target="../tags/tag1465.xml" /><Relationship Id="rId6" Type="http://schemas.openxmlformats.org/officeDocument/2006/relationships/image" Target="../media/image18.png" /><Relationship Id="rId7" Type="http://schemas.openxmlformats.org/officeDocument/2006/relationships/tags" Target="../tags/tag1466.xml" /><Relationship Id="rId8" Type="http://schemas.openxmlformats.org/officeDocument/2006/relationships/tags" Target="../tags/tag1467.xml" /><Relationship Id="rId9" Type="http://schemas.openxmlformats.org/officeDocument/2006/relationships/image" Target="../media/image35.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471.xml" /><Relationship Id="rId3" Type="http://schemas.openxmlformats.org/officeDocument/2006/relationships/tags" Target="../tags/tag1472.xml" /><Relationship Id="rId4" Type="http://schemas.openxmlformats.org/officeDocument/2006/relationships/tags" Target="../tags/tag1473.xml" /><Relationship Id="rId5" Type="http://schemas.openxmlformats.org/officeDocument/2006/relationships/tags" Target="../tags/tag1474.xml" /><Relationship Id="rId6" Type="http://schemas.openxmlformats.org/officeDocument/2006/relationships/image" Target="../media/image18.png" /><Relationship Id="rId7" Type="http://schemas.openxmlformats.org/officeDocument/2006/relationships/tags" Target="../tags/tag1475.xml" /><Relationship Id="rId8" Type="http://schemas.openxmlformats.org/officeDocument/2006/relationships/tags" Target="../tags/tag1476.xml" /><Relationship Id="rId9" Type="http://schemas.openxmlformats.org/officeDocument/2006/relationships/tags" Target="../tags/tag1477.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478.xml" /><Relationship Id="rId3" Type="http://schemas.openxmlformats.org/officeDocument/2006/relationships/tags" Target="../tags/tag1479.xml" /><Relationship Id="rId4" Type="http://schemas.openxmlformats.org/officeDocument/2006/relationships/tags" Target="../tags/tag1480.xml" /><Relationship Id="rId5" Type="http://schemas.openxmlformats.org/officeDocument/2006/relationships/tags" Target="../tags/tag1481.xml" /><Relationship Id="rId6" Type="http://schemas.openxmlformats.org/officeDocument/2006/relationships/image" Target="../media/image18.png" /><Relationship Id="rId7" Type="http://schemas.openxmlformats.org/officeDocument/2006/relationships/tags" Target="../tags/tag1482.xml" /><Relationship Id="rId8" Type="http://schemas.openxmlformats.org/officeDocument/2006/relationships/tags" Target="../tags/tag1483.xml" /><Relationship Id="rId9" Type="http://schemas.openxmlformats.org/officeDocument/2006/relationships/tags" Target="../tags/tag148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485.xml" /><Relationship Id="rId3" Type="http://schemas.openxmlformats.org/officeDocument/2006/relationships/tags" Target="../tags/tag1486.xml" /><Relationship Id="rId4" Type="http://schemas.openxmlformats.org/officeDocument/2006/relationships/tags" Target="../tags/tag1487.xml" /><Relationship Id="rId5" Type="http://schemas.openxmlformats.org/officeDocument/2006/relationships/image" Target="../media/image18.png" /><Relationship Id="rId6" Type="http://schemas.openxmlformats.org/officeDocument/2006/relationships/tags" Target="../tags/tag1488.xml" /><Relationship Id="rId7" Type="http://schemas.openxmlformats.org/officeDocument/2006/relationships/tags" Target="../tags/tag1489.xml" /><Relationship Id="rId8" Type="http://schemas.openxmlformats.org/officeDocument/2006/relationships/tags" Target="../tags/tag1490.xml" /><Relationship Id="rId9" Type="http://schemas.openxmlformats.org/officeDocument/2006/relationships/tags" Target="../tags/tag149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1492.xml" /><Relationship Id="rId3" Type="http://schemas.openxmlformats.org/officeDocument/2006/relationships/tags" Target="../tags/tag1493.xml" /><Relationship Id="rId4" Type="http://schemas.openxmlformats.org/officeDocument/2006/relationships/tags" Target="../tags/tag1494.xml" /><Relationship Id="rId5" Type="http://schemas.openxmlformats.org/officeDocument/2006/relationships/image" Target="../media/image18.png" /><Relationship Id="rId6" Type="http://schemas.openxmlformats.org/officeDocument/2006/relationships/tags" Target="../tags/tag1495.xml" /><Relationship Id="rId7" Type="http://schemas.openxmlformats.org/officeDocument/2006/relationships/tags" Target="../tags/tag1496.xml" /><Relationship Id="rId8" Type="http://schemas.openxmlformats.org/officeDocument/2006/relationships/tags" Target="../tags/tag1497.xml" /><Relationship Id="rId9" Type="http://schemas.openxmlformats.org/officeDocument/2006/relationships/tags" Target="../tags/tag1498.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37.jpeg" /><Relationship Id="rId11" Type="http://schemas.openxmlformats.org/officeDocument/2006/relationships/tags" Target="../tags/tag1508.xml" /><Relationship Id="rId12" Type="http://schemas.openxmlformats.org/officeDocument/2006/relationships/tags" Target="../tags/tag1509.xml" /><Relationship Id="rId13" Type="http://schemas.openxmlformats.org/officeDocument/2006/relationships/tags" Target="../tags/tag1510.xml" /><Relationship Id="rId14" Type="http://schemas.openxmlformats.org/officeDocument/2006/relationships/tags" Target="../tags/tag1511.xml" /><Relationship Id="rId15" Type="http://schemas.openxmlformats.org/officeDocument/2006/relationships/tags" Target="../tags/tag1512.xml" /><Relationship Id="rId16" Type="http://schemas.openxmlformats.org/officeDocument/2006/relationships/tags" Target="../tags/tag1513.xml" /><Relationship Id="rId17" Type="http://schemas.openxmlformats.org/officeDocument/2006/relationships/image" Target="../media/image18.png" /><Relationship Id="rId18" Type="http://schemas.openxmlformats.org/officeDocument/2006/relationships/tags" Target="../tags/tag1514.xml" /><Relationship Id="rId19" Type="http://schemas.openxmlformats.org/officeDocument/2006/relationships/tags" Target="../tags/tag1515.xml" /><Relationship Id="rId2" Type="http://schemas.openxmlformats.org/officeDocument/2006/relationships/notesSlide" Target="../notesSlides/notesSlide9.xml" /><Relationship Id="rId20" Type="http://schemas.openxmlformats.org/officeDocument/2006/relationships/tags" Target="../tags/tag1516.xml" /><Relationship Id="rId3" Type="http://schemas.openxmlformats.org/officeDocument/2006/relationships/tags" Target="../tags/tag1501.xml" /><Relationship Id="rId4" Type="http://schemas.openxmlformats.org/officeDocument/2006/relationships/tags" Target="../tags/tag1502.xml" /><Relationship Id="rId5" Type="http://schemas.openxmlformats.org/officeDocument/2006/relationships/tags" Target="../tags/tag1503.xml" /><Relationship Id="rId6" Type="http://schemas.openxmlformats.org/officeDocument/2006/relationships/tags" Target="../tags/tag1504.xml" /><Relationship Id="rId7" Type="http://schemas.openxmlformats.org/officeDocument/2006/relationships/tags" Target="../tags/tag1505.xml" /><Relationship Id="rId8" Type="http://schemas.openxmlformats.org/officeDocument/2006/relationships/tags" Target="../tags/tag1506.xml" /><Relationship Id="rId9" Type="http://schemas.openxmlformats.org/officeDocument/2006/relationships/tags" Target="../tags/tag150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26.xml" /><Relationship Id="rId11" Type="http://schemas.openxmlformats.org/officeDocument/2006/relationships/tags" Target="../tags/tag1527.xml" /><Relationship Id="rId12" Type="http://schemas.openxmlformats.org/officeDocument/2006/relationships/tags" Target="../tags/tag1528.xml" /><Relationship Id="rId13" Type="http://schemas.openxmlformats.org/officeDocument/2006/relationships/tags" Target="../tags/tag1529.xml" /><Relationship Id="rId14" Type="http://schemas.openxmlformats.org/officeDocument/2006/relationships/tags" Target="../tags/tag1530.xml" /><Relationship Id="rId15" Type="http://schemas.openxmlformats.org/officeDocument/2006/relationships/tags" Target="../tags/tag1531.xml" /><Relationship Id="rId16" Type="http://schemas.openxmlformats.org/officeDocument/2006/relationships/image" Target="../media/image38.png" /><Relationship Id="rId17" Type="http://schemas.openxmlformats.org/officeDocument/2006/relationships/tags" Target="../tags/tag1532.xml" /><Relationship Id="rId18" Type="http://schemas.openxmlformats.org/officeDocument/2006/relationships/image" Target="../media/image18.png" /><Relationship Id="rId19" Type="http://schemas.openxmlformats.org/officeDocument/2006/relationships/tags" Target="../tags/tag1533.xml" /><Relationship Id="rId2" Type="http://schemas.openxmlformats.org/officeDocument/2006/relationships/notesSlide" Target="../notesSlides/notesSlide10.xml" /><Relationship Id="rId20" Type="http://schemas.openxmlformats.org/officeDocument/2006/relationships/tags" Target="../tags/tag1534.xml" /><Relationship Id="rId21" Type="http://schemas.openxmlformats.org/officeDocument/2006/relationships/image" Target="../media/image39.png" /><Relationship Id="rId22" Type="http://schemas.openxmlformats.org/officeDocument/2006/relationships/tags" Target="../tags/tag1535.xml" /><Relationship Id="rId23" Type="http://schemas.openxmlformats.org/officeDocument/2006/relationships/tags" Target="../tags/tag1536.xml" /><Relationship Id="rId3" Type="http://schemas.openxmlformats.org/officeDocument/2006/relationships/tags" Target="../tags/tag1519.xml" /><Relationship Id="rId4" Type="http://schemas.openxmlformats.org/officeDocument/2006/relationships/tags" Target="../tags/tag1520.xml" /><Relationship Id="rId5" Type="http://schemas.openxmlformats.org/officeDocument/2006/relationships/tags" Target="../tags/tag1521.xml" /><Relationship Id="rId6" Type="http://schemas.openxmlformats.org/officeDocument/2006/relationships/tags" Target="../tags/tag1522.xml" /><Relationship Id="rId7" Type="http://schemas.openxmlformats.org/officeDocument/2006/relationships/tags" Target="../tags/tag1523.xml" /><Relationship Id="rId8" Type="http://schemas.openxmlformats.org/officeDocument/2006/relationships/tags" Target="../tags/tag1524.xml" /><Relationship Id="rId9" Type="http://schemas.openxmlformats.org/officeDocument/2006/relationships/tags" Target="../tags/tag1525.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43.xml" /><Relationship Id="rId11" Type="http://schemas.openxmlformats.org/officeDocument/2006/relationships/tags" Target="../tags/tag1544.xml" /><Relationship Id="rId12" Type="http://schemas.openxmlformats.org/officeDocument/2006/relationships/tags" Target="../tags/tag1545.xml" /><Relationship Id="rId13" Type="http://schemas.openxmlformats.org/officeDocument/2006/relationships/tags" Target="../tags/tag1546.xml" /><Relationship Id="rId14" Type="http://schemas.openxmlformats.org/officeDocument/2006/relationships/tags" Target="../tags/tag1547.xml" /><Relationship Id="rId15" Type="http://schemas.openxmlformats.org/officeDocument/2006/relationships/image" Target="NULL" TargetMode="External" /><Relationship Id="rId16" Type="http://schemas.openxmlformats.org/officeDocument/2006/relationships/image" Target="../media/image32.png" /><Relationship Id="rId17" Type="http://schemas.openxmlformats.org/officeDocument/2006/relationships/tags" Target="../tags/tag1548.xml" /><Relationship Id="rId18" Type="http://schemas.openxmlformats.org/officeDocument/2006/relationships/tags" Target="../tags/tag1549.xml" /><Relationship Id="rId19" Type="http://schemas.openxmlformats.org/officeDocument/2006/relationships/tags" Target="../tags/tag1550.xml" /><Relationship Id="rId2" Type="http://schemas.openxmlformats.org/officeDocument/2006/relationships/tags" Target="../tags/tag1537.xml" /><Relationship Id="rId20" Type="http://schemas.openxmlformats.org/officeDocument/2006/relationships/tags" Target="../tags/tag1551.xml" /><Relationship Id="rId21" Type="http://schemas.openxmlformats.org/officeDocument/2006/relationships/tags" Target="../tags/tag1552.xml" /><Relationship Id="rId22" Type="http://schemas.openxmlformats.org/officeDocument/2006/relationships/tags" Target="../tags/tag1553.xml" /><Relationship Id="rId23" Type="http://schemas.openxmlformats.org/officeDocument/2006/relationships/tags" Target="../tags/tag1554.xml" /><Relationship Id="rId24" Type="http://schemas.openxmlformats.org/officeDocument/2006/relationships/tags" Target="../tags/tag1555.xml" /><Relationship Id="rId25" Type="http://schemas.openxmlformats.org/officeDocument/2006/relationships/tags" Target="../tags/tag1556.xml" /><Relationship Id="rId26" Type="http://schemas.openxmlformats.org/officeDocument/2006/relationships/tags" Target="../tags/tag1557.xml" /><Relationship Id="rId27" Type="http://schemas.openxmlformats.org/officeDocument/2006/relationships/tags" Target="../tags/tag1558.xml" /><Relationship Id="rId28" Type="http://schemas.openxmlformats.org/officeDocument/2006/relationships/tags" Target="../tags/tag1559.xml" /><Relationship Id="rId29" Type="http://schemas.openxmlformats.org/officeDocument/2006/relationships/tags" Target="../tags/tag1560.xml" /><Relationship Id="rId3" Type="http://schemas.openxmlformats.org/officeDocument/2006/relationships/tags" Target="../tags/tag1538.xml" /><Relationship Id="rId30" Type="http://schemas.openxmlformats.org/officeDocument/2006/relationships/tags" Target="../tags/tag1561.xml" /><Relationship Id="rId31" Type="http://schemas.openxmlformats.org/officeDocument/2006/relationships/tags" Target="../tags/tag1562.xml" /><Relationship Id="rId32" Type="http://schemas.openxmlformats.org/officeDocument/2006/relationships/image" Target="../media/image18.png" /><Relationship Id="rId33" Type="http://schemas.openxmlformats.org/officeDocument/2006/relationships/tags" Target="../tags/tag1563.xml" /><Relationship Id="rId34" Type="http://schemas.openxmlformats.org/officeDocument/2006/relationships/tags" Target="../tags/tag1564.xml" /><Relationship Id="rId35" Type="http://schemas.openxmlformats.org/officeDocument/2006/relationships/tags" Target="../tags/tag1565.xml" /><Relationship Id="rId4" Type="http://schemas.openxmlformats.org/officeDocument/2006/relationships/image" Target="../media/image40.png" /><Relationship Id="rId5" Type="http://schemas.openxmlformats.org/officeDocument/2006/relationships/tags" Target="../tags/tag1539.xml" /><Relationship Id="rId6" Type="http://schemas.openxmlformats.org/officeDocument/2006/relationships/tags" Target="../tags/tag1540.xml" /><Relationship Id="rId7" Type="http://schemas.openxmlformats.org/officeDocument/2006/relationships/tags" Target="../tags/tag1541.xml" /><Relationship Id="rId8" Type="http://schemas.openxmlformats.org/officeDocument/2006/relationships/tags" Target="../tags/tag1542.xml" /><Relationship Id="rId9" Type="http://schemas.openxmlformats.org/officeDocument/2006/relationships/image" Target="../media/image41.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18.png" /><Relationship Id="rId11" Type="http://schemas.openxmlformats.org/officeDocument/2006/relationships/tags" Target="../tags/tag1573.xml" /><Relationship Id="rId12" Type="http://schemas.openxmlformats.org/officeDocument/2006/relationships/tags" Target="../tags/tag1574.xml" /><Relationship Id="rId13" Type="http://schemas.openxmlformats.org/officeDocument/2006/relationships/tags" Target="../tags/tag1575.xml" /><Relationship Id="rId2" Type="http://schemas.openxmlformats.org/officeDocument/2006/relationships/tags" Target="../tags/tag1566.xml" /><Relationship Id="rId3" Type="http://schemas.openxmlformats.org/officeDocument/2006/relationships/image" Target="../media/image42.png" /><Relationship Id="rId4" Type="http://schemas.openxmlformats.org/officeDocument/2006/relationships/tags" Target="../tags/tag1567.xml" /><Relationship Id="rId5" Type="http://schemas.openxmlformats.org/officeDocument/2006/relationships/tags" Target="../tags/tag1568.xml" /><Relationship Id="rId6" Type="http://schemas.openxmlformats.org/officeDocument/2006/relationships/tags" Target="../tags/tag1569.xml" /><Relationship Id="rId7" Type="http://schemas.openxmlformats.org/officeDocument/2006/relationships/tags" Target="../tags/tag1570.xml" /><Relationship Id="rId8" Type="http://schemas.openxmlformats.org/officeDocument/2006/relationships/tags" Target="../tags/tag1571.xml" /><Relationship Id="rId9" Type="http://schemas.openxmlformats.org/officeDocument/2006/relationships/tags" Target="../tags/tag1572.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82.xml" /><Relationship Id="rId11" Type="http://schemas.openxmlformats.org/officeDocument/2006/relationships/tags" Target="../tags/tag1583.xml" /><Relationship Id="rId12" Type="http://schemas.openxmlformats.org/officeDocument/2006/relationships/tags" Target="../tags/tag1584.xml" /><Relationship Id="rId2" Type="http://schemas.openxmlformats.org/officeDocument/2006/relationships/tags" Target="../tags/tag1576.xml" /><Relationship Id="rId3" Type="http://schemas.openxmlformats.org/officeDocument/2006/relationships/tags" Target="../tags/tag1577.xml" /><Relationship Id="rId4" Type="http://schemas.openxmlformats.org/officeDocument/2006/relationships/tags" Target="../tags/tag1578.xml" /><Relationship Id="rId5" Type="http://schemas.openxmlformats.org/officeDocument/2006/relationships/image" Target="../media/image43.jpeg" /><Relationship Id="rId6" Type="http://schemas.openxmlformats.org/officeDocument/2006/relationships/tags" Target="../tags/tag1579.xml" /><Relationship Id="rId7" Type="http://schemas.openxmlformats.org/officeDocument/2006/relationships/tags" Target="../tags/tag1580.xml" /><Relationship Id="rId8" Type="http://schemas.openxmlformats.org/officeDocument/2006/relationships/tags" Target="../tags/tag1581.xml" /><Relationship Id="rId9" Type="http://schemas.openxmlformats.org/officeDocument/2006/relationships/image" Target="../media/image18.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591.xml" /><Relationship Id="rId11" Type="http://schemas.microsoft.com/office/2007/relationships/diagramDrawing" Target="../diagrams/drawing1.xml" /><Relationship Id="rId12" Type="http://schemas.openxmlformats.org/officeDocument/2006/relationships/diagramData" Target="../diagrams/data1.xml" /><Relationship Id="rId13" Type="http://schemas.openxmlformats.org/officeDocument/2006/relationships/diagramLayout" Target="../diagrams/layout1.xml" /><Relationship Id="rId14" Type="http://schemas.openxmlformats.org/officeDocument/2006/relationships/diagramQuickStyle" Target="../diagrams/quickStyle1.xml" /><Relationship Id="rId15" Type="http://schemas.openxmlformats.org/officeDocument/2006/relationships/diagramColors" Target="../diagrams/colors1.xml" /><Relationship Id="rId16" Type="http://schemas.openxmlformats.org/officeDocument/2006/relationships/tags" Target="../tags/tag1592.xml" /><Relationship Id="rId17" Type="http://schemas.openxmlformats.org/officeDocument/2006/relationships/tags" Target="../tags/tag1593.xml" /><Relationship Id="rId18" Type="http://schemas.openxmlformats.org/officeDocument/2006/relationships/tags" Target="../tags/tag1594.xml" /><Relationship Id="rId19" Type="http://schemas.openxmlformats.org/officeDocument/2006/relationships/tags" Target="../tags/tag1595.xml" /><Relationship Id="rId2" Type="http://schemas.openxmlformats.org/officeDocument/2006/relationships/tags" Target="../tags/tag1585.xml" /><Relationship Id="rId20" Type="http://schemas.openxmlformats.org/officeDocument/2006/relationships/tags" Target="../tags/tag1596.xml" /><Relationship Id="rId21" Type="http://schemas.openxmlformats.org/officeDocument/2006/relationships/tags" Target="../tags/tag1597.xml" /><Relationship Id="rId3" Type="http://schemas.openxmlformats.org/officeDocument/2006/relationships/image" Target="../media/image44.png" /><Relationship Id="rId4" Type="http://schemas.openxmlformats.org/officeDocument/2006/relationships/tags" Target="../tags/tag1586.xml" /><Relationship Id="rId5" Type="http://schemas.openxmlformats.org/officeDocument/2006/relationships/image" Target="../media/image18.png" /><Relationship Id="rId6" Type="http://schemas.openxmlformats.org/officeDocument/2006/relationships/tags" Target="../tags/tag1587.xml" /><Relationship Id="rId7" Type="http://schemas.openxmlformats.org/officeDocument/2006/relationships/tags" Target="../tags/tag1588.xml" /><Relationship Id="rId8" Type="http://schemas.openxmlformats.org/officeDocument/2006/relationships/tags" Target="../tags/tag1589.xml" /><Relationship Id="rId9" Type="http://schemas.openxmlformats.org/officeDocument/2006/relationships/tags" Target="../tags/tag1590.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07.xml" /><Relationship Id="rId11" Type="http://schemas.openxmlformats.org/officeDocument/2006/relationships/tags" Target="../tags/tag1608.xml" /><Relationship Id="rId12" Type="http://schemas.openxmlformats.org/officeDocument/2006/relationships/tags" Target="../tags/tag1609.xml" /><Relationship Id="rId13" Type="http://schemas.openxmlformats.org/officeDocument/2006/relationships/tags" Target="../tags/tag1610.xml" /><Relationship Id="rId14" Type="http://schemas.openxmlformats.org/officeDocument/2006/relationships/tags" Target="../tags/tag1611.xml" /><Relationship Id="rId15" Type="http://schemas.openxmlformats.org/officeDocument/2006/relationships/tags" Target="../tags/tag1612.xml" /><Relationship Id="rId16" Type="http://schemas.openxmlformats.org/officeDocument/2006/relationships/tags" Target="../tags/tag1613.xml" /><Relationship Id="rId17" Type="http://schemas.openxmlformats.org/officeDocument/2006/relationships/tags" Target="../tags/tag1614.xml" /><Relationship Id="rId18" Type="http://schemas.openxmlformats.org/officeDocument/2006/relationships/tags" Target="../tags/tag1615.xml" /><Relationship Id="rId19" Type="http://schemas.openxmlformats.org/officeDocument/2006/relationships/tags" Target="../tags/tag1616.xml" /><Relationship Id="rId2" Type="http://schemas.openxmlformats.org/officeDocument/2006/relationships/notesSlide" Target="../notesSlides/notesSlide11.xml" /><Relationship Id="rId20" Type="http://schemas.openxmlformats.org/officeDocument/2006/relationships/tags" Target="../tags/tag1617.xml" /><Relationship Id="rId21" Type="http://schemas.openxmlformats.org/officeDocument/2006/relationships/tags" Target="../tags/tag1618.xml" /><Relationship Id="rId22" Type="http://schemas.openxmlformats.org/officeDocument/2006/relationships/tags" Target="../tags/tag1619.xml" /><Relationship Id="rId23" Type="http://schemas.openxmlformats.org/officeDocument/2006/relationships/tags" Target="../tags/tag1620.xml" /><Relationship Id="rId24" Type="http://schemas.openxmlformats.org/officeDocument/2006/relationships/tags" Target="../tags/tag1621.xml" /><Relationship Id="rId25" Type="http://schemas.openxmlformats.org/officeDocument/2006/relationships/tags" Target="../tags/tag1622.xml" /><Relationship Id="rId26" Type="http://schemas.openxmlformats.org/officeDocument/2006/relationships/tags" Target="../tags/tag1623.xml" /><Relationship Id="rId27" Type="http://schemas.openxmlformats.org/officeDocument/2006/relationships/tags" Target="../tags/tag1624.xml" /><Relationship Id="rId28" Type="http://schemas.openxmlformats.org/officeDocument/2006/relationships/tags" Target="../tags/tag1625.xml" /><Relationship Id="rId29" Type="http://schemas.openxmlformats.org/officeDocument/2006/relationships/tags" Target="../tags/tag1626.xml" /><Relationship Id="rId3" Type="http://schemas.openxmlformats.org/officeDocument/2006/relationships/tags" Target="../tags/tag1600.xml" /><Relationship Id="rId30" Type="http://schemas.openxmlformats.org/officeDocument/2006/relationships/tags" Target="../tags/tag1627.xml" /><Relationship Id="rId31" Type="http://schemas.openxmlformats.org/officeDocument/2006/relationships/tags" Target="../tags/tag1628.xml" /><Relationship Id="rId32" Type="http://schemas.openxmlformats.org/officeDocument/2006/relationships/tags" Target="../tags/tag1629.xml" /><Relationship Id="rId33" Type="http://schemas.openxmlformats.org/officeDocument/2006/relationships/tags" Target="../tags/tag1630.xml" /><Relationship Id="rId34" Type="http://schemas.openxmlformats.org/officeDocument/2006/relationships/tags" Target="../tags/tag1631.xml" /><Relationship Id="rId35" Type="http://schemas.openxmlformats.org/officeDocument/2006/relationships/tags" Target="../tags/tag1632.xml" /><Relationship Id="rId36" Type="http://schemas.openxmlformats.org/officeDocument/2006/relationships/tags" Target="../tags/tag1633.xml" /><Relationship Id="rId37" Type="http://schemas.openxmlformats.org/officeDocument/2006/relationships/tags" Target="../tags/tag1634.xml" /><Relationship Id="rId38" Type="http://schemas.openxmlformats.org/officeDocument/2006/relationships/tags" Target="../tags/tag1635.xml" /><Relationship Id="rId39" Type="http://schemas.openxmlformats.org/officeDocument/2006/relationships/tags" Target="../tags/tag1636.xml" /><Relationship Id="rId4" Type="http://schemas.openxmlformats.org/officeDocument/2006/relationships/tags" Target="../tags/tag1601.xml" /><Relationship Id="rId40" Type="http://schemas.openxmlformats.org/officeDocument/2006/relationships/tags" Target="../tags/tag1637.xml" /><Relationship Id="rId41" Type="http://schemas.openxmlformats.org/officeDocument/2006/relationships/tags" Target="../tags/tag1638.xml" /><Relationship Id="rId42" Type="http://schemas.openxmlformats.org/officeDocument/2006/relationships/tags" Target="../tags/tag1639.xml" /><Relationship Id="rId43" Type="http://schemas.openxmlformats.org/officeDocument/2006/relationships/tags" Target="../tags/tag1640.xml" /><Relationship Id="rId44" Type="http://schemas.openxmlformats.org/officeDocument/2006/relationships/tags" Target="../tags/tag1641.xml" /><Relationship Id="rId45" Type="http://schemas.openxmlformats.org/officeDocument/2006/relationships/tags" Target="../tags/tag1642.xml" /><Relationship Id="rId46" Type="http://schemas.openxmlformats.org/officeDocument/2006/relationships/tags" Target="../tags/tag1643.xml" /><Relationship Id="rId47" Type="http://schemas.openxmlformats.org/officeDocument/2006/relationships/tags" Target="../tags/tag1644.xml" /><Relationship Id="rId48" Type="http://schemas.openxmlformats.org/officeDocument/2006/relationships/tags" Target="../tags/tag1645.xml" /><Relationship Id="rId49" Type="http://schemas.openxmlformats.org/officeDocument/2006/relationships/tags" Target="../tags/tag1646.xml" /><Relationship Id="rId5" Type="http://schemas.openxmlformats.org/officeDocument/2006/relationships/tags" Target="../tags/tag1602.xml" /><Relationship Id="rId50" Type="http://schemas.openxmlformats.org/officeDocument/2006/relationships/tags" Target="../tags/tag1647.xml" /><Relationship Id="rId51" Type="http://schemas.openxmlformats.org/officeDocument/2006/relationships/tags" Target="../tags/tag1648.xml" /><Relationship Id="rId52" Type="http://schemas.openxmlformats.org/officeDocument/2006/relationships/tags" Target="../tags/tag1649.xml" /><Relationship Id="rId53" Type="http://schemas.openxmlformats.org/officeDocument/2006/relationships/tags" Target="../tags/tag1650.xml" /><Relationship Id="rId54" Type="http://schemas.openxmlformats.org/officeDocument/2006/relationships/tags" Target="../tags/tag1651.xml" /><Relationship Id="rId55" Type="http://schemas.openxmlformats.org/officeDocument/2006/relationships/tags" Target="../tags/tag1652.xml" /><Relationship Id="rId56" Type="http://schemas.openxmlformats.org/officeDocument/2006/relationships/tags" Target="../tags/tag1653.xml" /><Relationship Id="rId57" Type="http://schemas.openxmlformats.org/officeDocument/2006/relationships/tags" Target="../tags/tag1654.xml" /><Relationship Id="rId58" Type="http://schemas.openxmlformats.org/officeDocument/2006/relationships/tags" Target="../tags/tag1655.xml" /><Relationship Id="rId59" Type="http://schemas.openxmlformats.org/officeDocument/2006/relationships/tags" Target="../tags/tag1656.xml" /><Relationship Id="rId6" Type="http://schemas.openxmlformats.org/officeDocument/2006/relationships/tags" Target="../tags/tag1603.xml" /><Relationship Id="rId60" Type="http://schemas.openxmlformats.org/officeDocument/2006/relationships/tags" Target="../tags/tag1657.xml" /><Relationship Id="rId61" Type="http://schemas.openxmlformats.org/officeDocument/2006/relationships/tags" Target="../tags/tag1658.xml" /><Relationship Id="rId62" Type="http://schemas.openxmlformats.org/officeDocument/2006/relationships/tags" Target="../tags/tag1659.xml" /><Relationship Id="rId63" Type="http://schemas.openxmlformats.org/officeDocument/2006/relationships/tags" Target="../tags/tag1660.xml" /><Relationship Id="rId64" Type="http://schemas.openxmlformats.org/officeDocument/2006/relationships/tags" Target="../tags/tag1661.xml" /><Relationship Id="rId65" Type="http://schemas.openxmlformats.org/officeDocument/2006/relationships/tags" Target="../tags/tag1662.xml" /><Relationship Id="rId66" Type="http://schemas.openxmlformats.org/officeDocument/2006/relationships/tags" Target="../tags/tag1663.xml" /><Relationship Id="rId67" Type="http://schemas.openxmlformats.org/officeDocument/2006/relationships/tags" Target="../tags/tag1664.xml" /><Relationship Id="rId68" Type="http://schemas.openxmlformats.org/officeDocument/2006/relationships/tags" Target="../tags/tag1665.xml" /><Relationship Id="rId69" Type="http://schemas.openxmlformats.org/officeDocument/2006/relationships/tags" Target="../tags/tag1666.xml" /><Relationship Id="rId7" Type="http://schemas.openxmlformats.org/officeDocument/2006/relationships/tags" Target="../tags/tag1604.xml" /><Relationship Id="rId70" Type="http://schemas.openxmlformats.org/officeDocument/2006/relationships/image" Target="../media/image18.png" /><Relationship Id="rId71" Type="http://schemas.openxmlformats.org/officeDocument/2006/relationships/tags" Target="../tags/tag1667.xml" /><Relationship Id="rId72" Type="http://schemas.openxmlformats.org/officeDocument/2006/relationships/tags" Target="../tags/tag1668.xml" /><Relationship Id="rId73" Type="http://schemas.openxmlformats.org/officeDocument/2006/relationships/tags" Target="../tags/tag1669.xml" /><Relationship Id="rId8" Type="http://schemas.openxmlformats.org/officeDocument/2006/relationships/tags" Target="../tags/tag1605.xml" /><Relationship Id="rId9" Type="http://schemas.openxmlformats.org/officeDocument/2006/relationships/tags" Target="../tags/tag1606.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677.xml" /><Relationship Id="rId11" Type="http://schemas.openxmlformats.org/officeDocument/2006/relationships/tags" Target="../tags/tag1678.xml" /><Relationship Id="rId12" Type="http://schemas.openxmlformats.org/officeDocument/2006/relationships/tags" Target="../tags/tag1679.xml" /><Relationship Id="rId13" Type="http://schemas.openxmlformats.org/officeDocument/2006/relationships/tags" Target="../tags/tag1680.xml" /><Relationship Id="rId14" Type="http://schemas.openxmlformats.org/officeDocument/2006/relationships/tags" Target="../tags/tag1681.xml" /><Relationship Id="rId15" Type="http://schemas.openxmlformats.org/officeDocument/2006/relationships/tags" Target="../tags/tag1682.xml" /><Relationship Id="rId16" Type="http://schemas.openxmlformats.org/officeDocument/2006/relationships/tags" Target="../tags/tag1683.xml" /><Relationship Id="rId17" Type="http://schemas.openxmlformats.org/officeDocument/2006/relationships/tags" Target="../tags/tag1684.xml" /><Relationship Id="rId18" Type="http://schemas.openxmlformats.org/officeDocument/2006/relationships/tags" Target="../tags/tag1685.xml" /><Relationship Id="rId19" Type="http://schemas.openxmlformats.org/officeDocument/2006/relationships/tags" Target="../tags/tag1686.xml" /><Relationship Id="rId2" Type="http://schemas.openxmlformats.org/officeDocument/2006/relationships/tags" Target="../tags/tag1670.xml" /><Relationship Id="rId20" Type="http://schemas.openxmlformats.org/officeDocument/2006/relationships/tags" Target="../tags/tag1687.xml" /><Relationship Id="rId21" Type="http://schemas.openxmlformats.org/officeDocument/2006/relationships/tags" Target="../tags/tag1688.xml" /><Relationship Id="rId22" Type="http://schemas.openxmlformats.org/officeDocument/2006/relationships/tags" Target="../tags/tag1689.xml" /><Relationship Id="rId23" Type="http://schemas.openxmlformats.org/officeDocument/2006/relationships/tags" Target="../tags/tag1690.xml" /><Relationship Id="rId24" Type="http://schemas.openxmlformats.org/officeDocument/2006/relationships/tags" Target="../tags/tag1691.xml" /><Relationship Id="rId25" Type="http://schemas.openxmlformats.org/officeDocument/2006/relationships/tags" Target="../tags/tag1692.xml" /><Relationship Id="rId26" Type="http://schemas.openxmlformats.org/officeDocument/2006/relationships/tags" Target="../tags/tag1693.xml" /><Relationship Id="rId27" Type="http://schemas.openxmlformats.org/officeDocument/2006/relationships/tags" Target="../tags/tag1694.xml" /><Relationship Id="rId28" Type="http://schemas.openxmlformats.org/officeDocument/2006/relationships/tags" Target="../tags/tag1695.xml" /><Relationship Id="rId29" Type="http://schemas.openxmlformats.org/officeDocument/2006/relationships/tags" Target="../tags/tag1696.xml" /><Relationship Id="rId3" Type="http://schemas.openxmlformats.org/officeDocument/2006/relationships/tags" Target="../tags/tag1671.xml" /><Relationship Id="rId30" Type="http://schemas.openxmlformats.org/officeDocument/2006/relationships/tags" Target="../tags/tag1697.xml" /><Relationship Id="rId31" Type="http://schemas.openxmlformats.org/officeDocument/2006/relationships/tags" Target="../tags/tag1698.xml" /><Relationship Id="rId32" Type="http://schemas.openxmlformats.org/officeDocument/2006/relationships/tags" Target="../tags/tag1699.xml" /><Relationship Id="rId33" Type="http://schemas.openxmlformats.org/officeDocument/2006/relationships/tags" Target="../tags/tag1700.xml" /><Relationship Id="rId34" Type="http://schemas.openxmlformats.org/officeDocument/2006/relationships/tags" Target="../tags/tag1701.xml" /><Relationship Id="rId35" Type="http://schemas.openxmlformats.org/officeDocument/2006/relationships/tags" Target="../tags/tag1702.xml" /><Relationship Id="rId36" Type="http://schemas.openxmlformats.org/officeDocument/2006/relationships/tags" Target="../tags/tag1703.xml" /><Relationship Id="rId37" Type="http://schemas.openxmlformats.org/officeDocument/2006/relationships/tags" Target="../tags/tag1704.xml" /><Relationship Id="rId38" Type="http://schemas.openxmlformats.org/officeDocument/2006/relationships/tags" Target="../tags/tag1705.xml" /><Relationship Id="rId39" Type="http://schemas.openxmlformats.org/officeDocument/2006/relationships/tags" Target="../tags/tag1706.xml" /><Relationship Id="rId4" Type="http://schemas.openxmlformats.org/officeDocument/2006/relationships/image" Target="../media/image18.png" /><Relationship Id="rId40" Type="http://schemas.openxmlformats.org/officeDocument/2006/relationships/tags" Target="../tags/tag1707.xml" /><Relationship Id="rId41" Type="http://schemas.openxmlformats.org/officeDocument/2006/relationships/tags" Target="../tags/tag1708.xml" /><Relationship Id="rId42" Type="http://schemas.openxmlformats.org/officeDocument/2006/relationships/tags" Target="../tags/tag1709.xml" /><Relationship Id="rId43" Type="http://schemas.openxmlformats.org/officeDocument/2006/relationships/tags" Target="../tags/tag1710.xml" /><Relationship Id="rId44" Type="http://schemas.openxmlformats.org/officeDocument/2006/relationships/tags" Target="../tags/tag1711.xml" /><Relationship Id="rId45" Type="http://schemas.openxmlformats.org/officeDocument/2006/relationships/image" Target="../media/image45.png" /><Relationship Id="rId46" Type="http://schemas.openxmlformats.org/officeDocument/2006/relationships/image" Target="../media/image46.svg" /><Relationship Id="rId47" Type="http://schemas.openxmlformats.org/officeDocument/2006/relationships/tags" Target="../tags/tag1712.xml" /><Relationship Id="rId48" Type="http://schemas.openxmlformats.org/officeDocument/2006/relationships/tags" Target="../tags/tag1713.xml" /><Relationship Id="rId49" Type="http://schemas.openxmlformats.org/officeDocument/2006/relationships/tags" Target="../tags/tag1714.xml" /><Relationship Id="rId5" Type="http://schemas.openxmlformats.org/officeDocument/2006/relationships/tags" Target="../tags/tag1672.xml" /><Relationship Id="rId50" Type="http://schemas.openxmlformats.org/officeDocument/2006/relationships/tags" Target="../tags/tag1715.xml" /><Relationship Id="rId51" Type="http://schemas.openxmlformats.org/officeDocument/2006/relationships/tags" Target="../tags/tag1716.xml" /><Relationship Id="rId52" Type="http://schemas.openxmlformats.org/officeDocument/2006/relationships/tags" Target="../tags/tag1717.xml" /><Relationship Id="rId53" Type="http://schemas.openxmlformats.org/officeDocument/2006/relationships/tags" Target="../tags/tag1718.xml" /><Relationship Id="rId54" Type="http://schemas.openxmlformats.org/officeDocument/2006/relationships/tags" Target="../tags/tag1719.xml" /><Relationship Id="rId55" Type="http://schemas.openxmlformats.org/officeDocument/2006/relationships/tags" Target="../tags/tag1720.xml" /><Relationship Id="rId56" Type="http://schemas.openxmlformats.org/officeDocument/2006/relationships/tags" Target="../tags/tag1721.xml" /><Relationship Id="rId57" Type="http://schemas.openxmlformats.org/officeDocument/2006/relationships/tags" Target="../tags/tag1722.xml" /><Relationship Id="rId58" Type="http://schemas.openxmlformats.org/officeDocument/2006/relationships/tags" Target="../tags/tag1723.xml" /><Relationship Id="rId59" Type="http://schemas.openxmlformats.org/officeDocument/2006/relationships/tags" Target="../tags/tag1724.xml" /><Relationship Id="rId6" Type="http://schemas.openxmlformats.org/officeDocument/2006/relationships/tags" Target="../tags/tag1673.xml" /><Relationship Id="rId60" Type="http://schemas.openxmlformats.org/officeDocument/2006/relationships/tags" Target="../tags/tag1725.xml" /><Relationship Id="rId61" Type="http://schemas.openxmlformats.org/officeDocument/2006/relationships/tags" Target="../tags/tag1726.xml" /><Relationship Id="rId62" Type="http://schemas.openxmlformats.org/officeDocument/2006/relationships/tags" Target="../tags/tag1727.xml" /><Relationship Id="rId63" Type="http://schemas.openxmlformats.org/officeDocument/2006/relationships/tags" Target="../tags/tag1728.xml" /><Relationship Id="rId64" Type="http://schemas.openxmlformats.org/officeDocument/2006/relationships/tags" Target="../tags/tag1729.xml" /><Relationship Id="rId65" Type="http://schemas.openxmlformats.org/officeDocument/2006/relationships/tags" Target="../tags/tag1730.xml" /><Relationship Id="rId66" Type="http://schemas.openxmlformats.org/officeDocument/2006/relationships/tags" Target="../tags/tag1731.xml" /><Relationship Id="rId67" Type="http://schemas.openxmlformats.org/officeDocument/2006/relationships/tags" Target="../tags/tag1732.xml" /><Relationship Id="rId68" Type="http://schemas.openxmlformats.org/officeDocument/2006/relationships/tags" Target="../tags/tag1733.xml" /><Relationship Id="rId69" Type="http://schemas.openxmlformats.org/officeDocument/2006/relationships/tags" Target="../tags/tag1734.xml" /><Relationship Id="rId7" Type="http://schemas.openxmlformats.org/officeDocument/2006/relationships/tags" Target="../tags/tag1674.xml" /><Relationship Id="rId70" Type="http://schemas.openxmlformats.org/officeDocument/2006/relationships/tags" Target="../tags/tag1735.xml" /><Relationship Id="rId71" Type="http://schemas.openxmlformats.org/officeDocument/2006/relationships/tags" Target="../tags/tag1736.xml" /><Relationship Id="rId72" Type="http://schemas.openxmlformats.org/officeDocument/2006/relationships/tags" Target="../tags/tag1737.xml" /><Relationship Id="rId73" Type="http://schemas.openxmlformats.org/officeDocument/2006/relationships/tags" Target="../tags/tag1738.xml" /><Relationship Id="rId74" Type="http://schemas.openxmlformats.org/officeDocument/2006/relationships/tags" Target="../tags/tag1739.xml" /><Relationship Id="rId75" Type="http://schemas.openxmlformats.org/officeDocument/2006/relationships/tags" Target="../tags/tag1740.xml" /><Relationship Id="rId76" Type="http://schemas.openxmlformats.org/officeDocument/2006/relationships/tags" Target="../tags/tag1741.xml" /><Relationship Id="rId77" Type="http://schemas.openxmlformats.org/officeDocument/2006/relationships/tags" Target="../tags/tag1742.xml" /><Relationship Id="rId78" Type="http://schemas.openxmlformats.org/officeDocument/2006/relationships/tags" Target="../tags/tag1743.xml" /><Relationship Id="rId79" Type="http://schemas.openxmlformats.org/officeDocument/2006/relationships/tags" Target="../tags/tag1744.xml" /><Relationship Id="rId8" Type="http://schemas.openxmlformats.org/officeDocument/2006/relationships/tags" Target="../tags/tag1675.xml" /><Relationship Id="rId80" Type="http://schemas.openxmlformats.org/officeDocument/2006/relationships/tags" Target="../tags/tag1745.xml" /><Relationship Id="rId81" Type="http://schemas.openxmlformats.org/officeDocument/2006/relationships/tags" Target="../tags/tag1746.xml" /><Relationship Id="rId82" Type="http://schemas.openxmlformats.org/officeDocument/2006/relationships/tags" Target="../tags/tag1747.xml" /><Relationship Id="rId83" Type="http://schemas.openxmlformats.org/officeDocument/2006/relationships/tags" Target="../tags/tag1748.xml" /><Relationship Id="rId84" Type="http://schemas.openxmlformats.org/officeDocument/2006/relationships/tags" Target="../tags/tag1749.xml" /><Relationship Id="rId85" Type="http://schemas.openxmlformats.org/officeDocument/2006/relationships/tags" Target="../tags/tag1750.xml" /><Relationship Id="rId86" Type="http://schemas.openxmlformats.org/officeDocument/2006/relationships/tags" Target="../tags/tag1751.xml" /><Relationship Id="rId87" Type="http://schemas.openxmlformats.org/officeDocument/2006/relationships/tags" Target="../tags/tag1752.xml" /><Relationship Id="rId88" Type="http://schemas.openxmlformats.org/officeDocument/2006/relationships/tags" Target="../tags/tag1753.xml" /><Relationship Id="rId89" Type="http://schemas.openxmlformats.org/officeDocument/2006/relationships/tags" Target="../tags/tag1754.xml" /><Relationship Id="rId9" Type="http://schemas.openxmlformats.org/officeDocument/2006/relationships/tags" Target="../tags/tag1676.xml" /><Relationship Id="rId90" Type="http://schemas.openxmlformats.org/officeDocument/2006/relationships/tags" Target="../tags/tag1755.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39.xml" /><Relationship Id="rId10" Type="http://schemas.openxmlformats.org/officeDocument/2006/relationships/tags" Target="../tags/tag1763.xml" /><Relationship Id="rId11" Type="http://schemas.openxmlformats.org/officeDocument/2006/relationships/tags" Target="../tags/tag1764.xml" /><Relationship Id="rId12" Type="http://schemas.openxmlformats.org/officeDocument/2006/relationships/tags" Target="../tags/tag1765.xml" /><Relationship Id="rId13" Type="http://schemas.openxmlformats.org/officeDocument/2006/relationships/tags" Target="../tags/tag1766.xml" /><Relationship Id="rId14" Type="http://schemas.openxmlformats.org/officeDocument/2006/relationships/tags" Target="../tags/tag1767.xml" /><Relationship Id="rId15" Type="http://schemas.openxmlformats.org/officeDocument/2006/relationships/tags" Target="../tags/tag1768.xml" /><Relationship Id="rId16" Type="http://schemas.openxmlformats.org/officeDocument/2006/relationships/tags" Target="../tags/tag1769.xml" /><Relationship Id="rId17" Type="http://schemas.openxmlformats.org/officeDocument/2006/relationships/tags" Target="../tags/tag1770.xml" /><Relationship Id="rId18" Type="http://schemas.openxmlformats.org/officeDocument/2006/relationships/tags" Target="../tags/tag1771.xml" /><Relationship Id="rId19" Type="http://schemas.openxmlformats.org/officeDocument/2006/relationships/tags" Target="../tags/tag1772.xml" /><Relationship Id="rId2" Type="http://schemas.openxmlformats.org/officeDocument/2006/relationships/tags" Target="../tags/tag1756.xml" /><Relationship Id="rId20" Type="http://schemas.openxmlformats.org/officeDocument/2006/relationships/tags" Target="../tags/tag1773.xml" /><Relationship Id="rId21" Type="http://schemas.openxmlformats.org/officeDocument/2006/relationships/tags" Target="../tags/tag1774.xml" /><Relationship Id="rId22" Type="http://schemas.openxmlformats.org/officeDocument/2006/relationships/tags" Target="../tags/tag1775.xml" /><Relationship Id="rId23" Type="http://schemas.openxmlformats.org/officeDocument/2006/relationships/tags" Target="../tags/tag1776.xml" /><Relationship Id="rId24" Type="http://schemas.openxmlformats.org/officeDocument/2006/relationships/tags" Target="../tags/tag1777.xml" /><Relationship Id="rId25" Type="http://schemas.openxmlformats.org/officeDocument/2006/relationships/tags" Target="../tags/tag1778.xml" /><Relationship Id="rId26" Type="http://schemas.openxmlformats.org/officeDocument/2006/relationships/tags" Target="../tags/tag1779.xml" /><Relationship Id="rId27" Type="http://schemas.openxmlformats.org/officeDocument/2006/relationships/tags" Target="../tags/tag1780.xml" /><Relationship Id="rId28" Type="http://schemas.openxmlformats.org/officeDocument/2006/relationships/tags" Target="../tags/tag1781.xml" /><Relationship Id="rId29" Type="http://schemas.openxmlformats.org/officeDocument/2006/relationships/tags" Target="../tags/tag1782.xml" /><Relationship Id="rId3" Type="http://schemas.openxmlformats.org/officeDocument/2006/relationships/tags" Target="../tags/tag1757.xml" /><Relationship Id="rId30" Type="http://schemas.openxmlformats.org/officeDocument/2006/relationships/tags" Target="../tags/tag1783.xml" /><Relationship Id="rId31" Type="http://schemas.openxmlformats.org/officeDocument/2006/relationships/tags" Target="../tags/tag1784.xml" /><Relationship Id="rId32" Type="http://schemas.openxmlformats.org/officeDocument/2006/relationships/tags" Target="../tags/tag1785.xml" /><Relationship Id="rId33" Type="http://schemas.openxmlformats.org/officeDocument/2006/relationships/tags" Target="../tags/tag1786.xml" /><Relationship Id="rId34" Type="http://schemas.openxmlformats.org/officeDocument/2006/relationships/tags" Target="../tags/tag1787.xml" /><Relationship Id="rId35" Type="http://schemas.openxmlformats.org/officeDocument/2006/relationships/tags" Target="../tags/tag1788.xml" /><Relationship Id="rId36" Type="http://schemas.openxmlformats.org/officeDocument/2006/relationships/tags" Target="../tags/tag1789.xml" /><Relationship Id="rId37" Type="http://schemas.openxmlformats.org/officeDocument/2006/relationships/tags" Target="../tags/tag1790.xml" /><Relationship Id="rId38" Type="http://schemas.openxmlformats.org/officeDocument/2006/relationships/tags" Target="../tags/tag1791.xml" /><Relationship Id="rId39" Type="http://schemas.openxmlformats.org/officeDocument/2006/relationships/tags" Target="../tags/tag1792.xml" /><Relationship Id="rId4" Type="http://schemas.openxmlformats.org/officeDocument/2006/relationships/image" Target="../media/image18.png" /><Relationship Id="rId40" Type="http://schemas.openxmlformats.org/officeDocument/2006/relationships/tags" Target="../tags/tag1793.xml" /><Relationship Id="rId41" Type="http://schemas.openxmlformats.org/officeDocument/2006/relationships/tags" Target="../tags/tag1794.xml" /><Relationship Id="rId42" Type="http://schemas.openxmlformats.org/officeDocument/2006/relationships/tags" Target="../tags/tag1795.xml" /><Relationship Id="rId43" Type="http://schemas.openxmlformats.org/officeDocument/2006/relationships/tags" Target="../tags/tag1796.xml" /><Relationship Id="rId44" Type="http://schemas.openxmlformats.org/officeDocument/2006/relationships/tags" Target="../tags/tag1797.xml" /><Relationship Id="rId45" Type="http://schemas.openxmlformats.org/officeDocument/2006/relationships/tags" Target="../tags/tag1798.xml" /><Relationship Id="rId46" Type="http://schemas.openxmlformats.org/officeDocument/2006/relationships/tags" Target="../tags/tag1799.xml" /><Relationship Id="rId47" Type="http://schemas.openxmlformats.org/officeDocument/2006/relationships/tags" Target="../tags/tag1800.xml" /><Relationship Id="rId48" Type="http://schemas.openxmlformats.org/officeDocument/2006/relationships/tags" Target="../tags/tag1801.xml" /><Relationship Id="rId49" Type="http://schemas.openxmlformats.org/officeDocument/2006/relationships/tags" Target="../tags/tag1802.xml" /><Relationship Id="rId5" Type="http://schemas.openxmlformats.org/officeDocument/2006/relationships/tags" Target="../tags/tag1758.xml" /><Relationship Id="rId50" Type="http://schemas.openxmlformats.org/officeDocument/2006/relationships/tags" Target="../tags/tag1803.xml" /><Relationship Id="rId51" Type="http://schemas.openxmlformats.org/officeDocument/2006/relationships/tags" Target="../tags/tag1804.xml" /><Relationship Id="rId52" Type="http://schemas.openxmlformats.org/officeDocument/2006/relationships/tags" Target="../tags/tag1805.xml" /><Relationship Id="rId53" Type="http://schemas.openxmlformats.org/officeDocument/2006/relationships/tags" Target="../tags/tag1806.xml" /><Relationship Id="rId54" Type="http://schemas.openxmlformats.org/officeDocument/2006/relationships/tags" Target="../tags/tag1807.xml" /><Relationship Id="rId55" Type="http://schemas.openxmlformats.org/officeDocument/2006/relationships/tags" Target="../tags/tag1808.xml" /><Relationship Id="rId56" Type="http://schemas.openxmlformats.org/officeDocument/2006/relationships/tags" Target="../tags/tag1809.xml" /><Relationship Id="rId57" Type="http://schemas.openxmlformats.org/officeDocument/2006/relationships/tags" Target="../tags/tag1810.xml" /><Relationship Id="rId58" Type="http://schemas.openxmlformats.org/officeDocument/2006/relationships/tags" Target="../tags/tag1811.xml" /><Relationship Id="rId59" Type="http://schemas.openxmlformats.org/officeDocument/2006/relationships/tags" Target="../tags/tag1812.xml" /><Relationship Id="rId6" Type="http://schemas.openxmlformats.org/officeDocument/2006/relationships/tags" Target="../tags/tag1759.xml" /><Relationship Id="rId60" Type="http://schemas.openxmlformats.org/officeDocument/2006/relationships/tags" Target="../tags/tag1813.xml" /><Relationship Id="rId61" Type="http://schemas.openxmlformats.org/officeDocument/2006/relationships/tags" Target="../tags/tag1814.xml" /><Relationship Id="rId62" Type="http://schemas.openxmlformats.org/officeDocument/2006/relationships/tags" Target="../tags/tag1815.xml" /><Relationship Id="rId63" Type="http://schemas.openxmlformats.org/officeDocument/2006/relationships/tags" Target="../tags/tag1816.xml" /><Relationship Id="rId64" Type="http://schemas.openxmlformats.org/officeDocument/2006/relationships/tags" Target="../tags/tag1817.xml" /><Relationship Id="rId65" Type="http://schemas.openxmlformats.org/officeDocument/2006/relationships/tags" Target="../tags/tag1818.xml" /><Relationship Id="rId66" Type="http://schemas.openxmlformats.org/officeDocument/2006/relationships/tags" Target="../tags/tag1819.xml" /><Relationship Id="rId67" Type="http://schemas.openxmlformats.org/officeDocument/2006/relationships/tags" Target="../tags/tag1820.xml" /><Relationship Id="rId68" Type="http://schemas.openxmlformats.org/officeDocument/2006/relationships/tags" Target="../tags/tag1821.xml" /><Relationship Id="rId69" Type="http://schemas.openxmlformats.org/officeDocument/2006/relationships/tags" Target="../tags/tag1822.xml" /><Relationship Id="rId7" Type="http://schemas.openxmlformats.org/officeDocument/2006/relationships/tags" Target="../tags/tag1760.xml" /><Relationship Id="rId70" Type="http://schemas.openxmlformats.org/officeDocument/2006/relationships/tags" Target="../tags/tag1823.xml" /><Relationship Id="rId71" Type="http://schemas.openxmlformats.org/officeDocument/2006/relationships/tags" Target="../tags/tag1824.xml" /><Relationship Id="rId72" Type="http://schemas.openxmlformats.org/officeDocument/2006/relationships/tags" Target="../tags/tag1825.xml" /><Relationship Id="rId73" Type="http://schemas.openxmlformats.org/officeDocument/2006/relationships/tags" Target="../tags/tag1826.xml" /><Relationship Id="rId74" Type="http://schemas.openxmlformats.org/officeDocument/2006/relationships/tags" Target="../tags/tag1827.xml" /><Relationship Id="rId75" Type="http://schemas.openxmlformats.org/officeDocument/2006/relationships/tags" Target="../tags/tag1828.xml" /><Relationship Id="rId76" Type="http://schemas.openxmlformats.org/officeDocument/2006/relationships/tags" Target="../tags/tag1829.xml" /><Relationship Id="rId77" Type="http://schemas.openxmlformats.org/officeDocument/2006/relationships/tags" Target="../tags/tag1830.xml" /><Relationship Id="rId8" Type="http://schemas.openxmlformats.org/officeDocument/2006/relationships/tags" Target="../tags/tag1761.xml" /><Relationship Id="rId9" Type="http://schemas.openxmlformats.org/officeDocument/2006/relationships/tags" Target="../tags/tag1762.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839.xml" /><Relationship Id="rId11" Type="http://schemas.openxmlformats.org/officeDocument/2006/relationships/tags" Target="../tags/tag1840.xml" /><Relationship Id="rId12" Type="http://schemas.openxmlformats.org/officeDocument/2006/relationships/tags" Target="../tags/tag1841.xml" /><Relationship Id="rId13" Type="http://schemas.openxmlformats.org/officeDocument/2006/relationships/tags" Target="../tags/tag1842.xml" /><Relationship Id="rId14" Type="http://schemas.openxmlformats.org/officeDocument/2006/relationships/tags" Target="../tags/tag1843.xml" /><Relationship Id="rId15" Type="http://schemas.openxmlformats.org/officeDocument/2006/relationships/tags" Target="../tags/tag1844.xml" /><Relationship Id="rId16" Type="http://schemas.openxmlformats.org/officeDocument/2006/relationships/tags" Target="../tags/tag1845.xml" /><Relationship Id="rId17" Type="http://schemas.openxmlformats.org/officeDocument/2006/relationships/tags" Target="../tags/tag1846.xml" /><Relationship Id="rId18" Type="http://schemas.openxmlformats.org/officeDocument/2006/relationships/tags" Target="../tags/tag1847.xml" /><Relationship Id="rId19" Type="http://schemas.openxmlformats.org/officeDocument/2006/relationships/tags" Target="../tags/tag1848.xml" /><Relationship Id="rId2" Type="http://schemas.openxmlformats.org/officeDocument/2006/relationships/tags" Target="../tags/tag1831.xml" /><Relationship Id="rId20" Type="http://schemas.openxmlformats.org/officeDocument/2006/relationships/tags" Target="../tags/tag1849.xml" /><Relationship Id="rId21" Type="http://schemas.openxmlformats.org/officeDocument/2006/relationships/tags" Target="../tags/tag1850.xml" /><Relationship Id="rId22" Type="http://schemas.openxmlformats.org/officeDocument/2006/relationships/tags" Target="../tags/tag1851.xml" /><Relationship Id="rId23" Type="http://schemas.openxmlformats.org/officeDocument/2006/relationships/tags" Target="../tags/tag1852.xml" /><Relationship Id="rId24" Type="http://schemas.openxmlformats.org/officeDocument/2006/relationships/tags" Target="../tags/tag1853.xml" /><Relationship Id="rId25" Type="http://schemas.openxmlformats.org/officeDocument/2006/relationships/tags" Target="../tags/tag1854.xml" /><Relationship Id="rId26" Type="http://schemas.openxmlformats.org/officeDocument/2006/relationships/tags" Target="../tags/tag1855.xml" /><Relationship Id="rId27" Type="http://schemas.openxmlformats.org/officeDocument/2006/relationships/tags" Target="../tags/tag1856.xml" /><Relationship Id="rId28" Type="http://schemas.openxmlformats.org/officeDocument/2006/relationships/tags" Target="../tags/tag1857.xml" /><Relationship Id="rId29" Type="http://schemas.openxmlformats.org/officeDocument/2006/relationships/tags" Target="../tags/tag1858.xml" /><Relationship Id="rId3" Type="http://schemas.openxmlformats.org/officeDocument/2006/relationships/tags" Target="../tags/tag1832.xml" /><Relationship Id="rId30" Type="http://schemas.openxmlformats.org/officeDocument/2006/relationships/tags" Target="../tags/tag1859.xml" /><Relationship Id="rId31" Type="http://schemas.openxmlformats.org/officeDocument/2006/relationships/tags" Target="../tags/tag1860.xml" /><Relationship Id="rId32" Type="http://schemas.openxmlformats.org/officeDocument/2006/relationships/tags" Target="../tags/tag1861.xml" /><Relationship Id="rId33" Type="http://schemas.openxmlformats.org/officeDocument/2006/relationships/tags" Target="../tags/tag1862.xml" /><Relationship Id="rId34" Type="http://schemas.openxmlformats.org/officeDocument/2006/relationships/tags" Target="../tags/tag1863.xml" /><Relationship Id="rId35" Type="http://schemas.openxmlformats.org/officeDocument/2006/relationships/tags" Target="../tags/tag1864.xml" /><Relationship Id="rId36" Type="http://schemas.openxmlformats.org/officeDocument/2006/relationships/tags" Target="../tags/tag1865.xml" /><Relationship Id="rId37" Type="http://schemas.openxmlformats.org/officeDocument/2006/relationships/tags" Target="../tags/tag1866.xml" /><Relationship Id="rId38" Type="http://schemas.openxmlformats.org/officeDocument/2006/relationships/tags" Target="../tags/tag1867.xml" /><Relationship Id="rId39" Type="http://schemas.openxmlformats.org/officeDocument/2006/relationships/tags" Target="../tags/tag1868.xml" /><Relationship Id="rId4" Type="http://schemas.openxmlformats.org/officeDocument/2006/relationships/tags" Target="../tags/tag1833.xml" /><Relationship Id="rId40" Type="http://schemas.openxmlformats.org/officeDocument/2006/relationships/tags" Target="../tags/tag1869.xml" /><Relationship Id="rId41" Type="http://schemas.openxmlformats.org/officeDocument/2006/relationships/tags" Target="../tags/tag1870.xml" /><Relationship Id="rId42" Type="http://schemas.openxmlformats.org/officeDocument/2006/relationships/tags" Target="../tags/tag1871.xml" /><Relationship Id="rId43" Type="http://schemas.openxmlformats.org/officeDocument/2006/relationships/tags" Target="../tags/tag1872.xml" /><Relationship Id="rId44" Type="http://schemas.openxmlformats.org/officeDocument/2006/relationships/tags" Target="../tags/tag1873.xml" /><Relationship Id="rId45" Type="http://schemas.openxmlformats.org/officeDocument/2006/relationships/tags" Target="../tags/tag1874.xml" /><Relationship Id="rId46" Type="http://schemas.openxmlformats.org/officeDocument/2006/relationships/tags" Target="../tags/tag1875.xml" /><Relationship Id="rId47" Type="http://schemas.openxmlformats.org/officeDocument/2006/relationships/tags" Target="../tags/tag1876.xml" /><Relationship Id="rId48" Type="http://schemas.openxmlformats.org/officeDocument/2006/relationships/tags" Target="../tags/tag1877.xml" /><Relationship Id="rId49" Type="http://schemas.openxmlformats.org/officeDocument/2006/relationships/tags" Target="../tags/tag1878.xml" /><Relationship Id="rId5" Type="http://schemas.openxmlformats.org/officeDocument/2006/relationships/tags" Target="../tags/tag1834.xml" /><Relationship Id="rId50" Type="http://schemas.openxmlformats.org/officeDocument/2006/relationships/tags" Target="../tags/tag1879.xml" /><Relationship Id="rId51" Type="http://schemas.openxmlformats.org/officeDocument/2006/relationships/tags" Target="../tags/tag1880.xml" /><Relationship Id="rId52" Type="http://schemas.openxmlformats.org/officeDocument/2006/relationships/tags" Target="../tags/tag1881.xml" /><Relationship Id="rId53" Type="http://schemas.openxmlformats.org/officeDocument/2006/relationships/tags" Target="../tags/tag1882.xml" /><Relationship Id="rId54" Type="http://schemas.openxmlformats.org/officeDocument/2006/relationships/tags" Target="../tags/tag1883.xml" /><Relationship Id="rId55" Type="http://schemas.openxmlformats.org/officeDocument/2006/relationships/tags" Target="../tags/tag1884.xml" /><Relationship Id="rId56" Type="http://schemas.openxmlformats.org/officeDocument/2006/relationships/tags" Target="../tags/tag1885.xml" /><Relationship Id="rId57" Type="http://schemas.openxmlformats.org/officeDocument/2006/relationships/tags" Target="../tags/tag1886.xml" /><Relationship Id="rId58" Type="http://schemas.openxmlformats.org/officeDocument/2006/relationships/image" Target="../media/image18.png" /><Relationship Id="rId59" Type="http://schemas.openxmlformats.org/officeDocument/2006/relationships/tags" Target="../tags/tag1887.xml" /><Relationship Id="rId6" Type="http://schemas.openxmlformats.org/officeDocument/2006/relationships/tags" Target="../tags/tag1835.xml" /><Relationship Id="rId60" Type="http://schemas.openxmlformats.org/officeDocument/2006/relationships/tags" Target="../tags/tag1888.xml" /><Relationship Id="rId61" Type="http://schemas.openxmlformats.org/officeDocument/2006/relationships/tags" Target="../tags/tag1889.xml" /><Relationship Id="rId7" Type="http://schemas.openxmlformats.org/officeDocument/2006/relationships/tags" Target="../tags/tag1836.xml" /><Relationship Id="rId8" Type="http://schemas.openxmlformats.org/officeDocument/2006/relationships/tags" Target="../tags/tag1837.xml" /><Relationship Id="rId9" Type="http://schemas.openxmlformats.org/officeDocument/2006/relationships/tags" Target="../tags/tag1838.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48.png" /><Relationship Id="rId11" Type="http://schemas.openxmlformats.org/officeDocument/2006/relationships/tags" Target="../tags/tag1897.xml" /><Relationship Id="rId12" Type="http://schemas.openxmlformats.org/officeDocument/2006/relationships/image" Target="../media/image49.png" /><Relationship Id="rId13" Type="http://schemas.openxmlformats.org/officeDocument/2006/relationships/tags" Target="../tags/tag1898.xml" /><Relationship Id="rId14" Type="http://schemas.openxmlformats.org/officeDocument/2006/relationships/tags" Target="../tags/tag1899.xml" /><Relationship Id="rId2" Type="http://schemas.openxmlformats.org/officeDocument/2006/relationships/notesSlide" Target="../notesSlides/notesSlide12.xml" /><Relationship Id="rId3" Type="http://schemas.openxmlformats.org/officeDocument/2006/relationships/tags" Target="../tags/tag1892.xml" /><Relationship Id="rId4" Type="http://schemas.openxmlformats.org/officeDocument/2006/relationships/tags" Target="../tags/tag1893.xml" /><Relationship Id="rId5" Type="http://schemas.openxmlformats.org/officeDocument/2006/relationships/image" Target="../media/image18.png" /><Relationship Id="rId6" Type="http://schemas.openxmlformats.org/officeDocument/2006/relationships/tags" Target="../tags/tag1894.xml" /><Relationship Id="rId7" Type="http://schemas.openxmlformats.org/officeDocument/2006/relationships/tags" Target="../tags/tag1895.xml" /><Relationship Id="rId8" Type="http://schemas.openxmlformats.org/officeDocument/2006/relationships/image" Target="../media/image47.png" /><Relationship Id="rId9" Type="http://schemas.openxmlformats.org/officeDocument/2006/relationships/tags" Target="../tags/tag1896.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907.xml" /><Relationship Id="rId11" Type="http://schemas.openxmlformats.org/officeDocument/2006/relationships/tags" Target="../tags/tag1908.xml" /><Relationship Id="rId12" Type="http://schemas.openxmlformats.org/officeDocument/2006/relationships/tags" Target="../tags/tag1909.xml" /><Relationship Id="rId13" Type="http://schemas.openxmlformats.org/officeDocument/2006/relationships/tags" Target="../tags/tag1910.xml" /><Relationship Id="rId14" Type="http://schemas.openxmlformats.org/officeDocument/2006/relationships/tags" Target="../tags/tag1911.xml" /><Relationship Id="rId2" Type="http://schemas.openxmlformats.org/officeDocument/2006/relationships/tags" Target="../tags/tag1900.xml" /><Relationship Id="rId3" Type="http://schemas.openxmlformats.org/officeDocument/2006/relationships/tags" Target="../tags/tag1901.xml" /><Relationship Id="rId4" Type="http://schemas.openxmlformats.org/officeDocument/2006/relationships/tags" Target="../tags/tag1902.xml" /><Relationship Id="rId5" Type="http://schemas.openxmlformats.org/officeDocument/2006/relationships/tags" Target="../tags/tag1903.xml" /><Relationship Id="rId6" Type="http://schemas.openxmlformats.org/officeDocument/2006/relationships/tags" Target="../tags/tag1904.xml" /><Relationship Id="rId7" Type="http://schemas.openxmlformats.org/officeDocument/2006/relationships/image" Target="../media/image50.png" /><Relationship Id="rId8" Type="http://schemas.openxmlformats.org/officeDocument/2006/relationships/tags" Target="../tags/tag1905.xml" /><Relationship Id="rId9" Type="http://schemas.openxmlformats.org/officeDocument/2006/relationships/tags" Target="../tags/tag1906.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920.xml" /><Relationship Id="rId11" Type="http://schemas.openxmlformats.org/officeDocument/2006/relationships/tags" Target="../tags/tag1921.xml" /><Relationship Id="rId12" Type="http://schemas.openxmlformats.org/officeDocument/2006/relationships/tags" Target="../tags/tag1922.xml" /><Relationship Id="rId2" Type="http://schemas.openxmlformats.org/officeDocument/2006/relationships/tags" Target="../tags/tag1912.xml" /><Relationship Id="rId3" Type="http://schemas.openxmlformats.org/officeDocument/2006/relationships/tags" Target="../tags/tag1913.xml" /><Relationship Id="rId4" Type="http://schemas.openxmlformats.org/officeDocument/2006/relationships/tags" Target="../tags/tag1914.xml" /><Relationship Id="rId5" Type="http://schemas.openxmlformats.org/officeDocument/2006/relationships/tags" Target="../tags/tag1915.xml" /><Relationship Id="rId6" Type="http://schemas.openxmlformats.org/officeDocument/2006/relationships/tags" Target="../tags/tag1916.xml" /><Relationship Id="rId7" Type="http://schemas.openxmlformats.org/officeDocument/2006/relationships/tags" Target="../tags/tag1917.xml" /><Relationship Id="rId8" Type="http://schemas.openxmlformats.org/officeDocument/2006/relationships/tags" Target="../tags/tag1918.xml" /><Relationship Id="rId9" Type="http://schemas.openxmlformats.org/officeDocument/2006/relationships/tags" Target="../tags/tag1919.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931.xml" /><Relationship Id="rId11" Type="http://schemas.openxmlformats.org/officeDocument/2006/relationships/tags" Target="../tags/tag1932.xml" /><Relationship Id="rId12" Type="http://schemas.openxmlformats.org/officeDocument/2006/relationships/tags" Target="../tags/tag1933.xml" /><Relationship Id="rId2" Type="http://schemas.openxmlformats.org/officeDocument/2006/relationships/tags" Target="../tags/tag1923.xml" /><Relationship Id="rId3" Type="http://schemas.openxmlformats.org/officeDocument/2006/relationships/tags" Target="../tags/tag1924.xml" /><Relationship Id="rId4" Type="http://schemas.openxmlformats.org/officeDocument/2006/relationships/tags" Target="../tags/tag1925.xml" /><Relationship Id="rId5" Type="http://schemas.openxmlformats.org/officeDocument/2006/relationships/tags" Target="../tags/tag1926.xml" /><Relationship Id="rId6" Type="http://schemas.openxmlformats.org/officeDocument/2006/relationships/tags" Target="../tags/tag1927.xml" /><Relationship Id="rId7" Type="http://schemas.openxmlformats.org/officeDocument/2006/relationships/tags" Target="../tags/tag1928.xml" /><Relationship Id="rId8" Type="http://schemas.openxmlformats.org/officeDocument/2006/relationships/tags" Target="../tags/tag1929.xml" /><Relationship Id="rId9" Type="http://schemas.openxmlformats.org/officeDocument/2006/relationships/tags" Target="../tags/tag1930.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1941.xml" /><Relationship Id="rId11" Type="http://schemas.openxmlformats.org/officeDocument/2006/relationships/tags" Target="../tags/tag1942.xml" /><Relationship Id="rId2" Type="http://schemas.openxmlformats.org/officeDocument/2006/relationships/tags" Target="../tags/tag1934.xml" /><Relationship Id="rId3" Type="http://schemas.openxmlformats.org/officeDocument/2006/relationships/tags" Target="../tags/tag1935.xml" /><Relationship Id="rId4" Type="http://schemas.openxmlformats.org/officeDocument/2006/relationships/tags" Target="../tags/tag1936.xml" /><Relationship Id="rId5" Type="http://schemas.openxmlformats.org/officeDocument/2006/relationships/tags" Target="../tags/tag1937.xml" /><Relationship Id="rId6" Type="http://schemas.openxmlformats.org/officeDocument/2006/relationships/image" Target="../media/image51.png" /><Relationship Id="rId7" Type="http://schemas.openxmlformats.org/officeDocument/2006/relationships/tags" Target="../tags/tag1938.xml" /><Relationship Id="rId8" Type="http://schemas.openxmlformats.org/officeDocument/2006/relationships/tags" Target="../tags/tag1939.xml" /><Relationship Id="rId9" Type="http://schemas.openxmlformats.org/officeDocument/2006/relationships/tags" Target="../tags/tag1940.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1948.xml" /><Relationship Id="rId11" Type="http://schemas.openxmlformats.org/officeDocument/2006/relationships/tags" Target="../tags/tag1949.xml" /><Relationship Id="rId12" Type="http://schemas.openxmlformats.org/officeDocument/2006/relationships/tags" Target="../tags/tag1950.xml" /><Relationship Id="rId2" Type="http://schemas.openxmlformats.org/officeDocument/2006/relationships/tags" Target="../tags/tag1943.xml" /><Relationship Id="rId3" Type="http://schemas.openxmlformats.org/officeDocument/2006/relationships/tags" Target="../tags/tag1944.xml" /><Relationship Id="rId4" Type="http://schemas.openxmlformats.org/officeDocument/2006/relationships/tags" Target="../tags/tag1945.xml" /><Relationship Id="rId5" Type="http://schemas.openxmlformats.org/officeDocument/2006/relationships/image" Target="NULL" TargetMode="External" /><Relationship Id="rId6" Type="http://schemas.openxmlformats.org/officeDocument/2006/relationships/image" Target="../media/image52.png" /><Relationship Id="rId7" Type="http://schemas.openxmlformats.org/officeDocument/2006/relationships/tags" Target="../tags/tag1946.xml" /><Relationship Id="rId8" Type="http://schemas.openxmlformats.org/officeDocument/2006/relationships/tags" Target="../tags/tag1947.xml" /><Relationship Id="rId9" Type="http://schemas.openxmlformats.org/officeDocument/2006/relationships/image" Target="../media/image18.pn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image" Target="../media/image53.jpeg" /><Relationship Id="rId11" Type="http://schemas.openxmlformats.org/officeDocument/2006/relationships/tags" Target="../tags/tag1958.xml" /><Relationship Id="rId12" Type="http://schemas.openxmlformats.org/officeDocument/2006/relationships/image" Target="../media/image54.jpeg" /><Relationship Id="rId13" Type="http://schemas.openxmlformats.org/officeDocument/2006/relationships/tags" Target="../tags/tag1959.xml" /><Relationship Id="rId14" Type="http://schemas.openxmlformats.org/officeDocument/2006/relationships/tags" Target="../tags/tag1960.xml" /><Relationship Id="rId15" Type="http://schemas.openxmlformats.org/officeDocument/2006/relationships/tags" Target="../tags/tag1961.xml" /><Relationship Id="rId16" Type="http://schemas.openxmlformats.org/officeDocument/2006/relationships/tags" Target="../tags/tag1962.xml" /><Relationship Id="rId17" Type="http://schemas.openxmlformats.org/officeDocument/2006/relationships/tags" Target="../tags/tag1963.xml" /><Relationship Id="rId18" Type="http://schemas.openxmlformats.org/officeDocument/2006/relationships/tags" Target="../tags/tag1964.xml" /><Relationship Id="rId19" Type="http://schemas.openxmlformats.org/officeDocument/2006/relationships/tags" Target="../tags/tag1965.xml" /><Relationship Id="rId2" Type="http://schemas.openxmlformats.org/officeDocument/2006/relationships/tags" Target="../tags/tag1951.xml" /><Relationship Id="rId20" Type="http://schemas.openxmlformats.org/officeDocument/2006/relationships/tags" Target="../tags/tag1966.xml" /><Relationship Id="rId21" Type="http://schemas.openxmlformats.org/officeDocument/2006/relationships/tags" Target="../tags/tag1967.xml" /><Relationship Id="rId22" Type="http://schemas.openxmlformats.org/officeDocument/2006/relationships/tags" Target="../tags/tag1968.xml" /><Relationship Id="rId23" Type="http://schemas.openxmlformats.org/officeDocument/2006/relationships/tags" Target="../tags/tag1969.xml" /><Relationship Id="rId24" Type="http://schemas.openxmlformats.org/officeDocument/2006/relationships/tags" Target="../tags/tag1970.xml" /><Relationship Id="rId25" Type="http://schemas.openxmlformats.org/officeDocument/2006/relationships/tags" Target="../tags/tag1971.xml" /><Relationship Id="rId3" Type="http://schemas.openxmlformats.org/officeDocument/2006/relationships/tags" Target="../tags/tag1952.xml" /><Relationship Id="rId4" Type="http://schemas.openxmlformats.org/officeDocument/2006/relationships/tags" Target="../tags/tag1953.xml" /><Relationship Id="rId5" Type="http://schemas.openxmlformats.org/officeDocument/2006/relationships/tags" Target="../tags/tag1954.xml" /><Relationship Id="rId6" Type="http://schemas.openxmlformats.org/officeDocument/2006/relationships/image" Target="../media/image18.png" /><Relationship Id="rId7" Type="http://schemas.openxmlformats.org/officeDocument/2006/relationships/tags" Target="../tags/tag1955.xml" /><Relationship Id="rId8" Type="http://schemas.openxmlformats.org/officeDocument/2006/relationships/tags" Target="../tags/tag1956.xml" /><Relationship Id="rId9" Type="http://schemas.openxmlformats.org/officeDocument/2006/relationships/tags" Target="../tags/tag1957.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54.xml" /><Relationship Id="rId10" Type="http://schemas.openxmlformats.org/officeDocument/2006/relationships/tags" Target="../tags/tag1979.xml" /><Relationship Id="rId11" Type="http://schemas.openxmlformats.org/officeDocument/2006/relationships/image" Target="../media/image53.jpeg" /><Relationship Id="rId12" Type="http://schemas.openxmlformats.org/officeDocument/2006/relationships/tags" Target="../tags/tag1980.xml" /><Relationship Id="rId13" Type="http://schemas.openxmlformats.org/officeDocument/2006/relationships/image" Target="../media/image55.jpeg" /><Relationship Id="rId14" Type="http://schemas.openxmlformats.org/officeDocument/2006/relationships/tags" Target="../tags/tag1981.xml" /><Relationship Id="rId15" Type="http://schemas.openxmlformats.org/officeDocument/2006/relationships/tags" Target="../tags/tag1982.xml" /><Relationship Id="rId16" Type="http://schemas.openxmlformats.org/officeDocument/2006/relationships/tags" Target="../tags/tag1983.xml" /><Relationship Id="rId17" Type="http://schemas.openxmlformats.org/officeDocument/2006/relationships/tags" Target="../tags/tag1984.xml" /><Relationship Id="rId18" Type="http://schemas.openxmlformats.org/officeDocument/2006/relationships/tags" Target="../tags/tag1985.xml" /><Relationship Id="rId19" Type="http://schemas.openxmlformats.org/officeDocument/2006/relationships/tags" Target="../tags/tag1986.xml" /><Relationship Id="rId2" Type="http://schemas.openxmlformats.org/officeDocument/2006/relationships/tags" Target="../tags/tag1972.xml" /><Relationship Id="rId20" Type="http://schemas.openxmlformats.org/officeDocument/2006/relationships/tags" Target="../tags/tag1987.xml" /><Relationship Id="rId21" Type="http://schemas.openxmlformats.org/officeDocument/2006/relationships/tags" Target="../tags/tag1988.xml" /><Relationship Id="rId22" Type="http://schemas.openxmlformats.org/officeDocument/2006/relationships/tags" Target="../tags/tag1989.xml" /><Relationship Id="rId23" Type="http://schemas.openxmlformats.org/officeDocument/2006/relationships/tags" Target="../tags/tag1990.xml" /><Relationship Id="rId24" Type="http://schemas.openxmlformats.org/officeDocument/2006/relationships/tags" Target="../tags/tag1991.xml" /><Relationship Id="rId25" Type="http://schemas.openxmlformats.org/officeDocument/2006/relationships/image" Target="../media/image56.png" /><Relationship Id="rId26" Type="http://schemas.openxmlformats.org/officeDocument/2006/relationships/tags" Target="../tags/tag1992.xml" /><Relationship Id="rId3" Type="http://schemas.openxmlformats.org/officeDocument/2006/relationships/tags" Target="../tags/tag1973.xml" /><Relationship Id="rId4" Type="http://schemas.openxmlformats.org/officeDocument/2006/relationships/tags" Target="../tags/tag1974.xml" /><Relationship Id="rId5" Type="http://schemas.openxmlformats.org/officeDocument/2006/relationships/tags" Target="../tags/tag1975.xml" /><Relationship Id="rId6" Type="http://schemas.openxmlformats.org/officeDocument/2006/relationships/tags" Target="../tags/tag1976.xml" /><Relationship Id="rId7" Type="http://schemas.openxmlformats.org/officeDocument/2006/relationships/image" Target="../media/image18.png" /><Relationship Id="rId8" Type="http://schemas.openxmlformats.org/officeDocument/2006/relationships/tags" Target="../tags/tag1977.xml" /><Relationship Id="rId9" Type="http://schemas.openxmlformats.org/officeDocument/2006/relationships/tags" Target="../tags/tag1978.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00.xml" /><Relationship Id="rId2" Type="http://schemas.openxmlformats.org/officeDocument/2006/relationships/notesSlide" Target="../notesSlides/notesSlide13.xml" /><Relationship Id="rId3" Type="http://schemas.openxmlformats.org/officeDocument/2006/relationships/tags" Target="../tags/tag1995.xml" /><Relationship Id="rId4" Type="http://schemas.openxmlformats.org/officeDocument/2006/relationships/tags" Target="../tags/tag1996.xml" /><Relationship Id="rId5" Type="http://schemas.openxmlformats.org/officeDocument/2006/relationships/image" Target="../media/image18.png" /><Relationship Id="rId6" Type="http://schemas.openxmlformats.org/officeDocument/2006/relationships/tags" Target="../tags/tag1997.xml" /><Relationship Id="rId7" Type="http://schemas.openxmlformats.org/officeDocument/2006/relationships/tags" Target="../tags/tag1998.xml" /><Relationship Id="rId8" Type="http://schemas.openxmlformats.org/officeDocument/2006/relationships/tags" Target="../tags/tag1999.xml" /><Relationship Id="rId9" Type="http://schemas.openxmlformats.org/officeDocument/2006/relationships/image" Target="../media/image57.pn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69.xml" /><Relationship Id="rId10" Type="http://schemas.openxmlformats.org/officeDocument/2006/relationships/tags" Target="../tags/tag2009.xml" /><Relationship Id="rId11" Type="http://schemas.openxmlformats.org/officeDocument/2006/relationships/image" Target="../media/image58.jpeg" /><Relationship Id="rId12" Type="http://schemas.openxmlformats.org/officeDocument/2006/relationships/tags" Target="../tags/tag2010.xml" /><Relationship Id="rId13" Type="http://schemas.openxmlformats.org/officeDocument/2006/relationships/image" Target="../media/image59.jpeg" /><Relationship Id="rId14" Type="http://schemas.openxmlformats.org/officeDocument/2006/relationships/tags" Target="../tags/tag2011.xml" /><Relationship Id="rId2" Type="http://schemas.openxmlformats.org/officeDocument/2006/relationships/notesSlide" Target="../notesSlides/notesSlide14.xml" /><Relationship Id="rId3" Type="http://schemas.openxmlformats.org/officeDocument/2006/relationships/tags" Target="../tags/tag2003.xml" /><Relationship Id="rId4" Type="http://schemas.openxmlformats.org/officeDocument/2006/relationships/tags" Target="../tags/tag2004.xml" /><Relationship Id="rId5" Type="http://schemas.openxmlformats.org/officeDocument/2006/relationships/image" Target="../media/image18.png" /><Relationship Id="rId6" Type="http://schemas.openxmlformats.org/officeDocument/2006/relationships/tags" Target="../tags/tag2005.xml" /><Relationship Id="rId7" Type="http://schemas.openxmlformats.org/officeDocument/2006/relationships/tags" Target="../tags/tag2006.xml" /><Relationship Id="rId8" Type="http://schemas.openxmlformats.org/officeDocument/2006/relationships/tags" Target="../tags/tag2007.xml" /><Relationship Id="rId9" Type="http://schemas.openxmlformats.org/officeDocument/2006/relationships/tags" Target="../tags/tag2008.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19.xml" /><Relationship Id="rId11" Type="http://schemas.openxmlformats.org/officeDocument/2006/relationships/image" Target="../media/image61.png" /><Relationship Id="rId12" Type="http://schemas.openxmlformats.org/officeDocument/2006/relationships/tags" Target="../tags/tag2020.xml" /><Relationship Id="rId13" Type="http://schemas.openxmlformats.org/officeDocument/2006/relationships/tags" Target="../tags/tag2021.xml" /><Relationship Id="rId14" Type="http://schemas.openxmlformats.org/officeDocument/2006/relationships/tags" Target="../tags/tag2022.xml" /><Relationship Id="rId15" Type="http://schemas.openxmlformats.org/officeDocument/2006/relationships/tags" Target="../tags/tag2023.xml" /><Relationship Id="rId16" Type="http://schemas.openxmlformats.org/officeDocument/2006/relationships/image" Target="../media/image62.png" /><Relationship Id="rId17" Type="http://schemas.openxmlformats.org/officeDocument/2006/relationships/tags" Target="../tags/tag2024.xml" /><Relationship Id="rId18" Type="http://schemas.openxmlformats.org/officeDocument/2006/relationships/tags" Target="../tags/tag2025.xml" /><Relationship Id="rId19" Type="http://schemas.openxmlformats.org/officeDocument/2006/relationships/image" Target="../media/image63.png" /><Relationship Id="rId2" Type="http://schemas.openxmlformats.org/officeDocument/2006/relationships/tags" Target="../tags/tag2012.xml" /><Relationship Id="rId20" Type="http://schemas.openxmlformats.org/officeDocument/2006/relationships/tags" Target="../tags/tag2026.xml" /><Relationship Id="rId21" Type="http://schemas.openxmlformats.org/officeDocument/2006/relationships/tags" Target="../tags/tag2027.xml" /><Relationship Id="rId22" Type="http://schemas.openxmlformats.org/officeDocument/2006/relationships/tags" Target="../tags/tag2028.xml" /><Relationship Id="rId23" Type="http://schemas.openxmlformats.org/officeDocument/2006/relationships/image" Target="../media/image64.png" /><Relationship Id="rId24" Type="http://schemas.openxmlformats.org/officeDocument/2006/relationships/tags" Target="../tags/tag2029.xml" /><Relationship Id="rId25" Type="http://schemas.openxmlformats.org/officeDocument/2006/relationships/tags" Target="../tags/tag2030.xml" /><Relationship Id="rId26" Type="http://schemas.openxmlformats.org/officeDocument/2006/relationships/tags" Target="../tags/tag2031.xml" /><Relationship Id="rId27" Type="http://schemas.openxmlformats.org/officeDocument/2006/relationships/image" Target="../media/image18.png" /><Relationship Id="rId28" Type="http://schemas.openxmlformats.org/officeDocument/2006/relationships/tags" Target="../tags/tag2032.xml" /><Relationship Id="rId29" Type="http://schemas.openxmlformats.org/officeDocument/2006/relationships/tags" Target="../tags/tag2033.xml" /><Relationship Id="rId3" Type="http://schemas.openxmlformats.org/officeDocument/2006/relationships/tags" Target="../tags/tag2013.xml" /><Relationship Id="rId30" Type="http://schemas.openxmlformats.org/officeDocument/2006/relationships/tags" Target="../tags/tag2034.xml" /><Relationship Id="rId4" Type="http://schemas.openxmlformats.org/officeDocument/2006/relationships/tags" Target="../tags/tag2014.xml" /><Relationship Id="rId5" Type="http://schemas.openxmlformats.org/officeDocument/2006/relationships/tags" Target="../tags/tag2015.xml" /><Relationship Id="rId6" Type="http://schemas.openxmlformats.org/officeDocument/2006/relationships/tags" Target="../tags/tag2016.xml" /><Relationship Id="rId7" Type="http://schemas.openxmlformats.org/officeDocument/2006/relationships/tags" Target="../tags/tag2017.xml" /><Relationship Id="rId8" Type="http://schemas.openxmlformats.org/officeDocument/2006/relationships/image" Target="../media/image60.png" /><Relationship Id="rId9" Type="http://schemas.openxmlformats.org/officeDocument/2006/relationships/tags" Target="../tags/tag2018.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41.xml" /><Relationship Id="rId2" Type="http://schemas.openxmlformats.org/officeDocument/2006/relationships/tags" Target="../tags/tag2035.xml" /><Relationship Id="rId3" Type="http://schemas.openxmlformats.org/officeDocument/2006/relationships/tags" Target="../tags/tag2036.xml" /><Relationship Id="rId4" Type="http://schemas.openxmlformats.org/officeDocument/2006/relationships/tags" Target="../tags/tag2037.xml" /><Relationship Id="rId5" Type="http://schemas.openxmlformats.org/officeDocument/2006/relationships/image" Target="../media/image18.png" /><Relationship Id="rId6" Type="http://schemas.openxmlformats.org/officeDocument/2006/relationships/tags" Target="../tags/tag2038.xml" /><Relationship Id="rId7" Type="http://schemas.openxmlformats.org/officeDocument/2006/relationships/tags" Target="../tags/tag2039.xml" /><Relationship Id="rId8" Type="http://schemas.openxmlformats.org/officeDocument/2006/relationships/tags" Target="../tags/tag2040.xml" /><Relationship Id="rId9" Type="http://schemas.openxmlformats.org/officeDocument/2006/relationships/image" Target="../media/image65.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84.xml" /><Relationship Id="rId10" Type="http://schemas.openxmlformats.org/officeDocument/2006/relationships/tags" Target="../tags/tag2048.xml" /><Relationship Id="rId11" Type="http://schemas.openxmlformats.org/officeDocument/2006/relationships/tags" Target="../tags/tag2049.xml" /><Relationship Id="rId12" Type="http://schemas.openxmlformats.org/officeDocument/2006/relationships/tags" Target="../tags/tag2050.xml" /><Relationship Id="rId13" Type="http://schemas.openxmlformats.org/officeDocument/2006/relationships/tags" Target="../tags/tag2051.xml" /><Relationship Id="rId14" Type="http://schemas.openxmlformats.org/officeDocument/2006/relationships/tags" Target="../tags/tag2052.xml" /><Relationship Id="rId15" Type="http://schemas.openxmlformats.org/officeDocument/2006/relationships/tags" Target="../tags/tag2053.xml" /><Relationship Id="rId2" Type="http://schemas.openxmlformats.org/officeDocument/2006/relationships/tags" Target="../tags/tag2042.xml" /><Relationship Id="rId3" Type="http://schemas.openxmlformats.org/officeDocument/2006/relationships/tags" Target="../tags/tag2043.xml" /><Relationship Id="rId4" Type="http://schemas.openxmlformats.org/officeDocument/2006/relationships/image" Target="../media/image66.png" /><Relationship Id="rId5" Type="http://schemas.openxmlformats.org/officeDocument/2006/relationships/tags" Target="../tags/tag2044.xml" /><Relationship Id="rId6" Type="http://schemas.openxmlformats.org/officeDocument/2006/relationships/tags" Target="../tags/tag2045.xml" /><Relationship Id="rId7" Type="http://schemas.openxmlformats.org/officeDocument/2006/relationships/tags" Target="../tags/tag2046.xml" /><Relationship Id="rId8" Type="http://schemas.openxmlformats.org/officeDocument/2006/relationships/image" Target="../media/image67.png" /><Relationship Id="rId9" Type="http://schemas.openxmlformats.org/officeDocument/2006/relationships/tags" Target="../tags/tag2047.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99.xml" /><Relationship Id="rId10" Type="http://schemas.openxmlformats.org/officeDocument/2006/relationships/tags" Target="../tags/tag2061.xml" /><Relationship Id="rId11" Type="http://schemas.openxmlformats.org/officeDocument/2006/relationships/tags" Target="../tags/tag2062.xml" /><Relationship Id="rId12" Type="http://schemas.openxmlformats.org/officeDocument/2006/relationships/tags" Target="../tags/tag2063.xml" /><Relationship Id="rId13" Type="http://schemas.openxmlformats.org/officeDocument/2006/relationships/image" Target="../media/image70.jpeg" /><Relationship Id="rId14" Type="http://schemas.openxmlformats.org/officeDocument/2006/relationships/tags" Target="../tags/tag2064.xml" /><Relationship Id="rId15" Type="http://schemas.openxmlformats.org/officeDocument/2006/relationships/tags" Target="../tags/tag2065.xml" /><Relationship Id="rId2" Type="http://schemas.openxmlformats.org/officeDocument/2006/relationships/notesSlide" Target="../notesSlides/notesSlide15.xml" /><Relationship Id="rId3" Type="http://schemas.openxmlformats.org/officeDocument/2006/relationships/tags" Target="../tags/tag2056.xml" /><Relationship Id="rId4" Type="http://schemas.openxmlformats.org/officeDocument/2006/relationships/tags" Target="../tags/tag2057.xml" /><Relationship Id="rId5" Type="http://schemas.openxmlformats.org/officeDocument/2006/relationships/tags" Target="../tags/tag2058.xml" /><Relationship Id="rId6" Type="http://schemas.openxmlformats.org/officeDocument/2006/relationships/tags" Target="../tags/tag2059.xml" /><Relationship Id="rId7" Type="http://schemas.openxmlformats.org/officeDocument/2006/relationships/image" Target="../media/image68.jpeg" /><Relationship Id="rId8" Type="http://schemas.openxmlformats.org/officeDocument/2006/relationships/tags" Target="../tags/tag2060.xml" /><Relationship Id="rId9" Type="http://schemas.openxmlformats.org/officeDocument/2006/relationships/image" Target="../media/image69.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73.xml" /><Relationship Id="rId11" Type="http://schemas.openxmlformats.org/officeDocument/2006/relationships/image" Target="../media/image73.png" /><Relationship Id="rId12" Type="http://schemas.openxmlformats.org/officeDocument/2006/relationships/tags" Target="../tags/tag2074.xml" /><Relationship Id="rId13" Type="http://schemas.openxmlformats.org/officeDocument/2006/relationships/image" Target="../media/image74.jpeg" /><Relationship Id="rId14" Type="http://schemas.openxmlformats.org/officeDocument/2006/relationships/tags" Target="../tags/tag2075.xml" /><Relationship Id="rId15" Type="http://schemas.openxmlformats.org/officeDocument/2006/relationships/tags" Target="../tags/tag2076.xml" /><Relationship Id="rId16" Type="http://schemas.openxmlformats.org/officeDocument/2006/relationships/tags" Target="../tags/tag2077.xml" /><Relationship Id="rId17" Type="http://schemas.openxmlformats.org/officeDocument/2006/relationships/tags" Target="../tags/tag2078.xml" /><Relationship Id="rId18" Type="http://schemas.openxmlformats.org/officeDocument/2006/relationships/tags" Target="../tags/tag2079.xml" /><Relationship Id="rId2" Type="http://schemas.openxmlformats.org/officeDocument/2006/relationships/notesSlide" Target="../notesSlides/notesSlide16.xml" /><Relationship Id="rId3" Type="http://schemas.openxmlformats.org/officeDocument/2006/relationships/tags" Target="../tags/tag2068.xml" /><Relationship Id="rId4" Type="http://schemas.openxmlformats.org/officeDocument/2006/relationships/tags" Target="../tags/tag2069.xml" /><Relationship Id="rId5" Type="http://schemas.openxmlformats.org/officeDocument/2006/relationships/tags" Target="../tags/tag2070.xml" /><Relationship Id="rId6" Type="http://schemas.openxmlformats.org/officeDocument/2006/relationships/tags" Target="../tags/tag2071.xml" /><Relationship Id="rId7" Type="http://schemas.openxmlformats.org/officeDocument/2006/relationships/image" Target="../media/image71.png" /><Relationship Id="rId8" Type="http://schemas.openxmlformats.org/officeDocument/2006/relationships/tags" Target="../tags/tag2072.xml" /><Relationship Id="rId9" Type="http://schemas.openxmlformats.org/officeDocument/2006/relationships/image" Target="../media/image72.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086.xml" /><Relationship Id="rId11" Type="http://schemas.openxmlformats.org/officeDocument/2006/relationships/tags" Target="../tags/tag2087.xml" /><Relationship Id="rId12" Type="http://schemas.openxmlformats.org/officeDocument/2006/relationships/tags" Target="../tags/tag2088.xml" /><Relationship Id="rId13" Type="http://schemas.openxmlformats.org/officeDocument/2006/relationships/tags" Target="../tags/tag2089.xml" /><Relationship Id="rId14" Type="http://schemas.openxmlformats.org/officeDocument/2006/relationships/tags" Target="../tags/tag2090.xml" /><Relationship Id="rId15" Type="http://schemas.openxmlformats.org/officeDocument/2006/relationships/tags" Target="../tags/tag2091.xml" /><Relationship Id="rId2" Type="http://schemas.openxmlformats.org/officeDocument/2006/relationships/tags" Target="../tags/tag2080.xml" /><Relationship Id="rId3" Type="http://schemas.openxmlformats.org/officeDocument/2006/relationships/tags" Target="../tags/tag2081.xml" /><Relationship Id="rId4" Type="http://schemas.openxmlformats.org/officeDocument/2006/relationships/image" Target="../media/image75.jpeg" /><Relationship Id="rId5" Type="http://schemas.openxmlformats.org/officeDocument/2006/relationships/tags" Target="../tags/tag2082.xml" /><Relationship Id="rId6" Type="http://schemas.openxmlformats.org/officeDocument/2006/relationships/image" Target="../media/image76.png" /><Relationship Id="rId7" Type="http://schemas.openxmlformats.org/officeDocument/2006/relationships/tags" Target="../tags/tag2083.xml" /><Relationship Id="rId8" Type="http://schemas.openxmlformats.org/officeDocument/2006/relationships/tags" Target="../tags/tag2084.xml" /><Relationship Id="rId9" Type="http://schemas.openxmlformats.org/officeDocument/2006/relationships/tags" Target="../tags/tag2085.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099.xml" /><Relationship Id="rId11" Type="http://schemas.openxmlformats.org/officeDocument/2006/relationships/tags" Target="../tags/tag2100.xml" /><Relationship Id="rId12" Type="http://schemas.openxmlformats.org/officeDocument/2006/relationships/tags" Target="../tags/tag2101.xml" /><Relationship Id="rId2" Type="http://schemas.openxmlformats.org/officeDocument/2006/relationships/tags" Target="../tags/tag2092.xml" /><Relationship Id="rId3" Type="http://schemas.openxmlformats.org/officeDocument/2006/relationships/tags" Target="../tags/tag2093.xml" /><Relationship Id="rId4" Type="http://schemas.openxmlformats.org/officeDocument/2006/relationships/tags" Target="../tags/tag2094.xml" /><Relationship Id="rId5" Type="http://schemas.openxmlformats.org/officeDocument/2006/relationships/tags" Target="../tags/tag2095.xml" /><Relationship Id="rId6" Type="http://schemas.openxmlformats.org/officeDocument/2006/relationships/tags" Target="../tags/tag2096.xml" /><Relationship Id="rId7" Type="http://schemas.openxmlformats.org/officeDocument/2006/relationships/image" Target="../media/image77.png" /><Relationship Id="rId8" Type="http://schemas.openxmlformats.org/officeDocument/2006/relationships/tags" Target="../tags/tag2097.xml" /><Relationship Id="rId9" Type="http://schemas.openxmlformats.org/officeDocument/2006/relationships/tags" Target="../tags/tag2098.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109.xml" /><Relationship Id="rId11" Type="http://schemas.openxmlformats.org/officeDocument/2006/relationships/tags" Target="../tags/tag2110.xml" /><Relationship Id="rId12" Type="http://schemas.openxmlformats.org/officeDocument/2006/relationships/image" Target="../media/image79.png" /><Relationship Id="rId13" Type="http://schemas.openxmlformats.org/officeDocument/2006/relationships/image" Target="../media/image80.svg" /><Relationship Id="rId14" Type="http://schemas.openxmlformats.org/officeDocument/2006/relationships/tags" Target="../tags/tag2111.xml" /><Relationship Id="rId15" Type="http://schemas.openxmlformats.org/officeDocument/2006/relationships/tags" Target="../tags/tag2112.xml" /><Relationship Id="rId16" Type="http://schemas.openxmlformats.org/officeDocument/2006/relationships/tags" Target="../tags/tag2113.xml" /><Relationship Id="rId2" Type="http://schemas.openxmlformats.org/officeDocument/2006/relationships/tags" Target="../tags/tag2102.xml" /><Relationship Id="rId3" Type="http://schemas.openxmlformats.org/officeDocument/2006/relationships/tags" Target="../tags/tag2103.xml" /><Relationship Id="rId4" Type="http://schemas.openxmlformats.org/officeDocument/2006/relationships/tags" Target="../tags/tag2104.xml" /><Relationship Id="rId5" Type="http://schemas.openxmlformats.org/officeDocument/2006/relationships/tags" Target="../tags/tag2105.xml" /><Relationship Id="rId6" Type="http://schemas.openxmlformats.org/officeDocument/2006/relationships/tags" Target="../tags/tag2106.xml" /><Relationship Id="rId7" Type="http://schemas.openxmlformats.org/officeDocument/2006/relationships/image" Target="../media/image78.png" /><Relationship Id="rId8" Type="http://schemas.openxmlformats.org/officeDocument/2006/relationships/tags" Target="../tags/tag2107.xml" /><Relationship Id="rId9" Type="http://schemas.openxmlformats.org/officeDocument/2006/relationships/tags" Target="../tags/tag2108.xm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121.xml" /><Relationship Id="rId11" Type="http://schemas.openxmlformats.org/officeDocument/2006/relationships/tags" Target="../tags/tag2122.xml" /><Relationship Id="rId12" Type="http://schemas.openxmlformats.org/officeDocument/2006/relationships/tags" Target="../tags/tag2123.xml" /><Relationship Id="rId2" Type="http://schemas.openxmlformats.org/officeDocument/2006/relationships/tags" Target="../tags/tag2114.xml" /><Relationship Id="rId3" Type="http://schemas.openxmlformats.org/officeDocument/2006/relationships/tags" Target="../tags/tag2115.xml" /><Relationship Id="rId4" Type="http://schemas.openxmlformats.org/officeDocument/2006/relationships/tags" Target="../tags/tag2116.xml" /><Relationship Id="rId5" Type="http://schemas.openxmlformats.org/officeDocument/2006/relationships/tags" Target="../tags/tag2117.xml" /><Relationship Id="rId6" Type="http://schemas.openxmlformats.org/officeDocument/2006/relationships/tags" Target="../tags/tag2118.xml" /><Relationship Id="rId7" Type="http://schemas.openxmlformats.org/officeDocument/2006/relationships/image" Target="../media/image77.png" /><Relationship Id="rId8" Type="http://schemas.openxmlformats.org/officeDocument/2006/relationships/tags" Target="../tags/tag2119.xml" /><Relationship Id="rId9" Type="http://schemas.openxmlformats.org/officeDocument/2006/relationships/tags" Target="../tags/tag2120.xm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131.xml" /><Relationship Id="rId11" Type="http://schemas.openxmlformats.org/officeDocument/2006/relationships/tags" Target="../tags/tag2132.xml" /><Relationship Id="rId12" Type="http://schemas.openxmlformats.org/officeDocument/2006/relationships/tags" Target="../tags/tag2133.xml" /><Relationship Id="rId13" Type="http://schemas.openxmlformats.org/officeDocument/2006/relationships/tags" Target="../tags/tag2134.xml" /><Relationship Id="rId14" Type="http://schemas.openxmlformats.org/officeDocument/2006/relationships/tags" Target="../tags/tag2135.xml" /><Relationship Id="rId2" Type="http://schemas.openxmlformats.org/officeDocument/2006/relationships/tags" Target="../tags/tag2124.xml" /><Relationship Id="rId3" Type="http://schemas.openxmlformats.org/officeDocument/2006/relationships/tags" Target="../tags/tag2125.xml" /><Relationship Id="rId4" Type="http://schemas.openxmlformats.org/officeDocument/2006/relationships/tags" Target="../tags/tag2126.xml" /><Relationship Id="rId5" Type="http://schemas.openxmlformats.org/officeDocument/2006/relationships/tags" Target="../tags/tag2127.xml" /><Relationship Id="rId6" Type="http://schemas.openxmlformats.org/officeDocument/2006/relationships/tags" Target="../tags/tag2128.xml" /><Relationship Id="rId7" Type="http://schemas.openxmlformats.org/officeDocument/2006/relationships/image" Target="../media/image81.png" /><Relationship Id="rId8" Type="http://schemas.openxmlformats.org/officeDocument/2006/relationships/tags" Target="../tags/tag2129.xml" /><Relationship Id="rId9" Type="http://schemas.openxmlformats.org/officeDocument/2006/relationships/tags" Target="../tags/tag2130.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143.xml" /><Relationship Id="rId11" Type="http://schemas.openxmlformats.org/officeDocument/2006/relationships/tags" Target="../tags/tag2144.xml" /><Relationship Id="rId12" Type="http://schemas.openxmlformats.org/officeDocument/2006/relationships/tags" Target="../tags/tag2145.xml" /><Relationship Id="rId13" Type="http://schemas.openxmlformats.org/officeDocument/2006/relationships/tags" Target="../tags/tag2146.xml" /><Relationship Id="rId2" Type="http://schemas.openxmlformats.org/officeDocument/2006/relationships/tags" Target="../tags/tag2136.xml" /><Relationship Id="rId3" Type="http://schemas.openxmlformats.org/officeDocument/2006/relationships/tags" Target="../tags/tag2137.xml" /><Relationship Id="rId4" Type="http://schemas.openxmlformats.org/officeDocument/2006/relationships/tags" Target="../tags/tag2138.xml" /><Relationship Id="rId5" Type="http://schemas.openxmlformats.org/officeDocument/2006/relationships/tags" Target="../tags/tag2139.xml" /><Relationship Id="rId6" Type="http://schemas.openxmlformats.org/officeDocument/2006/relationships/tags" Target="../tags/tag2140.xml" /><Relationship Id="rId7" Type="http://schemas.openxmlformats.org/officeDocument/2006/relationships/image" Target="../media/image81.png" /><Relationship Id="rId8" Type="http://schemas.openxmlformats.org/officeDocument/2006/relationships/tags" Target="../tags/tag2141.xml" /><Relationship Id="rId9" Type="http://schemas.openxmlformats.org/officeDocument/2006/relationships/tags" Target="../tags/tag2142.xm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147.xml" /><Relationship Id="rId3" Type="http://schemas.openxmlformats.org/officeDocument/2006/relationships/tags" Target="../tags/tag2148.xml" /><Relationship Id="rId4" Type="http://schemas.openxmlformats.org/officeDocument/2006/relationships/image" Target="../media/image82.png" /><Relationship Id="rId5" Type="http://schemas.openxmlformats.org/officeDocument/2006/relationships/tags" Target="../tags/tag2149.xml" /><Relationship Id="rId6" Type="http://schemas.openxmlformats.org/officeDocument/2006/relationships/tags" Target="../tags/tag2150.xml" /><Relationship Id="rId7" Type="http://schemas.openxmlformats.org/officeDocument/2006/relationships/tags" Target="../tags/tag2151.xml" /><Relationship Id="rId8" Type="http://schemas.openxmlformats.org/officeDocument/2006/relationships/tags" Target="../tags/tag2152.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153.xml" /><Relationship Id="rId3" Type="http://schemas.openxmlformats.org/officeDocument/2006/relationships/tags" Target="../tags/tag2154.xml" /><Relationship Id="rId4" Type="http://schemas.openxmlformats.org/officeDocument/2006/relationships/image" Target="../media/image83.jpeg" /><Relationship Id="rId5" Type="http://schemas.openxmlformats.org/officeDocument/2006/relationships/tags" Target="../tags/tag2155.xml" /><Relationship Id="rId6" Type="http://schemas.openxmlformats.org/officeDocument/2006/relationships/tags" Target="../tags/tag2156.xml" /><Relationship Id="rId7" Type="http://schemas.openxmlformats.org/officeDocument/2006/relationships/tags" Target="../tags/tag2157.xm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164.xml" /><Relationship Id="rId2" Type="http://schemas.openxmlformats.org/officeDocument/2006/relationships/tags" Target="../tags/tag2158.xml" /><Relationship Id="rId3" Type="http://schemas.openxmlformats.org/officeDocument/2006/relationships/tags" Target="../tags/tag2159.xml" /><Relationship Id="rId4" Type="http://schemas.openxmlformats.org/officeDocument/2006/relationships/image" Target="../media/image83.jpeg" /><Relationship Id="rId5" Type="http://schemas.openxmlformats.org/officeDocument/2006/relationships/tags" Target="../tags/tag2160.xml" /><Relationship Id="rId6" Type="http://schemas.openxmlformats.org/officeDocument/2006/relationships/tags" Target="../tags/tag2161.xml" /><Relationship Id="rId7" Type="http://schemas.openxmlformats.org/officeDocument/2006/relationships/tags" Target="../tags/tag2162.xml" /><Relationship Id="rId8" Type="http://schemas.openxmlformats.org/officeDocument/2006/relationships/tags" Target="../tags/tag2163.xml" /><Relationship Id="rId9" Type="http://schemas.openxmlformats.org/officeDocument/2006/relationships/image" Target="../media/image84.png"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172.xml" /><Relationship Id="rId11" Type="http://schemas.openxmlformats.org/officeDocument/2006/relationships/tags" Target="../tags/tag2173.xml" /><Relationship Id="rId2" Type="http://schemas.openxmlformats.org/officeDocument/2006/relationships/tags" Target="../tags/tag2165.xml" /><Relationship Id="rId3" Type="http://schemas.openxmlformats.org/officeDocument/2006/relationships/tags" Target="../tags/tag2166.xml" /><Relationship Id="rId4" Type="http://schemas.openxmlformats.org/officeDocument/2006/relationships/image" Target="../media/image85.png" /><Relationship Id="rId5" Type="http://schemas.openxmlformats.org/officeDocument/2006/relationships/tags" Target="../tags/tag2167.xml" /><Relationship Id="rId6" Type="http://schemas.openxmlformats.org/officeDocument/2006/relationships/tags" Target="../tags/tag2168.xml" /><Relationship Id="rId7" Type="http://schemas.openxmlformats.org/officeDocument/2006/relationships/tags" Target="../tags/tag2169.xml" /><Relationship Id="rId8" Type="http://schemas.openxmlformats.org/officeDocument/2006/relationships/tags" Target="../tags/tag2170.xml" /><Relationship Id="rId9" Type="http://schemas.openxmlformats.org/officeDocument/2006/relationships/tags" Target="../tags/tag2171.xm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14.xml" /><Relationship Id="rId10" Type="http://schemas.openxmlformats.org/officeDocument/2006/relationships/tags" Target="../tags/tag2181.xml" /><Relationship Id="rId11" Type="http://schemas.openxmlformats.org/officeDocument/2006/relationships/tags" Target="../tags/tag2182.xml" /><Relationship Id="rId12" Type="http://schemas.openxmlformats.org/officeDocument/2006/relationships/tags" Target="../tags/tag2183.xml" /><Relationship Id="rId13" Type="http://schemas.openxmlformats.org/officeDocument/2006/relationships/tags" Target="../tags/tag2184.xml" /><Relationship Id="rId2" Type="http://schemas.openxmlformats.org/officeDocument/2006/relationships/tags" Target="../tags/tag2174.xml" /><Relationship Id="rId3" Type="http://schemas.openxmlformats.org/officeDocument/2006/relationships/tags" Target="../tags/tag2175.xml" /><Relationship Id="rId4" Type="http://schemas.openxmlformats.org/officeDocument/2006/relationships/image" Target="../media/image85.png" /><Relationship Id="rId5" Type="http://schemas.openxmlformats.org/officeDocument/2006/relationships/tags" Target="../tags/tag2176.xml" /><Relationship Id="rId6" Type="http://schemas.openxmlformats.org/officeDocument/2006/relationships/tags" Target="../tags/tag2177.xml" /><Relationship Id="rId7" Type="http://schemas.openxmlformats.org/officeDocument/2006/relationships/tags" Target="../tags/tag2178.xml" /><Relationship Id="rId8" Type="http://schemas.openxmlformats.org/officeDocument/2006/relationships/tags" Target="../tags/tag2179.xml" /><Relationship Id="rId9" Type="http://schemas.openxmlformats.org/officeDocument/2006/relationships/tags" Target="../tags/tag2180.xml"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image" Target="../media/image86.png" /><Relationship Id="rId11" Type="http://schemas.openxmlformats.org/officeDocument/2006/relationships/tags" Target="../tags/tag2193.xml" /><Relationship Id="rId2" Type="http://schemas.openxmlformats.org/officeDocument/2006/relationships/tags" Target="../tags/tag2185.xml" /><Relationship Id="rId3" Type="http://schemas.openxmlformats.org/officeDocument/2006/relationships/tags" Target="../tags/tag2186.xml" /><Relationship Id="rId4" Type="http://schemas.openxmlformats.org/officeDocument/2006/relationships/tags" Target="../tags/tag2187.xml" /><Relationship Id="rId5" Type="http://schemas.openxmlformats.org/officeDocument/2006/relationships/tags" Target="../tags/tag2188.xml" /><Relationship Id="rId6" Type="http://schemas.openxmlformats.org/officeDocument/2006/relationships/tags" Target="../tags/tag2189.xml" /><Relationship Id="rId7" Type="http://schemas.openxmlformats.org/officeDocument/2006/relationships/tags" Target="../tags/tag2190.xml" /><Relationship Id="rId8" Type="http://schemas.openxmlformats.org/officeDocument/2006/relationships/tags" Target="../tags/tag2191.xml" /><Relationship Id="rId9" Type="http://schemas.openxmlformats.org/officeDocument/2006/relationships/tags" Target="../tags/tag2192.xml"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2199.xml" /><Relationship Id="rId11" Type="http://schemas.openxmlformats.org/officeDocument/2006/relationships/tags" Target="../tags/tag2200.xml" /><Relationship Id="rId12" Type="http://schemas.openxmlformats.org/officeDocument/2006/relationships/tags" Target="../tags/tag2201.xml" /><Relationship Id="rId13" Type="http://schemas.openxmlformats.org/officeDocument/2006/relationships/tags" Target="../tags/tag2202.xml" /><Relationship Id="rId14" Type="http://schemas.openxmlformats.org/officeDocument/2006/relationships/tags" Target="../tags/tag2203.xml" /><Relationship Id="rId15" Type="http://schemas.openxmlformats.org/officeDocument/2006/relationships/tags" Target="../tags/tag2204.xml" /><Relationship Id="rId16" Type="http://schemas.openxmlformats.org/officeDocument/2006/relationships/tags" Target="../tags/tag2205.xml" /><Relationship Id="rId17" Type="http://schemas.openxmlformats.org/officeDocument/2006/relationships/tags" Target="../tags/tag2206.xml" /><Relationship Id="rId18" Type="http://schemas.openxmlformats.org/officeDocument/2006/relationships/tags" Target="../tags/tag2207.xml" /><Relationship Id="rId19" Type="http://schemas.openxmlformats.org/officeDocument/2006/relationships/tags" Target="../tags/tag2208.xml" /><Relationship Id="rId2" Type="http://schemas.openxmlformats.org/officeDocument/2006/relationships/tags" Target="../tags/tag2194.xml" /><Relationship Id="rId20" Type="http://schemas.openxmlformats.org/officeDocument/2006/relationships/tags" Target="../tags/tag2209.xml" /><Relationship Id="rId21" Type="http://schemas.openxmlformats.org/officeDocument/2006/relationships/tags" Target="../tags/tag2210.xml" /><Relationship Id="rId22" Type="http://schemas.openxmlformats.org/officeDocument/2006/relationships/tags" Target="../tags/tag2211.xml" /><Relationship Id="rId23" Type="http://schemas.openxmlformats.org/officeDocument/2006/relationships/tags" Target="../tags/tag2212.xml" /><Relationship Id="rId24" Type="http://schemas.openxmlformats.org/officeDocument/2006/relationships/tags" Target="../tags/tag2213.xml" /><Relationship Id="rId25" Type="http://schemas.openxmlformats.org/officeDocument/2006/relationships/tags" Target="../tags/tag2214.xml" /><Relationship Id="rId26" Type="http://schemas.openxmlformats.org/officeDocument/2006/relationships/tags" Target="../tags/tag2215.xml" /><Relationship Id="rId27" Type="http://schemas.openxmlformats.org/officeDocument/2006/relationships/tags" Target="../tags/tag2216.xml" /><Relationship Id="rId28" Type="http://schemas.openxmlformats.org/officeDocument/2006/relationships/tags" Target="../tags/tag2217.xml" /><Relationship Id="rId29" Type="http://schemas.openxmlformats.org/officeDocument/2006/relationships/tags" Target="../tags/tag2218.xml" /><Relationship Id="rId3" Type="http://schemas.openxmlformats.org/officeDocument/2006/relationships/tags" Target="../tags/tag2195.xml" /><Relationship Id="rId30" Type="http://schemas.openxmlformats.org/officeDocument/2006/relationships/tags" Target="../tags/tag2219.xml" /><Relationship Id="rId31" Type="http://schemas.openxmlformats.org/officeDocument/2006/relationships/tags" Target="../tags/tag2220.xml" /><Relationship Id="rId32" Type="http://schemas.openxmlformats.org/officeDocument/2006/relationships/tags" Target="../tags/tag2221.xml" /><Relationship Id="rId33" Type="http://schemas.openxmlformats.org/officeDocument/2006/relationships/tags" Target="../tags/tag2222.xml" /><Relationship Id="rId34" Type="http://schemas.openxmlformats.org/officeDocument/2006/relationships/tags" Target="../tags/tag2223.xml" /><Relationship Id="rId35" Type="http://schemas.openxmlformats.org/officeDocument/2006/relationships/tags" Target="../tags/tag2224.xml" /><Relationship Id="rId36" Type="http://schemas.openxmlformats.org/officeDocument/2006/relationships/tags" Target="../tags/tag2225.xml" /><Relationship Id="rId37" Type="http://schemas.openxmlformats.org/officeDocument/2006/relationships/tags" Target="../tags/tag2226.xml" /><Relationship Id="rId4" Type="http://schemas.openxmlformats.org/officeDocument/2006/relationships/tags" Target="../tags/tag2196.xml" /><Relationship Id="rId5" Type="http://schemas.openxmlformats.org/officeDocument/2006/relationships/image" Target="../media/image87.png" /><Relationship Id="rId6" Type="http://schemas.openxmlformats.org/officeDocument/2006/relationships/image" Target="../media/image88.svg" /><Relationship Id="rId7" Type="http://schemas.openxmlformats.org/officeDocument/2006/relationships/tags" Target="../tags/tag2197.xml" /><Relationship Id="rId8" Type="http://schemas.openxmlformats.org/officeDocument/2006/relationships/tags" Target="../tags/tag2198.xml" /><Relationship Id="rId9" Type="http://schemas.openxmlformats.org/officeDocument/2006/relationships/image" Target="../media/image89.png"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image" Target="../media/image92.png" /><Relationship Id="rId11" Type="http://schemas.openxmlformats.org/officeDocument/2006/relationships/tags" Target="../tags/tag2233.xml" /><Relationship Id="rId12" Type="http://schemas.openxmlformats.org/officeDocument/2006/relationships/image" Target="../media/image93.png" /><Relationship Id="rId13" Type="http://schemas.openxmlformats.org/officeDocument/2006/relationships/tags" Target="../tags/tag2234.xml" /><Relationship Id="rId14" Type="http://schemas.openxmlformats.org/officeDocument/2006/relationships/image" Target="../media/image94.png" /><Relationship Id="rId15" Type="http://schemas.openxmlformats.org/officeDocument/2006/relationships/tags" Target="../tags/tag2235.xml" /><Relationship Id="rId16" Type="http://schemas.openxmlformats.org/officeDocument/2006/relationships/tags" Target="../tags/tag2236.xml" /><Relationship Id="rId17" Type="http://schemas.openxmlformats.org/officeDocument/2006/relationships/tags" Target="../tags/tag2237.xml" /><Relationship Id="rId18" Type="http://schemas.openxmlformats.org/officeDocument/2006/relationships/tags" Target="../tags/tag2238.xml" /><Relationship Id="rId19" Type="http://schemas.openxmlformats.org/officeDocument/2006/relationships/tags" Target="../tags/tag2239.xml" /><Relationship Id="rId2" Type="http://schemas.openxmlformats.org/officeDocument/2006/relationships/tags" Target="../tags/tag2227.xml" /><Relationship Id="rId20" Type="http://schemas.openxmlformats.org/officeDocument/2006/relationships/tags" Target="../tags/tag2240.xml" /><Relationship Id="rId21" Type="http://schemas.openxmlformats.org/officeDocument/2006/relationships/tags" Target="../tags/tag2241.xml" /><Relationship Id="rId22" Type="http://schemas.openxmlformats.org/officeDocument/2006/relationships/tags" Target="../tags/tag2242.xml" /><Relationship Id="rId23" Type="http://schemas.openxmlformats.org/officeDocument/2006/relationships/tags" Target="../tags/tag2243.xml" /><Relationship Id="rId24" Type="http://schemas.openxmlformats.org/officeDocument/2006/relationships/tags" Target="../tags/tag2244.xml" /><Relationship Id="rId25" Type="http://schemas.openxmlformats.org/officeDocument/2006/relationships/tags" Target="../tags/tag2245.xml" /><Relationship Id="rId26" Type="http://schemas.openxmlformats.org/officeDocument/2006/relationships/tags" Target="../tags/tag2246.xml" /><Relationship Id="rId27" Type="http://schemas.openxmlformats.org/officeDocument/2006/relationships/tags" Target="../tags/tag2247.xml" /><Relationship Id="rId28" Type="http://schemas.openxmlformats.org/officeDocument/2006/relationships/tags" Target="../tags/tag2248.xml" /><Relationship Id="rId29" Type="http://schemas.openxmlformats.org/officeDocument/2006/relationships/tags" Target="../tags/tag2249.xml" /><Relationship Id="rId3" Type="http://schemas.openxmlformats.org/officeDocument/2006/relationships/tags" Target="../tags/tag2228.xml" /><Relationship Id="rId30" Type="http://schemas.openxmlformats.org/officeDocument/2006/relationships/tags" Target="../tags/tag2250.xml" /><Relationship Id="rId31" Type="http://schemas.openxmlformats.org/officeDocument/2006/relationships/tags" Target="../tags/tag2251.xml" /><Relationship Id="rId32" Type="http://schemas.openxmlformats.org/officeDocument/2006/relationships/tags" Target="../tags/tag2252.xml" /><Relationship Id="rId33" Type="http://schemas.openxmlformats.org/officeDocument/2006/relationships/tags" Target="../tags/tag2253.xml" /><Relationship Id="rId34" Type="http://schemas.openxmlformats.org/officeDocument/2006/relationships/tags" Target="../tags/tag2254.xml" /><Relationship Id="rId35" Type="http://schemas.openxmlformats.org/officeDocument/2006/relationships/image" Target="../media/image87.png" /><Relationship Id="rId36" Type="http://schemas.openxmlformats.org/officeDocument/2006/relationships/image" Target="../media/image88.svg" /><Relationship Id="rId37" Type="http://schemas.openxmlformats.org/officeDocument/2006/relationships/tags" Target="../tags/tag2255.xml" /><Relationship Id="rId4" Type="http://schemas.openxmlformats.org/officeDocument/2006/relationships/image" Target="../media/image90.png" /><Relationship Id="rId5" Type="http://schemas.openxmlformats.org/officeDocument/2006/relationships/tags" Target="../tags/tag2229.xml" /><Relationship Id="rId6" Type="http://schemas.openxmlformats.org/officeDocument/2006/relationships/tags" Target="../tags/tag2230.xml" /><Relationship Id="rId7" Type="http://schemas.openxmlformats.org/officeDocument/2006/relationships/tags" Target="../tags/tag2231.xml" /><Relationship Id="rId8" Type="http://schemas.openxmlformats.org/officeDocument/2006/relationships/image" Target="../media/image91.png" /><Relationship Id="rId9" Type="http://schemas.openxmlformats.org/officeDocument/2006/relationships/tags" Target="../tags/tag2232.xml"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2263.xml" /><Relationship Id="rId11" Type="http://schemas.openxmlformats.org/officeDocument/2006/relationships/tags" Target="../tags/tag2264.xml" /><Relationship Id="rId12" Type="http://schemas.openxmlformats.org/officeDocument/2006/relationships/tags" Target="../tags/tag2265.xml" /><Relationship Id="rId13" Type="http://schemas.openxmlformats.org/officeDocument/2006/relationships/tags" Target="../tags/tag2266.xml" /><Relationship Id="rId14" Type="http://schemas.openxmlformats.org/officeDocument/2006/relationships/tags" Target="../tags/tag2267.xml" /><Relationship Id="rId15" Type="http://schemas.openxmlformats.org/officeDocument/2006/relationships/tags" Target="../tags/tag2268.xml" /><Relationship Id="rId16" Type="http://schemas.openxmlformats.org/officeDocument/2006/relationships/tags" Target="../tags/tag2269.xml" /><Relationship Id="rId17" Type="http://schemas.openxmlformats.org/officeDocument/2006/relationships/tags" Target="../tags/tag2270.xml" /><Relationship Id="rId18" Type="http://schemas.openxmlformats.org/officeDocument/2006/relationships/tags" Target="../tags/tag2271.xml" /><Relationship Id="rId19" Type="http://schemas.openxmlformats.org/officeDocument/2006/relationships/tags" Target="../tags/tag2272.xml" /><Relationship Id="rId2" Type="http://schemas.openxmlformats.org/officeDocument/2006/relationships/tags" Target="../tags/tag2256.xml" /><Relationship Id="rId20" Type="http://schemas.openxmlformats.org/officeDocument/2006/relationships/tags" Target="../tags/tag2273.xml" /><Relationship Id="rId21" Type="http://schemas.openxmlformats.org/officeDocument/2006/relationships/tags" Target="../tags/tag2274.xml" /><Relationship Id="rId22" Type="http://schemas.openxmlformats.org/officeDocument/2006/relationships/tags" Target="../tags/tag2275.xml" /><Relationship Id="rId23" Type="http://schemas.openxmlformats.org/officeDocument/2006/relationships/tags" Target="../tags/tag2276.xml" /><Relationship Id="rId24" Type="http://schemas.openxmlformats.org/officeDocument/2006/relationships/tags" Target="../tags/tag2277.xml" /><Relationship Id="rId25" Type="http://schemas.openxmlformats.org/officeDocument/2006/relationships/tags" Target="../tags/tag2278.xml" /><Relationship Id="rId26" Type="http://schemas.openxmlformats.org/officeDocument/2006/relationships/image" Target="../media/image87.png" /><Relationship Id="rId27" Type="http://schemas.openxmlformats.org/officeDocument/2006/relationships/image" Target="../media/image88.svg" /><Relationship Id="rId28" Type="http://schemas.openxmlformats.org/officeDocument/2006/relationships/tags" Target="../tags/tag2279.xml" /><Relationship Id="rId3" Type="http://schemas.openxmlformats.org/officeDocument/2006/relationships/tags" Target="../tags/tag2257.xml" /><Relationship Id="rId4" Type="http://schemas.openxmlformats.org/officeDocument/2006/relationships/image" Target="../media/image95.png" /><Relationship Id="rId5" Type="http://schemas.openxmlformats.org/officeDocument/2006/relationships/tags" Target="../tags/tag2258.xml" /><Relationship Id="rId6" Type="http://schemas.openxmlformats.org/officeDocument/2006/relationships/tags" Target="../tags/tag2259.xml" /><Relationship Id="rId7" Type="http://schemas.openxmlformats.org/officeDocument/2006/relationships/tags" Target="../tags/tag2260.xml" /><Relationship Id="rId8" Type="http://schemas.openxmlformats.org/officeDocument/2006/relationships/tags" Target="../tags/tag2261.xml" /><Relationship Id="rId9" Type="http://schemas.openxmlformats.org/officeDocument/2006/relationships/tags" Target="../tags/tag2262.xml"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2287.xml" /><Relationship Id="rId11" Type="http://schemas.openxmlformats.org/officeDocument/2006/relationships/tags" Target="../tags/tag2288.xml" /><Relationship Id="rId12" Type="http://schemas.openxmlformats.org/officeDocument/2006/relationships/tags" Target="../tags/tag2289.xml" /><Relationship Id="rId13" Type="http://schemas.openxmlformats.org/officeDocument/2006/relationships/tags" Target="../tags/tag2290.xml" /><Relationship Id="rId14" Type="http://schemas.openxmlformats.org/officeDocument/2006/relationships/tags" Target="../tags/tag2291.xml" /><Relationship Id="rId15" Type="http://schemas.openxmlformats.org/officeDocument/2006/relationships/tags" Target="../tags/tag2292.xml" /><Relationship Id="rId16" Type="http://schemas.openxmlformats.org/officeDocument/2006/relationships/tags" Target="../tags/tag2293.xml" /><Relationship Id="rId17" Type="http://schemas.openxmlformats.org/officeDocument/2006/relationships/tags" Target="../tags/tag2294.xml" /><Relationship Id="rId18" Type="http://schemas.openxmlformats.org/officeDocument/2006/relationships/tags" Target="../tags/tag2295.xml" /><Relationship Id="rId19" Type="http://schemas.openxmlformats.org/officeDocument/2006/relationships/tags" Target="../tags/tag2296.xml" /><Relationship Id="rId2" Type="http://schemas.openxmlformats.org/officeDocument/2006/relationships/tags" Target="../tags/tag2280.xml" /><Relationship Id="rId20" Type="http://schemas.openxmlformats.org/officeDocument/2006/relationships/tags" Target="../tags/tag2297.xml" /><Relationship Id="rId21" Type="http://schemas.openxmlformats.org/officeDocument/2006/relationships/tags" Target="../tags/tag2298.xml" /><Relationship Id="rId22" Type="http://schemas.openxmlformats.org/officeDocument/2006/relationships/tags" Target="../tags/tag2299.xml" /><Relationship Id="rId23" Type="http://schemas.openxmlformats.org/officeDocument/2006/relationships/tags" Target="../tags/tag2300.xml" /><Relationship Id="rId24" Type="http://schemas.openxmlformats.org/officeDocument/2006/relationships/tags" Target="../tags/tag2301.xml" /><Relationship Id="rId25" Type="http://schemas.openxmlformats.org/officeDocument/2006/relationships/tags" Target="../tags/tag2302.xml" /><Relationship Id="rId26" Type="http://schemas.openxmlformats.org/officeDocument/2006/relationships/tags" Target="../tags/tag2303.xml" /><Relationship Id="rId27" Type="http://schemas.openxmlformats.org/officeDocument/2006/relationships/tags" Target="../tags/tag2304.xml" /><Relationship Id="rId28" Type="http://schemas.openxmlformats.org/officeDocument/2006/relationships/tags" Target="../tags/tag2305.xml" /><Relationship Id="rId29" Type="http://schemas.openxmlformats.org/officeDocument/2006/relationships/tags" Target="../tags/tag2306.xml" /><Relationship Id="rId3" Type="http://schemas.openxmlformats.org/officeDocument/2006/relationships/tags" Target="../tags/tag2281.xml" /><Relationship Id="rId30" Type="http://schemas.openxmlformats.org/officeDocument/2006/relationships/tags" Target="../tags/tag2307.xml" /><Relationship Id="rId31" Type="http://schemas.openxmlformats.org/officeDocument/2006/relationships/tags" Target="../tags/tag2308.xml" /><Relationship Id="rId32" Type="http://schemas.openxmlformats.org/officeDocument/2006/relationships/image" Target="../media/image87.png" /><Relationship Id="rId33" Type="http://schemas.openxmlformats.org/officeDocument/2006/relationships/image" Target="../media/image88.svg" /><Relationship Id="rId34" Type="http://schemas.openxmlformats.org/officeDocument/2006/relationships/tags" Target="../tags/tag2309.xml" /><Relationship Id="rId4" Type="http://schemas.openxmlformats.org/officeDocument/2006/relationships/image" Target="../media/image96.png" /><Relationship Id="rId5" Type="http://schemas.openxmlformats.org/officeDocument/2006/relationships/tags" Target="../tags/tag2282.xml" /><Relationship Id="rId6" Type="http://schemas.openxmlformats.org/officeDocument/2006/relationships/tags" Target="../tags/tag2283.xml" /><Relationship Id="rId7" Type="http://schemas.openxmlformats.org/officeDocument/2006/relationships/tags" Target="../tags/tag2284.xml" /><Relationship Id="rId8" Type="http://schemas.openxmlformats.org/officeDocument/2006/relationships/tags" Target="../tags/tag2285.xml" /><Relationship Id="rId9" Type="http://schemas.openxmlformats.org/officeDocument/2006/relationships/tags" Target="../tags/tag2286.xml"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15.xml" /><Relationship Id="rId10" Type="http://schemas.openxmlformats.org/officeDocument/2006/relationships/tags" Target="../tags/tag2321.xml" /><Relationship Id="rId11" Type="http://schemas.openxmlformats.org/officeDocument/2006/relationships/image" Target="../media/image15.png" /><Relationship Id="rId12" Type="http://schemas.openxmlformats.org/officeDocument/2006/relationships/tags" Target="../tags/tag2322.xml" /><Relationship Id="rId13" Type="http://schemas.openxmlformats.org/officeDocument/2006/relationships/image" Target="../media/image16.png" /><Relationship Id="rId14" Type="http://schemas.openxmlformats.org/officeDocument/2006/relationships/tags" Target="../tags/tag2323.xml" /><Relationship Id="rId15" Type="http://schemas.openxmlformats.org/officeDocument/2006/relationships/tags" Target="../tags/tag2324.xml" /><Relationship Id="rId16" Type="http://schemas.openxmlformats.org/officeDocument/2006/relationships/tags" Target="../tags/tag2325.xml" /><Relationship Id="rId17" Type="http://schemas.openxmlformats.org/officeDocument/2006/relationships/image" Target="../media/image17.png" /><Relationship Id="rId18" Type="http://schemas.openxmlformats.org/officeDocument/2006/relationships/tags" Target="../tags/tag2326.xml" /><Relationship Id="rId2" Type="http://schemas.openxmlformats.org/officeDocument/2006/relationships/notesSlide" Target="../notesSlides/notesSlide17.xml" /><Relationship Id="rId3" Type="http://schemas.openxmlformats.org/officeDocument/2006/relationships/tags" Target="../tags/tag2314.xml" /><Relationship Id="rId4" Type="http://schemas.openxmlformats.org/officeDocument/2006/relationships/tags" Target="../tags/tag2315.xml" /><Relationship Id="rId5" Type="http://schemas.openxmlformats.org/officeDocument/2006/relationships/tags" Target="../tags/tag2316.xml" /><Relationship Id="rId6" Type="http://schemas.openxmlformats.org/officeDocument/2006/relationships/tags" Target="../tags/tag2317.xml" /><Relationship Id="rId7" Type="http://schemas.openxmlformats.org/officeDocument/2006/relationships/tags" Target="../tags/tag2318.xml" /><Relationship Id="rId8" Type="http://schemas.openxmlformats.org/officeDocument/2006/relationships/tags" Target="../tags/tag2319.xml" /><Relationship Id="rId9" Type="http://schemas.openxmlformats.org/officeDocument/2006/relationships/tags" Target="../tags/tag2320.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57" name="任意多边形: 形状 56" title=""/>
          <p:cNvSpPr/>
          <p:nvPr>
            <p:custDataLst>
              <p:tags r:id="rId4"/>
            </p:custDataLst>
          </p:nvPr>
        </p:nvSpPr>
        <p:spPr>
          <a:xfrm>
            <a:off x="6162086" y="-2"/>
            <a:ext cx="6029913" cy="6858001"/>
          </a:xfrm>
          <a:custGeom>
            <a:gdLst>
              <a:gd name="connsiteX0" fmla="*/ 1383874 w 7183759"/>
              <a:gd name="connsiteY0" fmla="*/ 0 h 6876200"/>
              <a:gd name="connsiteX1" fmla="*/ 7183759 w 7183759"/>
              <a:gd name="connsiteY1" fmla="*/ 0 h 6876200"/>
              <a:gd name="connsiteX2" fmla="*/ 7183759 w 7183759"/>
              <a:gd name="connsiteY2" fmla="*/ 6876200 h 6876200"/>
              <a:gd name="connsiteX3" fmla="*/ 1401224 w 7183759"/>
              <a:gd name="connsiteY3" fmla="*/ 6876200 h 6876200"/>
              <a:gd name="connsiteX4" fmla="*/ 1284616 w 7183759"/>
              <a:gd name="connsiteY4" fmla="*/ 6753893 h 6876200"/>
              <a:gd name="connsiteX5" fmla="*/ 0 w 7183759"/>
              <a:gd name="connsiteY5" fmla="*/ 3429001 h 6876200"/>
              <a:gd name="connsiteX6" fmla="*/ 1284616 w 7183759"/>
              <a:gd name="connsiteY6" fmla="*/ 104109 h 6876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3759" h="6876200">
                <a:moveTo>
                  <a:pt x="1383874" y="0"/>
                </a:moveTo>
                <a:lnTo>
                  <a:pt x="7183759" y="0"/>
                </a:lnTo>
                <a:lnTo>
                  <a:pt x="7183759" y="6876200"/>
                </a:lnTo>
                <a:lnTo>
                  <a:pt x="1401224" y="6876200"/>
                </a:lnTo>
                <a:lnTo>
                  <a:pt x="1284616" y="6753893"/>
                </a:lnTo>
                <a:cubicBezTo>
                  <a:pt x="486462" y="5875729"/>
                  <a:pt x="0" y="4709175"/>
                  <a:pt x="0" y="3429001"/>
                </a:cubicBezTo>
                <a:cubicBezTo>
                  <a:pt x="0" y="2148828"/>
                  <a:pt x="486462" y="982274"/>
                  <a:pt x="1284616" y="104109"/>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endParaRPr>
          </a:p>
        </p:txBody>
      </p:sp>
      <p:sp>
        <p:nvSpPr>
          <p:cNvPr id="35" name="任意多边形: 形状 34" title=""/>
          <p:cNvSpPr/>
          <p:nvPr>
            <p:custDataLst>
              <p:tags r:id="rId5"/>
            </p:custDataLst>
          </p:nvPr>
        </p:nvSpPr>
        <p:spPr>
          <a:xfrm>
            <a:off x="630528" y="1048373"/>
            <a:ext cx="1308141" cy="189080"/>
          </a:xfrm>
          <a:custGeom>
            <a:gdLst>
              <a:gd name="connsiteX0" fmla="*/ 1047183 w 1258132"/>
              <a:gd name="connsiteY0" fmla="*/ 0 h 181852"/>
              <a:gd name="connsiteX1" fmla="*/ 1135155 w 1258132"/>
              <a:gd name="connsiteY1" fmla="*/ 0 h 181852"/>
              <a:gd name="connsiteX2" fmla="*/ 1258132 w 1258132"/>
              <a:gd name="connsiteY2" fmla="*/ 90926 h 181852"/>
              <a:gd name="connsiteX3" fmla="*/ 1135155 w 1258132"/>
              <a:gd name="connsiteY3" fmla="*/ 181852 h 181852"/>
              <a:gd name="connsiteX4" fmla="*/ 1047183 w 1258132"/>
              <a:gd name="connsiteY4" fmla="*/ 181852 h 181852"/>
              <a:gd name="connsiteX5" fmla="*/ 1170160 w 1258132"/>
              <a:gd name="connsiteY5" fmla="*/ 90926 h 181852"/>
              <a:gd name="connsiteX6" fmla="*/ 837748 w 1258132"/>
              <a:gd name="connsiteY6" fmla="*/ 0 h 181852"/>
              <a:gd name="connsiteX7" fmla="*/ 925720 w 1258132"/>
              <a:gd name="connsiteY7" fmla="*/ 0 h 181852"/>
              <a:gd name="connsiteX8" fmla="*/ 1048697 w 1258132"/>
              <a:gd name="connsiteY8" fmla="*/ 90926 h 181852"/>
              <a:gd name="connsiteX9" fmla="*/ 925720 w 1258132"/>
              <a:gd name="connsiteY9" fmla="*/ 181852 h 181852"/>
              <a:gd name="connsiteX10" fmla="*/ 837748 w 1258132"/>
              <a:gd name="connsiteY10" fmla="*/ 181852 h 181852"/>
              <a:gd name="connsiteX11" fmla="*/ 960725 w 1258132"/>
              <a:gd name="connsiteY11" fmla="*/ 90926 h 181852"/>
              <a:gd name="connsiteX12" fmla="*/ 628311 w 1258132"/>
              <a:gd name="connsiteY12" fmla="*/ 0 h 181852"/>
              <a:gd name="connsiteX13" fmla="*/ 716283 w 1258132"/>
              <a:gd name="connsiteY13" fmla="*/ 0 h 181852"/>
              <a:gd name="connsiteX14" fmla="*/ 839260 w 1258132"/>
              <a:gd name="connsiteY14" fmla="*/ 90926 h 181852"/>
              <a:gd name="connsiteX15" fmla="*/ 716283 w 1258132"/>
              <a:gd name="connsiteY15" fmla="*/ 181852 h 181852"/>
              <a:gd name="connsiteX16" fmla="*/ 628311 w 1258132"/>
              <a:gd name="connsiteY16" fmla="*/ 181852 h 181852"/>
              <a:gd name="connsiteX17" fmla="*/ 751288 w 1258132"/>
              <a:gd name="connsiteY17" fmla="*/ 90926 h 181852"/>
              <a:gd name="connsiteX18" fmla="*/ 418874 w 1258132"/>
              <a:gd name="connsiteY18" fmla="*/ 0 h 181852"/>
              <a:gd name="connsiteX19" fmla="*/ 506846 w 1258132"/>
              <a:gd name="connsiteY19" fmla="*/ 0 h 181852"/>
              <a:gd name="connsiteX20" fmla="*/ 629823 w 1258132"/>
              <a:gd name="connsiteY20" fmla="*/ 90926 h 181852"/>
              <a:gd name="connsiteX21" fmla="*/ 506846 w 1258132"/>
              <a:gd name="connsiteY21" fmla="*/ 181852 h 181852"/>
              <a:gd name="connsiteX22" fmla="*/ 418874 w 1258132"/>
              <a:gd name="connsiteY22" fmla="*/ 181852 h 181852"/>
              <a:gd name="connsiteX23" fmla="*/ 541851 w 1258132"/>
              <a:gd name="connsiteY23" fmla="*/ 90926 h 181852"/>
              <a:gd name="connsiteX24" fmla="*/ 209437 w 1258132"/>
              <a:gd name="connsiteY24" fmla="*/ 0 h 181852"/>
              <a:gd name="connsiteX25" fmla="*/ 297409 w 1258132"/>
              <a:gd name="connsiteY25" fmla="*/ 0 h 181852"/>
              <a:gd name="connsiteX26" fmla="*/ 420386 w 1258132"/>
              <a:gd name="connsiteY26" fmla="*/ 90926 h 181852"/>
              <a:gd name="connsiteX27" fmla="*/ 297409 w 1258132"/>
              <a:gd name="connsiteY27" fmla="*/ 181852 h 181852"/>
              <a:gd name="connsiteX28" fmla="*/ 209437 w 1258132"/>
              <a:gd name="connsiteY28" fmla="*/ 181852 h 181852"/>
              <a:gd name="connsiteX29" fmla="*/ 332414 w 1258132"/>
              <a:gd name="connsiteY29" fmla="*/ 90926 h 181852"/>
              <a:gd name="connsiteX30" fmla="*/ 0 w 1258132"/>
              <a:gd name="connsiteY30" fmla="*/ 0 h 181852"/>
              <a:gd name="connsiteX31" fmla="*/ 87972 w 1258132"/>
              <a:gd name="connsiteY31" fmla="*/ 0 h 181852"/>
              <a:gd name="connsiteX32" fmla="*/ 210949 w 1258132"/>
              <a:gd name="connsiteY32" fmla="*/ 90926 h 181852"/>
              <a:gd name="connsiteX33" fmla="*/ 87972 w 1258132"/>
              <a:gd name="connsiteY33" fmla="*/ 181852 h 181852"/>
              <a:gd name="connsiteX34" fmla="*/ 0 w 1258132"/>
              <a:gd name="connsiteY34" fmla="*/ 181852 h 181852"/>
              <a:gd name="connsiteX35" fmla="*/ 122977 w 1258132"/>
              <a:gd name="connsiteY35" fmla="*/ 90926 h 1818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8132" h="181852">
                <a:moveTo>
                  <a:pt x="1047183" y="0"/>
                </a:moveTo>
                <a:lnTo>
                  <a:pt x="1135155" y="0"/>
                </a:lnTo>
                <a:lnTo>
                  <a:pt x="1258132" y="90926"/>
                </a:lnTo>
                <a:lnTo>
                  <a:pt x="1135155" y="181852"/>
                </a:lnTo>
                <a:lnTo>
                  <a:pt x="1047183" y="181852"/>
                </a:lnTo>
                <a:lnTo>
                  <a:pt x="1170160" y="90926"/>
                </a:lnTo>
                <a:close/>
                <a:moveTo>
                  <a:pt x="837748" y="0"/>
                </a:moveTo>
                <a:lnTo>
                  <a:pt x="925720" y="0"/>
                </a:lnTo>
                <a:lnTo>
                  <a:pt x="1048697" y="90926"/>
                </a:lnTo>
                <a:lnTo>
                  <a:pt x="925720" y="181852"/>
                </a:lnTo>
                <a:lnTo>
                  <a:pt x="837748" y="181852"/>
                </a:lnTo>
                <a:lnTo>
                  <a:pt x="960725" y="90926"/>
                </a:lnTo>
                <a:close/>
                <a:moveTo>
                  <a:pt x="628311" y="0"/>
                </a:moveTo>
                <a:lnTo>
                  <a:pt x="716283" y="0"/>
                </a:lnTo>
                <a:lnTo>
                  <a:pt x="839260" y="90926"/>
                </a:lnTo>
                <a:lnTo>
                  <a:pt x="716283" y="181852"/>
                </a:lnTo>
                <a:lnTo>
                  <a:pt x="628311" y="181852"/>
                </a:lnTo>
                <a:lnTo>
                  <a:pt x="751288" y="90926"/>
                </a:lnTo>
                <a:close/>
                <a:moveTo>
                  <a:pt x="418874" y="0"/>
                </a:moveTo>
                <a:lnTo>
                  <a:pt x="506846" y="0"/>
                </a:lnTo>
                <a:lnTo>
                  <a:pt x="629823" y="90926"/>
                </a:lnTo>
                <a:lnTo>
                  <a:pt x="506846" y="181852"/>
                </a:lnTo>
                <a:lnTo>
                  <a:pt x="418874" y="181852"/>
                </a:lnTo>
                <a:lnTo>
                  <a:pt x="541851" y="90926"/>
                </a:lnTo>
                <a:close/>
                <a:moveTo>
                  <a:pt x="209437" y="0"/>
                </a:moveTo>
                <a:lnTo>
                  <a:pt x="297409" y="0"/>
                </a:lnTo>
                <a:lnTo>
                  <a:pt x="420386" y="90926"/>
                </a:lnTo>
                <a:lnTo>
                  <a:pt x="297409" y="181852"/>
                </a:lnTo>
                <a:lnTo>
                  <a:pt x="209437" y="181852"/>
                </a:lnTo>
                <a:lnTo>
                  <a:pt x="332414" y="90926"/>
                </a:lnTo>
                <a:close/>
                <a:moveTo>
                  <a:pt x="0" y="0"/>
                </a:moveTo>
                <a:lnTo>
                  <a:pt x="87972" y="0"/>
                </a:lnTo>
                <a:lnTo>
                  <a:pt x="210949" y="90926"/>
                </a:lnTo>
                <a:lnTo>
                  <a:pt x="87972" y="181852"/>
                </a:lnTo>
                <a:lnTo>
                  <a:pt x="0" y="181852"/>
                </a:lnTo>
                <a:lnTo>
                  <a:pt x="122977" y="9092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5" name="任意多边形: 形状 54" title=""/>
          <p:cNvSpPr/>
          <p:nvPr>
            <p:custDataLst>
              <p:tags r:id="rId6"/>
            </p:custDataLst>
          </p:nvPr>
        </p:nvSpPr>
        <p:spPr>
          <a:xfrm>
            <a:off x="3153575" y="-1"/>
            <a:ext cx="1230958" cy="527958"/>
          </a:xfrm>
          <a:custGeom>
            <a:gdLst>
              <a:gd name="connsiteX0" fmla="*/ 0 w 1230958"/>
              <a:gd name="connsiteY0" fmla="*/ 0 h 527958"/>
              <a:gd name="connsiteX1" fmla="*/ 322483 w 1230958"/>
              <a:gd name="connsiteY1" fmla="*/ 0 h 527958"/>
              <a:gd name="connsiteX2" fmla="*/ 327402 w 1230958"/>
              <a:gd name="connsiteY2" fmla="*/ 24363 h 527958"/>
              <a:gd name="connsiteX3" fmla="*/ 615477 w 1230958"/>
              <a:gd name="connsiteY3" fmla="*/ 215312 h 527958"/>
              <a:gd name="connsiteX4" fmla="*/ 903553 w 1230958"/>
              <a:gd name="connsiteY4" fmla="*/ 24363 h 527958"/>
              <a:gd name="connsiteX5" fmla="*/ 908472 w 1230958"/>
              <a:gd name="connsiteY5" fmla="*/ 0 h 527958"/>
              <a:gd name="connsiteX6" fmla="*/ 1230958 w 1230958"/>
              <a:gd name="connsiteY6" fmla="*/ 0 h 527958"/>
              <a:gd name="connsiteX7" fmla="*/ 1228066 w 1230958"/>
              <a:gd name="connsiteY7" fmla="*/ 28685 h 527958"/>
              <a:gd name="connsiteX8" fmla="*/ 615478 w 1230958"/>
              <a:gd name="connsiteY8" fmla="*/ 527958 h 527958"/>
              <a:gd name="connsiteX9" fmla="*/ 2891 w 1230958"/>
              <a:gd name="connsiteY9" fmla="*/ 28685 h 5279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958" h="527958">
                <a:moveTo>
                  <a:pt x="0" y="0"/>
                </a:moveTo>
                <a:lnTo>
                  <a:pt x="322483" y="0"/>
                </a:lnTo>
                <a:lnTo>
                  <a:pt x="327402" y="24363"/>
                </a:lnTo>
                <a:cubicBezTo>
                  <a:pt x="374864" y="136576"/>
                  <a:pt x="485976" y="215312"/>
                  <a:pt x="615477" y="215312"/>
                </a:cubicBezTo>
                <a:cubicBezTo>
                  <a:pt x="744979" y="215312"/>
                  <a:pt x="856091" y="136576"/>
                  <a:pt x="903553" y="24363"/>
                </a:cubicBezTo>
                <a:lnTo>
                  <a:pt x="908472" y="0"/>
                </a:lnTo>
                <a:lnTo>
                  <a:pt x="1230958" y="0"/>
                </a:lnTo>
                <a:lnTo>
                  <a:pt x="1228066" y="28685"/>
                </a:lnTo>
                <a:cubicBezTo>
                  <a:pt x="1169760" y="313620"/>
                  <a:pt x="917650" y="527958"/>
                  <a:pt x="615478" y="527958"/>
                </a:cubicBezTo>
                <a:cubicBezTo>
                  <a:pt x="313307" y="527958"/>
                  <a:pt x="61197" y="313620"/>
                  <a:pt x="2891" y="28685"/>
                </a:cubicBez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9" name="任意多边形: 形状 58" title=""/>
          <p:cNvSpPr/>
          <p:nvPr>
            <p:custDataLst>
              <p:tags r:id="rId7"/>
            </p:custDataLst>
          </p:nvPr>
        </p:nvSpPr>
        <p:spPr>
          <a:xfrm>
            <a:off x="11442640" y="-1"/>
            <a:ext cx="749359" cy="763989"/>
          </a:xfrm>
          <a:custGeom>
            <a:gdLst>
              <a:gd name="connsiteX0" fmla="*/ 0 w 749359"/>
              <a:gd name="connsiteY0" fmla="*/ 0 h 763989"/>
              <a:gd name="connsiteX1" fmla="*/ 749359 w 749359"/>
              <a:gd name="connsiteY1" fmla="*/ 0 h 763989"/>
              <a:gd name="connsiteX2" fmla="*/ 749359 w 749359"/>
              <a:gd name="connsiteY2" fmla="*/ 763989 h 763989"/>
              <a:gd name="connsiteX3" fmla="*/ 698474 w 749359"/>
              <a:gd name="connsiteY3" fmla="*/ 745364 h 763989"/>
              <a:gd name="connsiteX4" fmla="*/ 21108 w 749359"/>
              <a:gd name="connsiteY4" fmla="*/ 67999 h 763989"/>
            </a:gdLst>
            <a:cxnLst>
              <a:cxn ang="0">
                <a:pos x="connsiteX0" y="connsiteY0"/>
              </a:cxn>
              <a:cxn ang="0">
                <a:pos x="connsiteX1" y="connsiteY1"/>
              </a:cxn>
              <a:cxn ang="0">
                <a:pos x="connsiteX2" y="connsiteY2"/>
              </a:cxn>
              <a:cxn ang="0">
                <a:pos x="connsiteX3" y="connsiteY3"/>
              </a:cxn>
              <a:cxn ang="0">
                <a:pos x="connsiteX4" y="connsiteY4"/>
              </a:cxn>
            </a:cxnLst>
            <a:rect l="l" t="t" r="r" b="b"/>
            <a:pathLst>
              <a:path w="749359" h="763989">
                <a:moveTo>
                  <a:pt x="0" y="0"/>
                </a:moveTo>
                <a:lnTo>
                  <a:pt x="749359" y="0"/>
                </a:lnTo>
                <a:lnTo>
                  <a:pt x="749359" y="763989"/>
                </a:lnTo>
                <a:lnTo>
                  <a:pt x="698474" y="745364"/>
                </a:lnTo>
                <a:cubicBezTo>
                  <a:pt x="393913" y="616546"/>
                  <a:pt x="149926" y="372559"/>
                  <a:pt x="21108" y="6799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0" name="任意多边形 24" title=""/>
          <p:cNvSpPr/>
          <p:nvPr>
            <p:custDataLst>
              <p:tags r:id="rId8"/>
            </p:custDataLst>
          </p:nvPr>
        </p:nvSpPr>
        <p:spPr>
          <a:xfrm>
            <a:off x="5047676" y="463293"/>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3" name="任意多边形: 形状 62" title=""/>
          <p:cNvSpPr/>
          <p:nvPr>
            <p:custDataLst>
              <p:tags r:id="rId9"/>
            </p:custDataLst>
          </p:nvPr>
        </p:nvSpPr>
        <p:spPr>
          <a:xfrm flipV="1">
            <a:off x="1483995" y="6330042"/>
            <a:ext cx="1230958" cy="527958"/>
          </a:xfrm>
          <a:custGeom>
            <a:gdLst>
              <a:gd name="connsiteX0" fmla="*/ 0 w 1230958"/>
              <a:gd name="connsiteY0" fmla="*/ 0 h 527958"/>
              <a:gd name="connsiteX1" fmla="*/ 322483 w 1230958"/>
              <a:gd name="connsiteY1" fmla="*/ 0 h 527958"/>
              <a:gd name="connsiteX2" fmla="*/ 327402 w 1230958"/>
              <a:gd name="connsiteY2" fmla="*/ 24363 h 527958"/>
              <a:gd name="connsiteX3" fmla="*/ 615477 w 1230958"/>
              <a:gd name="connsiteY3" fmla="*/ 215312 h 527958"/>
              <a:gd name="connsiteX4" fmla="*/ 903553 w 1230958"/>
              <a:gd name="connsiteY4" fmla="*/ 24363 h 527958"/>
              <a:gd name="connsiteX5" fmla="*/ 908472 w 1230958"/>
              <a:gd name="connsiteY5" fmla="*/ 0 h 527958"/>
              <a:gd name="connsiteX6" fmla="*/ 1230958 w 1230958"/>
              <a:gd name="connsiteY6" fmla="*/ 0 h 527958"/>
              <a:gd name="connsiteX7" fmla="*/ 1228066 w 1230958"/>
              <a:gd name="connsiteY7" fmla="*/ 28685 h 527958"/>
              <a:gd name="connsiteX8" fmla="*/ 615478 w 1230958"/>
              <a:gd name="connsiteY8" fmla="*/ 527958 h 527958"/>
              <a:gd name="connsiteX9" fmla="*/ 2891 w 1230958"/>
              <a:gd name="connsiteY9" fmla="*/ 28685 h 5279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958" h="527958">
                <a:moveTo>
                  <a:pt x="0" y="0"/>
                </a:moveTo>
                <a:lnTo>
                  <a:pt x="322483" y="0"/>
                </a:lnTo>
                <a:lnTo>
                  <a:pt x="327402" y="24363"/>
                </a:lnTo>
                <a:cubicBezTo>
                  <a:pt x="374864" y="136576"/>
                  <a:pt x="485976" y="215312"/>
                  <a:pt x="615477" y="215312"/>
                </a:cubicBezTo>
                <a:cubicBezTo>
                  <a:pt x="744979" y="215312"/>
                  <a:pt x="856091" y="136576"/>
                  <a:pt x="903553" y="24363"/>
                </a:cubicBezTo>
                <a:lnTo>
                  <a:pt x="908472" y="0"/>
                </a:lnTo>
                <a:lnTo>
                  <a:pt x="1230958" y="0"/>
                </a:lnTo>
                <a:lnTo>
                  <a:pt x="1228066" y="28685"/>
                </a:lnTo>
                <a:cubicBezTo>
                  <a:pt x="1169760" y="313620"/>
                  <a:pt x="917650" y="527958"/>
                  <a:pt x="615478" y="527958"/>
                </a:cubicBezTo>
                <a:cubicBezTo>
                  <a:pt x="313307" y="527958"/>
                  <a:pt x="61197" y="313620"/>
                  <a:pt x="2891" y="2868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9" name="文本框 8" title=""/>
          <p:cNvSpPr txBox="1"/>
          <p:nvPr>
            <p:custDataLst>
              <p:tags r:id="rId10"/>
            </p:custDataLst>
          </p:nvPr>
        </p:nvSpPr>
        <p:spPr>
          <a:xfrm>
            <a:off x="404074" y="2159635"/>
            <a:ext cx="2158597" cy="826666"/>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ct val="0"/>
              </a:spcBef>
              <a:spcAft>
                <a:spcPct val="0"/>
              </a:spcAft>
              <a:buClrTx/>
              <a:buSzTx/>
              <a:buFontTx/>
              <a:buNone/>
              <a:defRPr/>
            </a:pPr>
            <a:r>
              <a:rPr kumimoji="0" lang="zh-CN" altLang="en-US" sz="4800" b="1" i="0" u="none" strike="noStrike" kern="1200" cap="none" spc="0" normalizeH="0" baseline="0" noProof="0">
                <a:ln>
                  <a:noFill/>
                </a:ln>
                <a:solidFill>
                  <a:schemeClr val="accent4"/>
                </a:solidFill>
                <a:effectLst/>
                <a:uLnTx/>
                <a:uFillTx/>
                <a:latin typeface="方正黑体_GBK" panose="03000509000000000000" charset="-122"/>
                <a:ea typeface="方正黑体_GBK" panose="03000509000000000000" charset="-122"/>
                <a:cs typeface="方正黑体_GBK" panose="03000509000000000000" charset="-122"/>
              </a:rPr>
              <a:t>第</a:t>
            </a:r>
            <a:r>
              <a:rPr kumimoji="0" lang="en-US" altLang="zh-CN" sz="4800" b="1" i="0" u="none" strike="noStrike" kern="1200" cap="none" spc="0" normalizeH="0" baseline="0" noProof="0">
                <a:ln>
                  <a:noFill/>
                </a:ln>
                <a:solidFill>
                  <a:schemeClr val="accent4"/>
                </a:solidFill>
                <a:effectLst/>
                <a:uLnTx/>
                <a:uFillTx/>
                <a:latin typeface="方正黑体_GBK" panose="03000509000000000000" charset="-122"/>
                <a:ea typeface="方正黑体_GBK" panose="03000509000000000000" charset="-122"/>
                <a:cs typeface="方正黑体_GBK" panose="03000509000000000000" charset="-122"/>
              </a:rPr>
              <a:t>01</a:t>
            </a:r>
            <a:r>
              <a:rPr kumimoji="0" lang="zh-CN" altLang="en-US" sz="4800" b="1" i="0" u="none" strike="noStrike" kern="1200" cap="none" spc="0" normalizeH="0" baseline="0" noProof="0">
                <a:ln>
                  <a:noFill/>
                </a:ln>
                <a:solidFill>
                  <a:schemeClr val="accent4"/>
                </a:solidFill>
                <a:effectLst/>
                <a:uLnTx/>
                <a:uFillTx/>
                <a:latin typeface="方正黑体_GBK" panose="03000509000000000000" charset="-122"/>
                <a:ea typeface="方正黑体_GBK" panose="03000509000000000000" charset="-122"/>
                <a:cs typeface="方正黑体_GBK" panose="03000509000000000000" charset="-122"/>
              </a:rPr>
              <a:t>讲</a:t>
            </a:r>
            <a:endParaRPr kumimoji="0" lang="zh-CN" altLang="en-US" sz="4800" b="1" i="0" u="none" strike="noStrike" kern="1200" cap="none" spc="0" normalizeH="0" baseline="0" noProof="0">
              <a:ln>
                <a:noFill/>
              </a:ln>
              <a:solidFill>
                <a:schemeClr val="accent4"/>
              </a:solidFill>
              <a:effectLst/>
              <a:uLnTx/>
              <a:uFillTx/>
              <a:latin typeface="方正黑体_GBK" panose="03000509000000000000" charset="-122"/>
              <a:ea typeface="方正黑体_GBK" panose="03000509000000000000" charset="-122"/>
              <a:cs typeface="方正黑体_GBK" panose="03000509000000000000" charset="-122"/>
            </a:endParaRPr>
          </a:p>
        </p:txBody>
      </p:sp>
      <p:grpSp>
        <p:nvGrpSpPr>
          <p:cNvPr id="3" name="组合 2" title=""/>
          <p:cNvGrpSpPr/>
          <p:nvPr>
            <p:custDataLst>
              <p:tags r:id="rId11"/>
            </p:custDataLst>
          </p:nvPr>
        </p:nvGrpSpPr>
        <p:grpSpPr>
          <a:xfrm>
            <a:off x="1715135" y="4617720"/>
            <a:ext cx="4095115" cy="572770"/>
            <a:chOff x="1314" y="7399"/>
            <a:chExt cx="3895" cy="850"/>
          </a:xfrm>
        </p:grpSpPr>
        <p:sp>
          <p:nvSpPr>
            <p:cNvPr id="13" name="圆角矩形 12"/>
            <p:cNvSpPr/>
            <p:nvPr>
              <p:custDataLst>
                <p:tags r:id="rId12"/>
              </p:custDataLst>
            </p:nvPr>
          </p:nvSpPr>
          <p:spPr>
            <a:xfrm>
              <a:off x="1314" y="7399"/>
              <a:ext cx="3850" cy="85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0" name="TextBox 5"/>
            <p:cNvSpPr txBox="1"/>
            <p:nvPr>
              <p:custDataLst>
                <p:tags r:id="rId13"/>
              </p:custDataLst>
            </p:nvPr>
          </p:nvSpPr>
          <p:spPr>
            <a:xfrm>
              <a:off x="1372" y="7525"/>
              <a:ext cx="3837" cy="683"/>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sz="2400" b="1"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思源黑体 CN Normal" panose="020b0200000000000000" charset="-122"/>
                </a:rPr>
                <a:t>地理高考一轮复习备考系列</a:t>
              </a:r>
              <a:endParaRPr kumimoji="0" lang="zh-CN" sz="2400" b="1"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思源黑体 CN Normal" panose="020b0200000000000000" charset="-122"/>
              </a:endParaRPr>
            </a:p>
          </p:txBody>
        </p:sp>
      </p:grpSp>
      <p:sp>
        <p:nvSpPr>
          <p:cNvPr id="14" name="文本框 13" title=""/>
          <p:cNvSpPr txBox="1"/>
          <p:nvPr>
            <p:custDataLst>
              <p:tags r:id="rId14"/>
            </p:custDataLst>
          </p:nvPr>
        </p:nvSpPr>
        <p:spPr>
          <a:xfrm>
            <a:off x="46990" y="3022600"/>
            <a:ext cx="6496050" cy="1522095"/>
          </a:xfrm>
          <a:prstGeom prst="rect">
            <a:avLst/>
          </a:prstGeom>
          <a:noFill/>
        </p:spPr>
        <p:txBody>
          <a:bodyPr wrap="none" lIns="0" tIns="0" rIns="0" bIns="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8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Arial"/>
                <a:sym typeface="标准粗黑" panose="02000503000000000000" charset="-122"/>
              </a:rPr>
              <a:t>地球仪与地图三要素</a:t>
            </a:r>
            <a:endParaRPr kumimoji="0" lang="zh-CN" altLang="en-US" sz="48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Arial"/>
              <a:sym typeface="标准粗黑" panose="02000503000000000000" charset="-122"/>
            </a:endParaRPr>
          </a:p>
        </p:txBody>
      </p:sp>
      <p:pic>
        <p:nvPicPr>
          <p:cNvPr id="2" name="Picture 2" title=""/>
          <p:cNvPicPr>
            <a:picLocks noChangeAspect="1"/>
          </p:cNvPicPr>
          <p:nvPr>
            <p:custDataLst>
              <p:tags r:id="rId16"/>
            </p:custDataLst>
          </p:nvPr>
        </p:nvPicPr>
        <p:blipFill>
          <a:blip r:embed="rId15"/>
          <a:stretch>
            <a:fillRect/>
          </a:stretch>
        </p:blipFill>
        <p:spPr>
          <a:xfrm flipH="1">
            <a:off x="11988800" y="10922000"/>
            <a:ext cx="0" cy="0"/>
          </a:xfrm>
          <a:prstGeom prst="rect">
            <a:avLst/>
          </a:prstGeom>
          <a:ln>
            <a:noFill/>
          </a:ln>
        </p:spPr>
      </p:pic>
      <p:pic>
        <p:nvPicPr>
          <p:cNvPr id="7" name="图片 6" title=""/>
          <p:cNvPicPr>
            <a:picLocks noChangeAspect="1"/>
          </p:cNvPicPr>
          <p:nvPr>
            <p:custDataLst>
              <p:tags r:id="rId18"/>
            </p:custDataLst>
          </p:nvPr>
        </p:nvPicPr>
        <p:blipFill>
          <a:blip r:embed="rId17">
            <a:extLst>
              <a:ext uri="{28A0092B-C50C-407E-A947-70E740481C1C}">
                <a14:useLocalDpi xmlns:a14="http://schemas.microsoft.com/office/drawing/2010/main" val="0"/>
              </a:ext>
            </a:extLst>
          </a:blip>
          <a:stretch>
            <a:fillRect/>
          </a:stretch>
        </p:blipFill>
        <p:spPr>
          <a:xfrm>
            <a:off x="295706" y="34195"/>
            <a:ext cx="1829108" cy="288000"/>
          </a:xfrm>
          <a:prstGeom prst="rect">
            <a:avLst/>
          </a:prstGeom>
        </p:spPr>
      </p:pic>
      <p:sp>
        <p:nvSpPr>
          <p:cNvPr id="4" name="椭圆 3" title=""/>
          <p:cNvSpPr/>
          <p:nvPr>
            <p:custDataLst>
              <p:tags r:id="rId19"/>
            </p:custDataLst>
          </p:nvPr>
        </p:nvSpPr>
        <p:spPr>
          <a:xfrm>
            <a:off x="6795770" y="920115"/>
            <a:ext cx="4823460" cy="482346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pic>
        <p:nvPicPr>
          <p:cNvPr id="6" name="图片 5" title=""/>
          <p:cNvPicPr>
            <a:picLocks noChangeAspect="1"/>
          </p:cNvPicPr>
          <p:nvPr>
            <p:custDataLst>
              <p:tags r:id="rId21"/>
            </p:custDataLst>
          </p:nvPr>
        </p:nvPicPr>
        <p:blipFill>
          <a:blip r:embed="rId20"/>
          <a:stretch>
            <a:fillRect/>
          </a:stretch>
        </p:blipFill>
        <p:spPr>
          <a:xfrm>
            <a:off x="6794500" y="920115"/>
            <a:ext cx="4831080" cy="4831080"/>
          </a:xfrm>
          <a:prstGeom prst="ellipse">
            <a:avLst/>
          </a:prstGeom>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34" name="矩形 33" title=""/>
          <p:cNvSpPr/>
          <p:nvPr>
            <p:custDataLst>
              <p:tags r:id="rId4"/>
            </p:custDataLst>
          </p:nvPr>
        </p:nvSpPr>
        <p:spPr>
          <a:xfrm>
            <a:off x="6426835" y="743585"/>
            <a:ext cx="5399405" cy="5679440"/>
          </a:xfrm>
          <a:prstGeom prst="rect">
            <a:avLst/>
          </a:prstGeom>
          <a:solidFill>
            <a:schemeClr val="bg2"/>
          </a:solidFill>
          <a:ln>
            <a:solidFill>
              <a:srgbClr val="000000">
                <a:alpha val="0"/>
              </a:srgb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0" name="矩形 29" title=""/>
          <p:cNvSpPr/>
          <p:nvPr>
            <p:custDataLst>
              <p:tags r:id="rId5"/>
            </p:custDataLst>
          </p:nvPr>
        </p:nvSpPr>
        <p:spPr>
          <a:xfrm>
            <a:off x="404495" y="706755"/>
            <a:ext cx="5372735" cy="5720080"/>
          </a:xfrm>
          <a:prstGeom prst="rect">
            <a:avLst/>
          </a:prstGeom>
          <a:solidFill>
            <a:schemeClr val="bg2"/>
          </a:solidFill>
          <a:ln>
            <a:solidFill>
              <a:srgbClr val="000000">
                <a:alpha val="0"/>
              </a:srgb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圆角矩形 9" title=""/>
          <p:cNvSpPr/>
          <p:nvPr>
            <p:custDataLst>
              <p:tags r:id="rId6"/>
            </p:custDataLst>
          </p:nvPr>
        </p:nvSpPr>
        <p:spPr>
          <a:xfrm>
            <a:off x="1122045" y="984250"/>
            <a:ext cx="3034030" cy="454025"/>
          </a:xfrm>
          <a:prstGeom prst="roundRect">
            <a:avLst>
              <a:gd name="adj" fmla="val 10513"/>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华文新魏" panose="02010800040101010101" charset="-122"/>
              <a:ea typeface="华文新魏" panose="02010800040101010101" charset="-122"/>
              <a:cs typeface="Arial"/>
              <a:sym typeface="+mn-ea"/>
            </a:endParaRPr>
          </a:p>
        </p:txBody>
      </p:sp>
      <p:sp>
        <p:nvSpPr>
          <p:cNvPr id="49" name="椭圆 48" title=""/>
          <p:cNvSpPr/>
          <p:nvPr>
            <p:custDataLst>
              <p:tags r:id="rId7"/>
            </p:custDataLst>
          </p:nvPr>
        </p:nvSpPr>
        <p:spPr>
          <a:xfrm>
            <a:off x="647065" y="922020"/>
            <a:ext cx="629285" cy="551815"/>
          </a:xfrm>
          <a:prstGeom prst="ellipse">
            <a:avLst/>
          </a:prstGeom>
          <a:solidFill>
            <a:schemeClr val="accent1"/>
          </a:solidFill>
          <a:ln>
            <a:noFill/>
          </a:ln>
          <a:effectLst>
            <a:outerShdw blurRad="190500" dist="101600" dir="5400000" algn="t"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Calibri"/>
                <a:ea typeface="宋体" panose="02010600030101010101" pitchFamily="2" charset="-122"/>
                <a:cs typeface="Arial"/>
                <a:sym typeface="+mn-ea"/>
              </a:rPr>
              <a:t>01</a:t>
            </a:r>
            <a:endParaRPr kumimoji="0" lang="en-US" altLang="zh-CN" sz="2000" b="1" i="0" u="none" strike="noStrike" kern="1200" cap="none" spc="0" normalizeH="0" baseline="0" noProof="0">
              <a:ln>
                <a:noFill/>
              </a:ln>
              <a:solidFill>
                <a:prstClr val="white"/>
              </a:solidFill>
              <a:effectLst/>
              <a:uLnTx/>
              <a:uFillTx/>
              <a:latin typeface="Calibri"/>
              <a:ea typeface="宋体" panose="02010600030101010101" pitchFamily="2" charset="-122"/>
              <a:cs typeface="Arial"/>
              <a:sym typeface="+mn-ea"/>
            </a:endParaRPr>
          </a:p>
        </p:txBody>
      </p:sp>
      <p:sp>
        <p:nvSpPr>
          <p:cNvPr id="50" name="文本框 49" title=""/>
          <p:cNvSpPr txBox="1"/>
          <p:nvPr>
            <p:custDataLst>
              <p:tags r:id="rId8"/>
            </p:custDataLst>
          </p:nvPr>
        </p:nvSpPr>
        <p:spPr>
          <a:xfrm>
            <a:off x="1598295" y="1026160"/>
            <a:ext cx="2082165" cy="232410"/>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zh-CN" sz="24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rPr>
              <a:t>考情</a:t>
            </a:r>
            <a:r>
              <a:rPr kumimoji="0" lang="zh-CN" altLang="en-US" sz="24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rPr>
              <a:t>解码</a:t>
            </a:r>
            <a:r>
              <a:rPr kumimoji="0" lang="en-US" altLang="zh-CN" sz="24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rPr>
              <a:t>·</a:t>
            </a:r>
            <a:r>
              <a:rPr kumimoji="0" lang="zh-CN" altLang="en-US" sz="24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rPr>
              <a:t>命题预警</a:t>
            </a:r>
            <a:endParaRPr kumimoji="0" lang="zh-CN" altLang="en-US" sz="24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31" name="文本框 30" title=""/>
          <p:cNvSpPr txBox="1"/>
          <p:nvPr>
            <p:custDataLst>
              <p:tags r:id="rId9"/>
            </p:custDataLst>
          </p:nvPr>
        </p:nvSpPr>
        <p:spPr>
          <a:xfrm>
            <a:off x="288283" y="165062"/>
            <a:ext cx="3006090" cy="431165"/>
          </a:xfrm>
          <a:prstGeom prst="rect">
            <a:avLst/>
          </a:prstGeom>
          <a:noFill/>
          <a:effectLst>
            <a:outerShdw blurRad="50800" dist="38100" dir="2700000" algn="tl" rotWithShape="0">
              <a:prstClr val="black">
                <a:alpha val="40000"/>
              </a:prstClr>
            </a:outerShdw>
          </a:effectLst>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a:rPr>
              <a:t>智能导览</a:t>
            </a:r>
            <a:r>
              <a:rPr kumimoji="0" lang="en-US" altLang="zh-CN" sz="2800" b="1"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a:rPr>
              <a:t>·</a:t>
            </a:r>
            <a:r>
              <a:rPr kumimoji="0" lang="zh-CN" altLang="en-US" sz="2800" b="1"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a:rPr>
              <a:t>极速定位</a:t>
            </a:r>
            <a:endParaRPr kumimoji="0" lang="zh-CN" altLang="en-US" sz="2800" b="1"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Arial"/>
            </a:endParaRPr>
          </a:p>
        </p:txBody>
      </p:sp>
      <p:sp>
        <p:nvSpPr>
          <p:cNvPr id="2" name="矩形 1" title=""/>
          <p:cNvSpPr/>
          <p:nvPr>
            <p:custDataLst>
              <p:tags r:id="rId10"/>
            </p:custDataLst>
          </p:nvPr>
        </p:nvSpPr>
        <p:spPr>
          <a:xfrm>
            <a:off x="0" y="657415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title=""/>
          <p:cNvGrpSpPr/>
          <p:nvPr>
            <p:custDataLst>
              <p:tags r:id="rId11"/>
            </p:custDataLst>
          </p:nvPr>
        </p:nvGrpSpPr>
        <p:grpSpPr>
          <a:xfrm>
            <a:off x="619760" y="1750695"/>
            <a:ext cx="3536315" cy="551815"/>
            <a:chOff x="1695" y="1652"/>
            <a:chExt cx="5101" cy="869"/>
          </a:xfrm>
        </p:grpSpPr>
        <p:sp>
          <p:nvSpPr>
            <p:cNvPr id="3" name="圆角矩形 2"/>
            <p:cNvSpPr/>
            <p:nvPr>
              <p:custDataLst>
                <p:tags r:id="rId12"/>
              </p:custDataLst>
            </p:nvPr>
          </p:nvSpPr>
          <p:spPr>
            <a:xfrm>
              <a:off x="2443" y="1750"/>
              <a:ext cx="4310" cy="715"/>
            </a:xfrm>
            <a:prstGeom prst="roundRect">
              <a:avLst>
                <a:gd name="adj" fmla="val 10513"/>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Arial"/>
                <a:sym typeface="+mn-ea"/>
              </a:endParaRPr>
            </a:p>
          </p:txBody>
        </p:sp>
        <p:sp>
          <p:nvSpPr>
            <p:cNvPr id="4" name="椭圆 3"/>
            <p:cNvSpPr/>
            <p:nvPr>
              <p:custDataLst>
                <p:tags r:id="rId13"/>
              </p:custDataLst>
            </p:nvPr>
          </p:nvSpPr>
          <p:spPr>
            <a:xfrm>
              <a:off x="1695" y="1652"/>
              <a:ext cx="991" cy="869"/>
            </a:xfrm>
            <a:prstGeom prst="ellipse">
              <a:avLst/>
            </a:prstGeom>
            <a:solidFill>
              <a:schemeClr val="accent1"/>
            </a:solidFill>
            <a:ln>
              <a:noFill/>
            </a:ln>
            <a:effectLst>
              <a:outerShdw blurRad="190500" dist="101600" dir="5400000" algn="t"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Calibri"/>
                  <a:ea typeface="宋体" panose="02010600030101010101" pitchFamily="2" charset="-122"/>
                  <a:cs typeface="Arial"/>
                  <a:sym typeface="+mn-ea"/>
                </a:rPr>
                <a:t>02</a:t>
              </a:r>
              <a:endParaRPr kumimoji="0" lang="en-US" altLang="zh-CN" sz="2000" b="1" i="0" u="none" strike="noStrike" kern="1200" cap="none" spc="0" normalizeH="0" baseline="0" noProof="0">
                <a:ln>
                  <a:noFill/>
                </a:ln>
                <a:solidFill>
                  <a:prstClr val="white"/>
                </a:solidFill>
                <a:effectLst/>
                <a:uLnTx/>
                <a:uFillTx/>
                <a:latin typeface="Calibri"/>
                <a:ea typeface="宋体" panose="02010600030101010101" pitchFamily="2" charset="-122"/>
                <a:cs typeface="Arial"/>
                <a:sym typeface="+mn-ea"/>
              </a:endParaRPr>
            </a:p>
          </p:txBody>
        </p:sp>
        <p:sp>
          <p:nvSpPr>
            <p:cNvPr id="5" name="文本框 4"/>
            <p:cNvSpPr txBox="1"/>
            <p:nvPr>
              <p:custDataLst>
                <p:tags r:id="rId14"/>
              </p:custDataLst>
            </p:nvPr>
          </p:nvSpPr>
          <p:spPr>
            <a:xfrm>
              <a:off x="2444" y="1816"/>
              <a:ext cx="4352" cy="561"/>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体系构建</a:t>
              </a:r>
              <a:r>
                <a:rPr lang="en-US" altLang="zh-CN"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a:t>
              </a:r>
              <a:r>
                <a:rPr lang="zh-CN" altLang="en-US"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思维可视</a:t>
              </a:r>
              <a:endParaRPr kumimoji="0" lang="zh-CN" altLang="en-US" sz="24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p:txBody>
        </p:sp>
      </p:grpSp>
      <p:grpSp>
        <p:nvGrpSpPr>
          <p:cNvPr id="20" name="组合 19" title=""/>
          <p:cNvGrpSpPr/>
          <p:nvPr>
            <p:custDataLst>
              <p:tags r:id="rId15"/>
            </p:custDataLst>
          </p:nvPr>
        </p:nvGrpSpPr>
        <p:grpSpPr>
          <a:xfrm>
            <a:off x="619760" y="2614295"/>
            <a:ext cx="3467735" cy="551180"/>
            <a:chOff x="1895" y="1852"/>
            <a:chExt cx="5058" cy="868"/>
          </a:xfrm>
        </p:grpSpPr>
        <p:sp>
          <p:nvSpPr>
            <p:cNvPr id="6" name="圆角矩形 5"/>
            <p:cNvSpPr/>
            <p:nvPr>
              <p:custDataLst>
                <p:tags r:id="rId16"/>
              </p:custDataLst>
            </p:nvPr>
          </p:nvSpPr>
          <p:spPr>
            <a:xfrm>
              <a:off x="2643" y="1950"/>
              <a:ext cx="4310" cy="715"/>
            </a:xfrm>
            <a:prstGeom prst="roundRect">
              <a:avLst>
                <a:gd name="adj" fmla="val 10513"/>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Arial"/>
                <a:sym typeface="+mn-ea"/>
              </a:endParaRPr>
            </a:p>
          </p:txBody>
        </p:sp>
        <p:sp>
          <p:nvSpPr>
            <p:cNvPr id="7" name="椭圆 6"/>
            <p:cNvSpPr/>
            <p:nvPr>
              <p:custDataLst>
                <p:tags r:id="rId17"/>
              </p:custDataLst>
            </p:nvPr>
          </p:nvSpPr>
          <p:spPr>
            <a:xfrm>
              <a:off x="1895" y="1852"/>
              <a:ext cx="991" cy="869"/>
            </a:xfrm>
            <a:prstGeom prst="ellipse">
              <a:avLst/>
            </a:prstGeom>
            <a:solidFill>
              <a:schemeClr val="accent1"/>
            </a:solidFill>
            <a:ln>
              <a:noFill/>
            </a:ln>
            <a:effectLst>
              <a:outerShdw blurRad="190500" dist="101600" dir="5400000" algn="t"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Calibri"/>
                  <a:ea typeface="宋体" panose="02010600030101010101" pitchFamily="2" charset="-122"/>
                  <a:cs typeface="Arial"/>
                  <a:sym typeface="+mn-ea"/>
                </a:rPr>
                <a:t>03</a:t>
              </a:r>
              <a:endParaRPr kumimoji="0" lang="en-US" altLang="zh-CN" sz="2000" b="1" i="0" u="none" strike="noStrike" kern="1200" cap="none" spc="0" normalizeH="0" baseline="0" noProof="0">
                <a:ln>
                  <a:noFill/>
                </a:ln>
                <a:solidFill>
                  <a:prstClr val="white"/>
                </a:solidFill>
                <a:effectLst/>
                <a:uLnTx/>
                <a:uFillTx/>
                <a:latin typeface="Calibri"/>
                <a:ea typeface="宋体" panose="02010600030101010101" pitchFamily="2" charset="-122"/>
                <a:cs typeface="Arial"/>
                <a:sym typeface="+mn-ea"/>
              </a:endParaRPr>
            </a:p>
          </p:txBody>
        </p:sp>
        <p:sp>
          <p:nvSpPr>
            <p:cNvPr id="8" name="文本框 7"/>
            <p:cNvSpPr txBox="1"/>
            <p:nvPr>
              <p:custDataLst>
                <p:tags r:id="rId18"/>
              </p:custDataLst>
            </p:nvPr>
          </p:nvSpPr>
          <p:spPr>
            <a:xfrm>
              <a:off x="3242" y="2016"/>
              <a:ext cx="3279" cy="366"/>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核心突破</a:t>
              </a:r>
              <a:r>
                <a:rPr lang="en-US" altLang="zh-CN"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a:t>
              </a:r>
              <a:r>
                <a:rPr lang="zh-CN" altLang="en-US"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靶向攻坚</a:t>
              </a:r>
              <a:endParaRPr kumimoji="0" lang="zh-CN" altLang="en-US" sz="24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p:txBody>
        </p:sp>
      </p:grpSp>
      <p:sp>
        <p:nvSpPr>
          <p:cNvPr id="28" name="文本框 27" title=""/>
          <p:cNvSpPr txBox="1"/>
          <p:nvPr>
            <p:custDataLst>
              <p:tags r:id="rId19"/>
            </p:custDataLst>
          </p:nvPr>
        </p:nvSpPr>
        <p:spPr>
          <a:xfrm>
            <a:off x="601345" y="3220720"/>
            <a:ext cx="5094605" cy="3202940"/>
          </a:xfrm>
          <a:prstGeom prst="rect">
            <a:avLst/>
          </a:prstGeom>
          <a:solidFill>
            <a:schemeClr val="accent1">
              <a:lumMod val="20000"/>
              <a:lumOff val="80000"/>
            </a:schemeClr>
          </a:solidFill>
        </p:spPr>
        <p:txBody>
          <a:bodyPr wrap="square" rtlCol="0">
            <a:noAutofit/>
          </a:bodyPr>
          <a:lstStyle/>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rPr>
              <a:t>考点一</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地球仪</a:t>
            </a:r>
            <a:r>
              <a:rPr lang="en-US" altLang="zh-CN" sz="2400" b="1">
                <a:latin typeface="方正黑体_GBK" panose="03000509000000000000" charset="-122"/>
                <a:ea typeface="方正黑体_GBK" panose="03000509000000000000" charset="-122"/>
                <a:cs typeface="方正黑体_GBK" panose="03000509000000000000" charset="-122"/>
              </a:rPr>
              <a:t>     9</a:t>
            </a:r>
            <a:r>
              <a:rPr lang="zh-CN" altLang="en-US" sz="2400" b="1">
                <a:latin typeface="方正黑体_GBK" panose="03000509000000000000" charset="-122"/>
                <a:ea typeface="方正黑体_GBK" panose="03000509000000000000" charset="-122"/>
                <a:cs typeface="方正黑体_GBK" panose="03000509000000000000" charset="-122"/>
              </a:rPr>
              <a:t>页</a:t>
            </a:r>
            <a:endParaRPr lang="zh-CN" altLang="en-US"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en-US" altLang="zh-CN" sz="2000">
                <a:latin typeface="方正黑体_GBK" panose="03000509000000000000" charset="-122"/>
                <a:ea typeface="方正黑体_GBK" panose="03000509000000000000" charset="-122"/>
                <a:cs typeface="方正黑体_GBK" panose="03000509000000000000" charset="-122"/>
              </a:rPr>
              <a:t>  </a:t>
            </a:r>
            <a:r>
              <a:rPr lang="zh-CN" altLang="en-US" sz="2000" b="1">
                <a:latin typeface="方正黑体_GBK" panose="03000509000000000000" charset="-122"/>
                <a:ea typeface="方正黑体_GBK" panose="03000509000000000000" charset="-122"/>
                <a:cs typeface="方正黑体_GBK" panose="03000509000000000000" charset="-122"/>
              </a:rPr>
              <a:t>知识点</a:t>
            </a:r>
            <a:r>
              <a:rPr lang="en-US" altLang="zh-CN" sz="2000" b="1">
                <a:latin typeface="方正黑体_GBK" panose="03000509000000000000" charset="-122"/>
                <a:ea typeface="方正黑体_GBK" panose="03000509000000000000" charset="-122"/>
                <a:cs typeface="方正黑体_GBK" panose="03000509000000000000" charset="-122"/>
              </a:rPr>
              <a:t>1  </a:t>
            </a:r>
            <a:r>
              <a:rPr lang="zh-CN" altLang="en-US" sz="2000">
                <a:latin typeface="方正黑体_GBK" panose="03000509000000000000" charset="-122"/>
                <a:ea typeface="方正黑体_GBK" panose="03000509000000000000" charset="-122"/>
                <a:cs typeface="方正黑体_GBK" panose="03000509000000000000" charset="-122"/>
              </a:rPr>
              <a:t>地球的形状与大小</a:t>
            </a:r>
            <a:endParaRPr lang="zh-CN" altLang="en-US" sz="20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en-US" altLang="zh-CN" sz="2000" b="1">
                <a:latin typeface="方正黑体_GBK" panose="03000509000000000000" charset="-122"/>
                <a:ea typeface="方正黑体_GBK" panose="03000509000000000000" charset="-122"/>
                <a:cs typeface="方正黑体_GBK" panose="03000509000000000000" charset="-122"/>
              </a:rPr>
              <a:t>  </a:t>
            </a:r>
            <a:r>
              <a:rPr lang="zh-CN" altLang="en-US" sz="2000" b="1">
                <a:latin typeface="方正黑体_GBK" panose="03000509000000000000" charset="-122"/>
                <a:ea typeface="方正黑体_GBK" panose="03000509000000000000" charset="-122"/>
                <a:cs typeface="方正黑体_GBK" panose="03000509000000000000" charset="-122"/>
              </a:rPr>
              <a:t>知识点2</a:t>
            </a:r>
            <a:r>
              <a:rPr lang="en-US" altLang="zh-CN" sz="2000" b="1">
                <a:latin typeface="方正黑体_GBK" panose="03000509000000000000" charset="-122"/>
                <a:ea typeface="方正黑体_GBK" panose="03000509000000000000" charset="-122"/>
                <a:cs typeface="方正黑体_GBK" panose="03000509000000000000" charset="-122"/>
              </a:rPr>
              <a:t>  </a:t>
            </a:r>
            <a:r>
              <a:rPr lang="zh-CN" sz="2000">
                <a:latin typeface="方正黑体_GBK" panose="03000509000000000000" charset="-122"/>
                <a:ea typeface="方正黑体_GBK" panose="03000509000000000000" charset="-122"/>
                <a:cs typeface="方正黑体_GBK" panose="03000509000000000000" charset="-122"/>
              </a:rPr>
              <a:t>经纬网</a:t>
            </a:r>
            <a:endParaRPr lang="zh-CN" sz="20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sz="2000">
                <a:latin typeface="方正黑体_GBK" panose="03000509000000000000" charset="-122"/>
                <a:ea typeface="方正黑体_GBK" panose="03000509000000000000" charset="-122"/>
                <a:cs typeface="方正黑体_GBK" panose="03000509000000000000" charset="-122"/>
              </a:rPr>
              <a:t> </a:t>
            </a:r>
            <a:r>
              <a:rPr lang="en-US" altLang="zh-CN" sz="2000">
                <a:latin typeface="方正黑体_GBK" panose="03000509000000000000" charset="-122"/>
                <a:ea typeface="方正黑体_GBK" panose="03000509000000000000" charset="-122"/>
                <a:cs typeface="方正黑体_GBK" panose="03000509000000000000" charset="-122"/>
              </a:rPr>
              <a:t> </a:t>
            </a:r>
            <a:r>
              <a:rPr lang="zh-CN" altLang="en-US" sz="2000" b="1">
                <a:latin typeface="方正黑体_GBK" panose="03000509000000000000" charset="-122"/>
                <a:ea typeface="方正黑体_GBK" panose="03000509000000000000" charset="-122"/>
                <a:cs typeface="方正黑体_GBK" panose="03000509000000000000" charset="-122"/>
              </a:rPr>
              <a:t>知识点3  </a:t>
            </a:r>
            <a:r>
              <a:rPr lang="zh-CN" altLang="en-US" sz="2000">
                <a:latin typeface="方正黑体_GBK" panose="03000509000000000000" charset="-122"/>
                <a:ea typeface="方正黑体_GBK" panose="03000509000000000000" charset="-122"/>
                <a:cs typeface="方正黑体_GBK" panose="03000509000000000000" charset="-122"/>
              </a:rPr>
              <a:t>经纬网的判读</a:t>
            </a:r>
            <a:endParaRPr lang="zh-CN" altLang="en-US" sz="20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000" b="1">
                <a:latin typeface="方正黑体_GBK" panose="03000509000000000000" charset="-122"/>
                <a:ea typeface="方正黑体_GBK" panose="03000509000000000000" charset="-122"/>
                <a:cs typeface="方正黑体_GBK" panose="03000509000000000000" charset="-122"/>
              </a:rPr>
              <a:t>  知识点4  </a:t>
            </a:r>
            <a:r>
              <a:rPr lang="zh-CN" altLang="en-US" sz="2000">
                <a:latin typeface="方正黑体_GBK" panose="03000509000000000000" charset="-122"/>
                <a:ea typeface="方正黑体_GBK" panose="03000509000000000000" charset="-122"/>
                <a:cs typeface="方正黑体_GBK" panose="03000509000000000000" charset="-122"/>
              </a:rPr>
              <a:t>经纬网的应用</a:t>
            </a:r>
            <a:r>
              <a:rPr lang="en-US" altLang="zh-CN" sz="2000">
                <a:latin typeface="方正黑体_GBK" panose="03000509000000000000" charset="-122"/>
                <a:ea typeface="方正黑体_GBK" panose="03000509000000000000" charset="-122"/>
                <a:cs typeface="方正黑体_GBK" panose="03000509000000000000" charset="-122"/>
              </a:rPr>
              <a:t>	</a:t>
            </a:r>
            <a:endParaRPr lang="en-US" altLang="zh-CN" sz="2000">
              <a:latin typeface="方正黑体_GBK" panose="03000509000000000000" charset="-122"/>
              <a:ea typeface="方正黑体_GBK" panose="03000509000000000000" charset="-122"/>
              <a:cs typeface="方正黑体_GBK" panose="03000509000000000000" charset="-122"/>
            </a:endParaRPr>
          </a:p>
          <a:p>
            <a:pPr>
              <a:lnSpc>
                <a:spcPct val="150000"/>
              </a:lnSpc>
            </a:pPr>
            <a:r>
              <a:rPr lang="en-US" altLang="zh-CN" sz="2000">
                <a:latin typeface="方正黑体_GBK" panose="03000509000000000000" charset="-122"/>
                <a:ea typeface="方正黑体_GBK" panose="03000509000000000000" charset="-122"/>
                <a:cs typeface="方正黑体_GBK" panose="03000509000000000000" charset="-122"/>
              </a:rPr>
              <a:t>  </a:t>
            </a:r>
            <a:r>
              <a:rPr lang="en-US" altLang="zh-CN" sz="2000" b="1">
                <a:latin typeface="方正黑体_GBK" panose="03000509000000000000" charset="-122"/>
                <a:ea typeface="方正黑体_GBK" panose="03000509000000000000" charset="-122"/>
                <a:cs typeface="方正黑体_GBK" panose="03000509000000000000" charset="-122"/>
              </a:rPr>
              <a:t> </a:t>
            </a:r>
            <a:r>
              <a:rPr lang="zh-CN" altLang="en-US" sz="2000" b="1">
                <a:latin typeface="方正黑体_GBK" panose="03000509000000000000" charset="-122"/>
                <a:ea typeface="方正黑体_GBK" panose="03000509000000000000" charset="-122"/>
                <a:cs typeface="方正黑体_GBK" panose="03000509000000000000" charset="-122"/>
              </a:rPr>
              <a:t>考向</a:t>
            </a:r>
            <a:r>
              <a:rPr lang="en-US" altLang="zh-CN" sz="2000" b="1">
                <a:latin typeface="方正黑体_GBK" panose="03000509000000000000" charset="-122"/>
                <a:ea typeface="方正黑体_GBK" panose="03000509000000000000" charset="-122"/>
                <a:cs typeface="方正黑体_GBK" panose="03000509000000000000" charset="-122"/>
              </a:rPr>
              <a:t> </a:t>
            </a:r>
            <a:r>
              <a:rPr lang="en-US" altLang="zh-CN" sz="2000">
                <a:latin typeface="方正黑体_GBK" panose="03000509000000000000" charset="-122"/>
                <a:ea typeface="方正黑体_GBK" panose="03000509000000000000" charset="-122"/>
                <a:cs typeface="方正黑体_GBK" panose="03000509000000000000" charset="-122"/>
              </a:rPr>
              <a:t>  </a:t>
            </a:r>
            <a:r>
              <a:rPr lang="zh-CN" altLang="en-US" sz="2000" b="1">
                <a:latin typeface="方正黑体_GBK" panose="03000509000000000000" charset="-122"/>
                <a:ea typeface="方正黑体_GBK" panose="03000509000000000000" charset="-122"/>
                <a:cs typeface="方正黑体_GBK" panose="03000509000000000000" charset="-122"/>
              </a:rPr>
              <a:t>经纬网的判读与应用</a:t>
            </a:r>
            <a:endParaRPr lang="en-US" altLang="zh-CN" sz="2000">
              <a:latin typeface="方正黑体_GBK" panose="03000509000000000000" charset="-122"/>
              <a:ea typeface="方正黑体_GBK" panose="03000509000000000000" charset="-122"/>
              <a:cs typeface="方正黑体_GBK" panose="03000509000000000000" charset="-122"/>
            </a:endParaRPr>
          </a:p>
        </p:txBody>
      </p:sp>
      <p:sp>
        <p:nvSpPr>
          <p:cNvPr id="36" name="文本框 35" title=""/>
          <p:cNvSpPr txBox="1"/>
          <p:nvPr>
            <p:custDataLst>
              <p:tags r:id="rId20"/>
            </p:custDataLst>
          </p:nvPr>
        </p:nvSpPr>
        <p:spPr>
          <a:xfrm>
            <a:off x="6550025" y="843915"/>
            <a:ext cx="5154930" cy="3666490"/>
          </a:xfrm>
          <a:prstGeom prst="rect">
            <a:avLst/>
          </a:prstGeom>
          <a:solidFill>
            <a:schemeClr val="accent1">
              <a:lumMod val="20000"/>
              <a:lumOff val="80000"/>
            </a:schemeClr>
          </a:solidFill>
        </p:spPr>
        <p:txBody>
          <a:bodyPr wrap="square" rtlCol="0">
            <a:noAutofit/>
          </a:bodyPr>
          <a:lstStyle/>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sym typeface="+mn-ea"/>
              </a:rPr>
              <a:t>考点二　地图三要素</a:t>
            </a:r>
            <a:r>
              <a:rPr lang="en-US" altLang="zh-CN" sz="2400" b="1">
                <a:latin typeface="方正黑体_GBK" panose="03000509000000000000" charset="-122"/>
                <a:ea typeface="方正黑体_GBK" panose="03000509000000000000" charset="-122"/>
                <a:cs typeface="方正黑体_GBK" panose="03000509000000000000" charset="-122"/>
                <a:sym typeface="+mn-ea"/>
              </a:rPr>
              <a:t>        </a:t>
            </a:r>
            <a:r>
              <a:rPr lang="en-US" altLang="zh-CN" sz="2400">
                <a:latin typeface="方正黑体_GBK" panose="03000509000000000000" charset="-122"/>
                <a:ea typeface="方正黑体_GBK" panose="03000509000000000000" charset="-122"/>
                <a:cs typeface="方正黑体_GBK" panose="03000509000000000000" charset="-122"/>
                <a:sym typeface="+mn-ea"/>
              </a:rPr>
              <a:t>40</a:t>
            </a:r>
            <a:r>
              <a:rPr lang="zh-CN" altLang="en-US" sz="2400">
                <a:latin typeface="方正黑体_GBK" panose="03000509000000000000" charset="-122"/>
                <a:ea typeface="方正黑体_GBK" panose="03000509000000000000" charset="-122"/>
                <a:cs typeface="方正黑体_GBK" panose="03000509000000000000" charset="-122"/>
                <a:sym typeface="+mn-ea"/>
              </a:rPr>
              <a:t>页</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a:p>
            <a:pPr>
              <a:lnSpc>
                <a:spcPct val="150000"/>
              </a:lnSpc>
            </a:pPr>
            <a:r>
              <a:rPr lang="zh-CN" altLang="en-US" sz="2000" b="1">
                <a:latin typeface="方正黑体_GBK" panose="03000509000000000000" charset="-122"/>
                <a:ea typeface="方正黑体_GBK" panose="03000509000000000000" charset="-122"/>
                <a:cs typeface="方正黑体_GBK" panose="03000509000000000000" charset="-122"/>
                <a:sym typeface="+mn-ea"/>
              </a:rPr>
              <a:t> </a:t>
            </a:r>
            <a:r>
              <a:rPr lang="en-US" altLang="zh-CN" sz="2000" b="1">
                <a:latin typeface="方正黑体_GBK" panose="03000509000000000000" charset="-122"/>
                <a:ea typeface="方正黑体_GBK" panose="03000509000000000000" charset="-122"/>
                <a:cs typeface="方正黑体_GBK" panose="03000509000000000000" charset="-122"/>
                <a:sym typeface="+mn-ea"/>
              </a:rPr>
              <a:t> </a:t>
            </a:r>
            <a:r>
              <a:rPr lang="zh-CN" altLang="en-US" sz="2000" b="1">
                <a:latin typeface="方正黑体_GBK" panose="03000509000000000000" charset="-122"/>
                <a:ea typeface="方正黑体_GBK" panose="03000509000000000000" charset="-122"/>
                <a:cs typeface="方正黑体_GBK" panose="03000509000000000000" charset="-122"/>
                <a:sym typeface="+mn-ea"/>
              </a:rPr>
              <a:t>知识点1</a:t>
            </a:r>
            <a:r>
              <a:rPr lang="en-US" altLang="zh-CN" sz="2000">
                <a:latin typeface="方正黑体_GBK" panose="03000509000000000000" charset="-122"/>
                <a:ea typeface="方正黑体_GBK" panose="03000509000000000000" charset="-122"/>
                <a:cs typeface="方正黑体_GBK" panose="03000509000000000000" charset="-122"/>
                <a:sym typeface="+mn-ea"/>
              </a:rPr>
              <a:t>  </a:t>
            </a:r>
            <a:r>
              <a:rPr lang="zh-CN" altLang="en-US" sz="2000">
                <a:latin typeface="方正黑体_GBK" panose="03000509000000000000" charset="-122"/>
                <a:ea typeface="方正黑体_GBK" panose="03000509000000000000" charset="-122"/>
                <a:cs typeface="方正黑体_GBK" panose="03000509000000000000" charset="-122"/>
                <a:sym typeface="+mn-ea"/>
              </a:rPr>
              <a:t>比例尺</a:t>
            </a:r>
            <a:r>
              <a:rPr lang="en-US" altLang="zh-CN" sz="2000">
                <a:latin typeface="方正黑体_GBK" panose="03000509000000000000" charset="-122"/>
                <a:ea typeface="方正黑体_GBK" panose="03000509000000000000" charset="-122"/>
                <a:cs typeface="方正黑体_GBK" panose="03000509000000000000" charset="-122"/>
                <a:sym typeface="+mn-ea"/>
              </a:rPr>
              <a:t>	</a:t>
            </a:r>
            <a:endParaRPr lang="en-US" altLang="zh-CN" sz="2000">
              <a:latin typeface="方正黑体_GBK" panose="03000509000000000000" charset="-122"/>
              <a:ea typeface="方正黑体_GBK" panose="03000509000000000000" charset="-122"/>
              <a:cs typeface="方正黑体_GBK" panose="03000509000000000000" charset="-122"/>
            </a:endParaRPr>
          </a:p>
          <a:p>
            <a:pPr>
              <a:lnSpc>
                <a:spcPct val="150000"/>
              </a:lnSpc>
            </a:pPr>
            <a:r>
              <a:rPr lang="en-US" altLang="zh-CN" sz="2000" b="1">
                <a:latin typeface="方正黑体_GBK" panose="03000509000000000000" charset="-122"/>
                <a:ea typeface="方正黑体_GBK" panose="03000509000000000000" charset="-122"/>
                <a:cs typeface="方正黑体_GBK" panose="03000509000000000000" charset="-122"/>
                <a:sym typeface="+mn-ea"/>
              </a:rPr>
              <a:t>  </a:t>
            </a:r>
            <a:r>
              <a:rPr lang="zh-CN" altLang="en-US" sz="2000" b="1">
                <a:latin typeface="方正黑体_GBK" panose="03000509000000000000" charset="-122"/>
                <a:ea typeface="方正黑体_GBK" panose="03000509000000000000" charset="-122"/>
                <a:cs typeface="方正黑体_GBK" panose="03000509000000000000" charset="-122"/>
                <a:sym typeface="+mn-ea"/>
              </a:rPr>
              <a:t>知识点2</a:t>
            </a:r>
            <a:r>
              <a:rPr lang="en-US" altLang="zh-CN" sz="2000">
                <a:latin typeface="方正黑体_GBK" panose="03000509000000000000" charset="-122"/>
                <a:ea typeface="方正黑体_GBK" panose="03000509000000000000" charset="-122"/>
                <a:cs typeface="方正黑体_GBK" panose="03000509000000000000" charset="-122"/>
                <a:sym typeface="+mn-ea"/>
              </a:rPr>
              <a:t>  </a:t>
            </a:r>
            <a:r>
              <a:rPr lang="zh-CN" altLang="en-US" sz="2000">
                <a:latin typeface="方正黑体_GBK" panose="03000509000000000000" charset="-122"/>
                <a:ea typeface="方正黑体_GBK" panose="03000509000000000000" charset="-122"/>
                <a:cs typeface="方正黑体_GBK" panose="03000509000000000000" charset="-122"/>
                <a:sym typeface="+mn-ea"/>
              </a:rPr>
              <a:t>方向</a:t>
            </a:r>
            <a:endParaRPr lang="zh-CN" altLang="en-US" sz="2000">
              <a:latin typeface="方正黑体_GBK" panose="03000509000000000000" charset="-122"/>
              <a:ea typeface="方正黑体_GBK" panose="03000509000000000000" charset="-122"/>
              <a:cs typeface="方正黑体_GBK" panose="03000509000000000000" charset="-122"/>
              <a:sym typeface="+mn-ea"/>
            </a:endParaRPr>
          </a:p>
          <a:p>
            <a:pPr>
              <a:lnSpc>
                <a:spcPct val="150000"/>
              </a:lnSpc>
            </a:pPr>
            <a:r>
              <a:rPr lang="zh-CN" altLang="en-US" sz="2000">
                <a:latin typeface="方正黑体_GBK" panose="03000509000000000000" charset="-122"/>
                <a:ea typeface="方正黑体_GBK" panose="03000509000000000000" charset="-122"/>
                <a:cs typeface="方正黑体_GBK" panose="03000509000000000000" charset="-122"/>
                <a:sym typeface="+mn-ea"/>
              </a:rPr>
              <a:t> </a:t>
            </a:r>
            <a:r>
              <a:rPr lang="en-US" altLang="zh-CN" sz="2000" b="1">
                <a:latin typeface="方正黑体_GBK" panose="03000509000000000000" charset="-122"/>
                <a:ea typeface="方正黑体_GBK" panose="03000509000000000000" charset="-122"/>
                <a:cs typeface="方正黑体_GBK" panose="03000509000000000000" charset="-122"/>
                <a:sym typeface="+mn-ea"/>
              </a:rPr>
              <a:t> </a:t>
            </a:r>
            <a:r>
              <a:rPr lang="zh-CN" altLang="en-US" sz="2000" b="1">
                <a:latin typeface="方正黑体_GBK" panose="03000509000000000000" charset="-122"/>
                <a:ea typeface="方正黑体_GBK" panose="03000509000000000000" charset="-122"/>
                <a:cs typeface="方正黑体_GBK" panose="03000509000000000000" charset="-122"/>
                <a:sym typeface="+mn-ea"/>
              </a:rPr>
              <a:t>知识点</a:t>
            </a:r>
            <a:r>
              <a:rPr lang="en-US" altLang="zh-CN" sz="2000" b="1">
                <a:latin typeface="方正黑体_GBK" panose="03000509000000000000" charset="-122"/>
                <a:ea typeface="方正黑体_GBK" panose="03000509000000000000" charset="-122"/>
                <a:cs typeface="方正黑体_GBK" panose="03000509000000000000" charset="-122"/>
                <a:sym typeface="+mn-ea"/>
              </a:rPr>
              <a:t>3  </a:t>
            </a:r>
            <a:r>
              <a:rPr lang="zh-CN" altLang="en-US" sz="2000">
                <a:latin typeface="方正黑体_GBK" panose="03000509000000000000" charset="-122"/>
                <a:ea typeface="方正黑体_GBK" panose="03000509000000000000" charset="-122"/>
                <a:cs typeface="方正黑体_GBK" panose="03000509000000000000" charset="-122"/>
                <a:sym typeface="+mn-ea"/>
              </a:rPr>
              <a:t>图例和注记</a:t>
            </a:r>
            <a:r>
              <a:rPr lang="en-US" altLang="zh-CN" sz="2000">
                <a:latin typeface="方正黑体_GBK" panose="03000509000000000000" charset="-122"/>
                <a:ea typeface="方正黑体_GBK" panose="03000509000000000000" charset="-122"/>
                <a:cs typeface="方正黑体_GBK" panose="03000509000000000000" charset="-122"/>
                <a:sym typeface="+mn-ea"/>
              </a:rPr>
              <a:t>	</a:t>
            </a:r>
            <a:endParaRPr lang="en-US" altLang="zh-CN" sz="2000">
              <a:latin typeface="方正黑体_GBK" panose="03000509000000000000" charset="-122"/>
              <a:ea typeface="方正黑体_GBK" panose="03000509000000000000" charset="-122"/>
              <a:cs typeface="方正黑体_GBK" panose="03000509000000000000" charset="-122"/>
            </a:endParaRPr>
          </a:p>
          <a:p>
            <a:pPr>
              <a:lnSpc>
                <a:spcPct val="150000"/>
              </a:lnSpc>
            </a:pPr>
            <a:r>
              <a:rPr lang="en-US" altLang="zh-CN" sz="2000" b="1">
                <a:latin typeface="方正黑体_GBK" panose="03000509000000000000" charset="-122"/>
                <a:ea typeface="方正黑体_GBK" panose="03000509000000000000" charset="-122"/>
                <a:cs typeface="方正黑体_GBK" panose="03000509000000000000" charset="-122"/>
                <a:sym typeface="+mn-ea"/>
              </a:rPr>
              <a:t>  </a:t>
            </a:r>
            <a:r>
              <a:rPr lang="en-US" altLang="zh-CN" sz="2000">
                <a:latin typeface="方正黑体_GBK" panose="03000509000000000000" charset="-122"/>
                <a:ea typeface="方正黑体_GBK" panose="03000509000000000000" charset="-122"/>
                <a:cs typeface="方正黑体_GBK" panose="03000509000000000000" charset="-122"/>
                <a:sym typeface="+mn-ea"/>
              </a:rPr>
              <a:t> </a:t>
            </a:r>
            <a:r>
              <a:rPr lang="zh-CN" sz="2000" b="1">
                <a:latin typeface="方正黑体_GBK" panose="03000509000000000000" charset="-122"/>
                <a:ea typeface="方正黑体_GBK" panose="03000509000000000000" charset="-122"/>
                <a:cs typeface="方正黑体_GBK" panose="03000509000000000000" charset="-122"/>
                <a:sym typeface="+mn-ea"/>
              </a:rPr>
              <a:t>考向</a:t>
            </a:r>
            <a:r>
              <a:rPr lang="en-US" altLang="zh-CN" sz="2000">
                <a:latin typeface="方正黑体_GBK" panose="03000509000000000000" charset="-122"/>
                <a:ea typeface="方正黑体_GBK" panose="03000509000000000000" charset="-122"/>
                <a:cs typeface="方正黑体_GBK" panose="03000509000000000000" charset="-122"/>
                <a:sym typeface="+mn-ea"/>
              </a:rPr>
              <a:t>   </a:t>
            </a:r>
            <a:r>
              <a:rPr lang="zh-CN" sz="2000" b="1">
                <a:latin typeface="方正黑体_GBK" panose="03000509000000000000" charset="-122"/>
                <a:ea typeface="方正黑体_GBK" panose="03000509000000000000" charset="-122"/>
                <a:cs typeface="方正黑体_GBK" panose="03000509000000000000" charset="-122"/>
                <a:sym typeface="+mn-ea"/>
              </a:rPr>
              <a:t>地图三要素</a:t>
            </a:r>
            <a:endParaRPr lang="zh-CN" sz="2000">
              <a:latin typeface="方正黑体_GBK" panose="03000509000000000000" charset="-122"/>
              <a:ea typeface="方正黑体_GBK" panose="03000509000000000000" charset="-122"/>
              <a:cs typeface="方正黑体_GBK" panose="03000509000000000000" charset="-122"/>
              <a:sym typeface="+mn-ea"/>
            </a:endParaRPr>
          </a:p>
          <a:p>
            <a:pPr>
              <a:lnSpc>
                <a:spcPct val="150000"/>
              </a:lnSpc>
            </a:pPr>
            <a:r>
              <a:rPr lang="zh-CN" sz="2400" b="1">
                <a:latin typeface="方正黑体_GBK" panose="03000509000000000000" charset="-122"/>
                <a:ea typeface="方正黑体_GBK" panose="03000509000000000000" charset="-122"/>
                <a:cs typeface="方正黑体_GBK" panose="03000509000000000000" charset="-122"/>
                <a:sym typeface="+mn-ea"/>
              </a:rPr>
              <a:t>热点与拓展</a:t>
            </a:r>
            <a:endParaRPr lang="zh-CN" sz="2400" b="1">
              <a:latin typeface="方正黑体_GBK" panose="03000509000000000000" charset="-122"/>
              <a:ea typeface="方正黑体_GBK" panose="03000509000000000000" charset="-122"/>
              <a:cs typeface="方正黑体_GBK" panose="03000509000000000000" charset="-122"/>
              <a:sym typeface="+mn-ea"/>
            </a:endParaRPr>
          </a:p>
          <a:p>
            <a:pPr>
              <a:lnSpc>
                <a:spcPct val="150000"/>
              </a:lnSpc>
            </a:pPr>
            <a:r>
              <a:rPr lang="zh-CN" sz="2000" b="1">
                <a:latin typeface="方正黑体_GBK" panose="03000509000000000000" charset="-122"/>
                <a:ea typeface="方正黑体_GBK" panose="03000509000000000000" charset="-122"/>
                <a:cs typeface="方正黑体_GBK" panose="03000509000000000000" charset="-122"/>
                <a:sym typeface="+mn-ea"/>
              </a:rPr>
              <a:t> </a:t>
            </a:r>
            <a:r>
              <a:rPr lang="en-US" altLang="zh-CN" sz="2000" b="1">
                <a:latin typeface="方正黑体_GBK" panose="03000509000000000000" charset="-122"/>
                <a:ea typeface="方正黑体_GBK" panose="03000509000000000000" charset="-122"/>
                <a:cs typeface="方正黑体_GBK" panose="03000509000000000000" charset="-122"/>
                <a:sym typeface="+mn-ea"/>
              </a:rPr>
              <a:t>  </a:t>
            </a:r>
            <a:r>
              <a:rPr lang="zh-CN" altLang="en-US" sz="2000">
                <a:latin typeface="方正黑体_GBK" panose="03000509000000000000" charset="-122"/>
                <a:ea typeface="方正黑体_GBK" panose="03000509000000000000" charset="-122"/>
                <a:cs typeface="方正黑体_GBK" panose="03000509000000000000" charset="-122"/>
                <a:sym typeface="+mn-ea"/>
              </a:rPr>
              <a:t>热点</a:t>
            </a:r>
            <a:r>
              <a:rPr lang="en-US" altLang="zh-CN" sz="2000">
                <a:latin typeface="方正黑体_GBK" panose="03000509000000000000" charset="-122"/>
                <a:ea typeface="方正黑体_GBK" panose="03000509000000000000" charset="-122"/>
                <a:cs typeface="方正黑体_GBK" panose="03000509000000000000" charset="-122"/>
                <a:sym typeface="+mn-ea"/>
              </a:rPr>
              <a:t>    </a:t>
            </a:r>
            <a:r>
              <a:rPr lang="zh-CN" altLang="en-US" sz="2000">
                <a:latin typeface="方正黑体_GBK" panose="03000509000000000000" charset="-122"/>
                <a:ea typeface="方正黑体_GBK" panose="03000509000000000000" charset="-122"/>
                <a:cs typeface="方正黑体_GBK" panose="03000509000000000000" charset="-122"/>
                <a:sym typeface="+mn-ea"/>
              </a:rPr>
              <a:t>北极航道</a:t>
            </a:r>
            <a:r>
              <a:rPr lang="en-US" altLang="zh-CN" sz="2000">
                <a:latin typeface="方正黑体_GBK" panose="03000509000000000000" charset="-122"/>
                <a:ea typeface="方正黑体_GBK" panose="03000509000000000000" charset="-122"/>
                <a:cs typeface="方正黑体_GBK" panose="03000509000000000000" charset="-122"/>
                <a:sym typeface="+mn-ea"/>
              </a:rPr>
              <a:t> </a:t>
            </a:r>
            <a:r>
              <a:rPr lang="zh-CN" sz="2000">
                <a:latin typeface="方正黑体_GBK" panose="03000509000000000000" charset="-122"/>
                <a:ea typeface="方正黑体_GBK" panose="03000509000000000000" charset="-122"/>
                <a:cs typeface="方正黑体_GBK" panose="03000509000000000000" charset="-122"/>
                <a:sym typeface="+mn-ea"/>
              </a:rPr>
              <a:t> </a:t>
            </a:r>
            <a:r>
              <a:rPr lang="en-US" altLang="zh-CN" sz="2000">
                <a:latin typeface="方正黑体_GBK" panose="03000509000000000000" charset="-122"/>
                <a:ea typeface="方正黑体_GBK" panose="03000509000000000000" charset="-122"/>
                <a:cs typeface="方正黑体_GBK" panose="03000509000000000000" charset="-122"/>
                <a:sym typeface="+mn-ea"/>
              </a:rPr>
              <a:t>   </a:t>
            </a:r>
            <a:endParaRPr lang="zh-CN" sz="2000">
              <a:latin typeface="方正黑体_GBK" panose="03000509000000000000" charset="-122"/>
              <a:ea typeface="方正黑体_GBK" panose="03000509000000000000" charset="-122"/>
              <a:cs typeface="方正黑体_GBK" panose="03000509000000000000" charset="-122"/>
              <a:sym typeface="+mn-ea"/>
            </a:endParaRPr>
          </a:p>
          <a:p>
            <a:pPr>
              <a:lnSpc>
                <a:spcPct val="150000"/>
              </a:lnSpc>
            </a:pPr>
            <a:endParaRPr lang="zh-CN" altLang="en-US" sz="2000">
              <a:latin typeface="方正黑体_GBK" panose="03000509000000000000" charset="-122"/>
              <a:ea typeface="方正黑体_GBK" panose="03000509000000000000" charset="-122"/>
              <a:cs typeface="方正黑体_GBK" panose="03000509000000000000" charset="-122"/>
              <a:sym typeface="+mn-ea"/>
            </a:endParaRPr>
          </a:p>
          <a:p>
            <a:pPr>
              <a:lnSpc>
                <a:spcPct val="150000"/>
              </a:lnSpc>
            </a:pPr>
            <a:r>
              <a:rPr lang="en-US" altLang="zh-CN" b="1">
                <a:latin typeface="方正黑体_GBK" panose="03000509000000000000" charset="-122"/>
                <a:ea typeface="方正黑体_GBK" panose="03000509000000000000" charset="-122"/>
                <a:cs typeface="方正黑体_GBK" panose="03000509000000000000" charset="-122"/>
                <a:sym typeface="+mn-ea"/>
              </a:rPr>
              <a:t> </a:t>
            </a:r>
            <a:endParaRPr lang="zh-CN" altLang="en-US">
              <a:latin typeface="方正黑体_GBK" panose="03000509000000000000" charset="-122"/>
              <a:ea typeface="方正黑体_GBK" panose="03000509000000000000" charset="-122"/>
              <a:cs typeface="方正黑体_GBK" panose="03000509000000000000" charset="-122"/>
            </a:endParaRPr>
          </a:p>
          <a:p>
            <a:pPr>
              <a:lnSpc>
                <a:spcPct val="150000"/>
              </a:lnSpc>
            </a:pPr>
            <a:r>
              <a:rPr lang="en-US" altLang="zh-CN">
                <a:latin typeface="方正黑体_GBK" panose="03000509000000000000" charset="-122"/>
                <a:ea typeface="方正黑体_GBK" panose="03000509000000000000" charset="-122"/>
                <a:cs typeface="方正黑体_GBK" panose="03000509000000000000" charset="-122"/>
              </a:rPr>
              <a:t>	</a:t>
            </a:r>
            <a:endParaRPr lang="en-US" altLang="zh-CN">
              <a:latin typeface="方正黑体_GBK" panose="03000509000000000000" charset="-122"/>
              <a:ea typeface="方正黑体_GBK" panose="03000509000000000000" charset="-122"/>
              <a:cs typeface="方正黑体_GBK" panose="03000509000000000000" charset="-122"/>
            </a:endParaRPr>
          </a:p>
        </p:txBody>
      </p:sp>
      <p:cxnSp>
        <p:nvCxnSpPr>
          <p:cNvPr id="9" name="直接连接符 8" title=""/>
          <p:cNvCxnSpPr/>
          <p:nvPr>
            <p:custDataLst>
              <p:tags r:id="rId21"/>
            </p:custDataLst>
          </p:nvPr>
        </p:nvCxnSpPr>
        <p:spPr>
          <a:xfrm flipH="1">
            <a:off x="6056630" y="751205"/>
            <a:ext cx="9525" cy="5675630"/>
          </a:xfrm>
          <a:prstGeom prst="line">
            <a:avLst/>
          </a:prstGeom>
          <a:ln w="31750" cap="rnd">
            <a:solidFill>
              <a:schemeClr val="accent1"/>
            </a:solidFill>
            <a:prstDash val="sysDot"/>
            <a:round/>
          </a:ln>
        </p:spPr>
        <p:style>
          <a:lnRef idx="0">
            <a:srgbClr val="FFFFFF"/>
          </a:lnRef>
          <a:fillRef idx="0">
            <a:srgbClr val="FFFFFF"/>
          </a:fillRef>
          <a:effectRef idx="0">
            <a:srgbClr val="FFFFFF"/>
          </a:effectRef>
          <a:fontRef idx="minor">
            <a:schemeClr val="tx1"/>
          </a:fontRef>
        </p:style>
      </p:cxnSp>
      <p:pic>
        <p:nvPicPr>
          <p:cNvPr id="12" name="图片 125" title=""/>
          <p:cNvPicPr>
            <a:picLocks noChangeAspect="1"/>
          </p:cNvPicPr>
          <p:nvPr>
            <p:custDataLst>
              <p:tags r:id="rId23"/>
            </p:custDataLst>
          </p:nvPr>
        </p:nvPicPr>
        <p:blipFill>
          <a:blip r:embed="rId22"/>
          <a:stretch>
            <a:fillRect/>
          </a:stretch>
        </p:blipFill>
        <p:spPr>
          <a:xfrm>
            <a:off x="8806180" y="1567180"/>
            <a:ext cx="323215" cy="323215"/>
          </a:xfrm>
          <a:prstGeom prst="rect">
            <a:avLst/>
          </a:prstGeom>
          <a:noFill/>
          <a:ln>
            <a:noFill/>
          </a:ln>
        </p:spPr>
      </p:pic>
      <p:pic>
        <p:nvPicPr>
          <p:cNvPr id="17" name="图片 125" title=""/>
          <p:cNvPicPr>
            <a:picLocks noChangeAspect="1"/>
          </p:cNvPicPr>
          <p:nvPr>
            <p:custDataLst>
              <p:tags r:id="rId24"/>
            </p:custDataLst>
          </p:nvPr>
        </p:nvPicPr>
        <p:blipFill>
          <a:blip r:embed="rId22"/>
          <a:stretch>
            <a:fillRect/>
          </a:stretch>
        </p:blipFill>
        <p:spPr>
          <a:xfrm>
            <a:off x="3604895" y="4768215"/>
            <a:ext cx="323215" cy="323215"/>
          </a:xfrm>
          <a:prstGeom prst="rect">
            <a:avLst/>
          </a:prstGeom>
          <a:noFill/>
          <a:ln>
            <a:noFill/>
          </a:ln>
        </p:spPr>
      </p:pic>
      <p:pic>
        <p:nvPicPr>
          <p:cNvPr id="18" name="图片 125" title=""/>
          <p:cNvPicPr>
            <a:picLocks noChangeAspect="1"/>
          </p:cNvPicPr>
          <p:nvPr>
            <p:custDataLst>
              <p:tags r:id="rId25"/>
            </p:custDataLst>
          </p:nvPr>
        </p:nvPicPr>
        <p:blipFill>
          <a:blip r:embed="rId22"/>
          <a:stretch>
            <a:fillRect/>
          </a:stretch>
        </p:blipFill>
        <p:spPr>
          <a:xfrm>
            <a:off x="3604895" y="5224145"/>
            <a:ext cx="323215" cy="323215"/>
          </a:xfrm>
          <a:prstGeom prst="rect">
            <a:avLst/>
          </a:prstGeom>
          <a:noFill/>
          <a:ln>
            <a:noFill/>
          </a:ln>
        </p:spPr>
      </p:pic>
      <p:grpSp>
        <p:nvGrpSpPr>
          <p:cNvPr id="16" name="组合 15" title=""/>
          <p:cNvGrpSpPr/>
          <p:nvPr>
            <p:custDataLst>
              <p:tags r:id="rId26"/>
            </p:custDataLst>
          </p:nvPr>
        </p:nvGrpSpPr>
        <p:grpSpPr>
          <a:xfrm>
            <a:off x="6530975" y="4774565"/>
            <a:ext cx="3474085" cy="551815"/>
            <a:chOff x="10512" y="9497"/>
            <a:chExt cx="5471" cy="869"/>
          </a:xfrm>
        </p:grpSpPr>
        <p:sp>
          <p:nvSpPr>
            <p:cNvPr id="24" name="圆角矩形 23"/>
            <p:cNvSpPr/>
            <p:nvPr>
              <p:custDataLst>
                <p:tags r:id="rId27"/>
              </p:custDataLst>
            </p:nvPr>
          </p:nvSpPr>
          <p:spPr>
            <a:xfrm>
              <a:off x="11260" y="9595"/>
              <a:ext cx="4723" cy="715"/>
            </a:xfrm>
            <a:prstGeom prst="roundRect">
              <a:avLst>
                <a:gd name="adj" fmla="val 10513"/>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方正大标宋简体" panose="03000509000000000000" charset="-122"/>
                <a:ea typeface="方正大标宋简体" panose="03000509000000000000" charset="-122"/>
                <a:cs typeface="Arial"/>
                <a:sym typeface="+mn-ea"/>
              </a:endParaRPr>
            </a:p>
          </p:txBody>
        </p:sp>
        <p:sp>
          <p:nvSpPr>
            <p:cNvPr id="25" name="椭圆 24"/>
            <p:cNvSpPr/>
            <p:nvPr>
              <p:custDataLst>
                <p:tags r:id="rId28"/>
              </p:custDataLst>
            </p:nvPr>
          </p:nvSpPr>
          <p:spPr>
            <a:xfrm>
              <a:off x="10512" y="9497"/>
              <a:ext cx="1085" cy="869"/>
            </a:xfrm>
            <a:prstGeom prst="ellipse">
              <a:avLst/>
            </a:prstGeom>
            <a:solidFill>
              <a:schemeClr val="accent1"/>
            </a:solidFill>
            <a:ln>
              <a:noFill/>
            </a:ln>
            <a:effectLst>
              <a:outerShdw blurRad="190500" dist="101600" dir="5400000" algn="t"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mn-cs"/>
                  <a:ea typeface="华文新魏" panose="02010800040101010101" charset="-122"/>
                  <a:sym typeface="+mn-ea"/>
                </a:rPr>
                <a:t>04</a:t>
              </a:r>
              <a:endParaRPr kumimoji="0" lang="en-US" altLang="zh-CN" sz="2000" b="1" i="0" u="none" strike="noStrike" kern="1200" cap="none" spc="0" normalizeH="0" baseline="0" noProof="0">
                <a:ln>
                  <a:noFill/>
                </a:ln>
                <a:solidFill>
                  <a:prstClr val="white"/>
                </a:solidFill>
                <a:effectLst/>
                <a:uLnTx/>
                <a:uFillTx/>
                <a:latin typeface="+mn-cs"/>
                <a:ea typeface="华文新魏" panose="02010800040101010101" charset="-122"/>
                <a:sym typeface="+mn-ea"/>
              </a:endParaRPr>
            </a:p>
          </p:txBody>
        </p:sp>
        <p:sp>
          <p:nvSpPr>
            <p:cNvPr id="26" name="文本框 25"/>
            <p:cNvSpPr txBox="1"/>
            <p:nvPr>
              <p:custDataLst>
                <p:tags r:id="rId29"/>
              </p:custDataLst>
            </p:nvPr>
          </p:nvSpPr>
          <p:spPr>
            <a:xfrm>
              <a:off x="11927" y="9661"/>
              <a:ext cx="3593" cy="366"/>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真题溯源</a:t>
              </a:r>
              <a:r>
                <a:rPr lang="en-US" altLang="zh-CN"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a:t>
              </a:r>
              <a:r>
                <a:rPr lang="zh-CN" altLang="en-US" sz="24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考向感知</a:t>
              </a:r>
              <a:endParaRPr kumimoji="0" lang="zh-CN" altLang="en-US" sz="24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p:txBody>
        </p:sp>
      </p:gr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2" name="任意多边形: 形状 21" title=""/>
          <p:cNvSpPr/>
          <p:nvPr>
            <p:custDataLst>
              <p:tags r:id="rId3"/>
            </p:custDataLst>
          </p:nvPr>
        </p:nvSpPr>
        <p:spPr>
          <a:xfrm>
            <a:off x="3" y="1403124"/>
            <a:ext cx="4827178" cy="5454876"/>
          </a:xfrm>
          <a:custGeom>
            <a:gdLst>
              <a:gd name="connsiteX0" fmla="*/ 1157736 w 4948243"/>
              <a:gd name="connsiteY0" fmla="*/ 0 h 5454876"/>
              <a:gd name="connsiteX1" fmla="*/ 4948243 w 4948243"/>
              <a:gd name="connsiteY1" fmla="*/ 3790507 h 5454876"/>
              <a:gd name="connsiteX2" fmla="*/ 4574458 w 4948243"/>
              <a:gd name="connsiteY2" fmla="*/ 5433849 h 5454876"/>
              <a:gd name="connsiteX3" fmla="*/ 4563688 w 4948243"/>
              <a:gd name="connsiteY3" fmla="*/ 5454876 h 5454876"/>
              <a:gd name="connsiteX4" fmla="*/ 0 w 4948243"/>
              <a:gd name="connsiteY4" fmla="*/ 5454876 h 5454876"/>
              <a:gd name="connsiteX5" fmla="*/ 0 w 4948243"/>
              <a:gd name="connsiteY5" fmla="*/ 180753 h 5454876"/>
              <a:gd name="connsiteX6" fmla="*/ 30555 w 4948243"/>
              <a:gd name="connsiteY6" fmla="*/ 170414 h 5454876"/>
              <a:gd name="connsiteX7" fmla="*/ 1157736 w 4948243"/>
              <a:gd name="connsiteY7" fmla="*/ 0 h 54548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8243" h="5454876">
                <a:moveTo>
                  <a:pt x="1157736" y="0"/>
                </a:moveTo>
                <a:cubicBezTo>
                  <a:pt x="3251175" y="0"/>
                  <a:pt x="4948243" y="1697068"/>
                  <a:pt x="4948243" y="3790507"/>
                </a:cubicBezTo>
                <a:cubicBezTo>
                  <a:pt x="4948243" y="4379287"/>
                  <a:pt x="4814003" y="4936713"/>
                  <a:pt x="4574458" y="5433849"/>
                </a:cubicBezTo>
                <a:lnTo>
                  <a:pt x="4563688" y="5454876"/>
                </a:lnTo>
                <a:lnTo>
                  <a:pt x="0" y="5454876"/>
                </a:lnTo>
                <a:lnTo>
                  <a:pt x="0" y="180753"/>
                </a:lnTo>
                <a:lnTo>
                  <a:pt x="30555" y="170414"/>
                </a:lnTo>
                <a:cubicBezTo>
                  <a:pt x="386631" y="59663"/>
                  <a:pt x="765216" y="0"/>
                  <a:pt x="11577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9" name="任意多边形: 形状 58" title=""/>
          <p:cNvSpPr/>
          <p:nvPr>
            <p:custDataLst>
              <p:tags r:id="rId4"/>
            </p:custDataLst>
          </p:nvPr>
        </p:nvSpPr>
        <p:spPr>
          <a:xfrm>
            <a:off x="11442640" y="-1"/>
            <a:ext cx="749359" cy="763989"/>
          </a:xfrm>
          <a:custGeom>
            <a:gdLst>
              <a:gd name="connsiteX0" fmla="*/ 0 w 749359"/>
              <a:gd name="connsiteY0" fmla="*/ 0 h 763989"/>
              <a:gd name="connsiteX1" fmla="*/ 749359 w 749359"/>
              <a:gd name="connsiteY1" fmla="*/ 0 h 763989"/>
              <a:gd name="connsiteX2" fmla="*/ 749359 w 749359"/>
              <a:gd name="connsiteY2" fmla="*/ 763989 h 763989"/>
              <a:gd name="connsiteX3" fmla="*/ 698474 w 749359"/>
              <a:gd name="connsiteY3" fmla="*/ 745364 h 763989"/>
              <a:gd name="connsiteX4" fmla="*/ 21108 w 749359"/>
              <a:gd name="connsiteY4" fmla="*/ 67999 h 763989"/>
            </a:gdLst>
            <a:cxnLst>
              <a:cxn ang="0">
                <a:pos x="connsiteX0" y="connsiteY0"/>
              </a:cxn>
              <a:cxn ang="0">
                <a:pos x="connsiteX1" y="connsiteY1"/>
              </a:cxn>
              <a:cxn ang="0">
                <a:pos x="connsiteX2" y="connsiteY2"/>
              </a:cxn>
              <a:cxn ang="0">
                <a:pos x="connsiteX3" y="connsiteY3"/>
              </a:cxn>
              <a:cxn ang="0">
                <a:pos x="connsiteX4" y="connsiteY4"/>
              </a:cxn>
            </a:cxnLst>
            <a:rect l="l" t="t" r="r" b="b"/>
            <a:pathLst>
              <a:path w="749359" h="763989">
                <a:moveTo>
                  <a:pt x="0" y="0"/>
                </a:moveTo>
                <a:lnTo>
                  <a:pt x="749359" y="0"/>
                </a:lnTo>
                <a:lnTo>
                  <a:pt x="749359" y="763989"/>
                </a:lnTo>
                <a:lnTo>
                  <a:pt x="698474" y="745364"/>
                </a:lnTo>
                <a:cubicBezTo>
                  <a:pt x="393913" y="616546"/>
                  <a:pt x="149926" y="372559"/>
                  <a:pt x="21108" y="6799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3" name="任意多边形: 形状 62" title=""/>
          <p:cNvSpPr/>
          <p:nvPr>
            <p:custDataLst>
              <p:tags r:id="rId5"/>
            </p:custDataLst>
          </p:nvPr>
        </p:nvSpPr>
        <p:spPr>
          <a:xfrm flipV="1">
            <a:off x="8716245" y="5646182"/>
            <a:ext cx="1230958" cy="527958"/>
          </a:xfrm>
          <a:custGeom>
            <a:gdLst>
              <a:gd name="connsiteX0" fmla="*/ 0 w 1230958"/>
              <a:gd name="connsiteY0" fmla="*/ 0 h 527958"/>
              <a:gd name="connsiteX1" fmla="*/ 322483 w 1230958"/>
              <a:gd name="connsiteY1" fmla="*/ 0 h 527958"/>
              <a:gd name="connsiteX2" fmla="*/ 327402 w 1230958"/>
              <a:gd name="connsiteY2" fmla="*/ 24363 h 527958"/>
              <a:gd name="connsiteX3" fmla="*/ 615477 w 1230958"/>
              <a:gd name="connsiteY3" fmla="*/ 215312 h 527958"/>
              <a:gd name="connsiteX4" fmla="*/ 903553 w 1230958"/>
              <a:gd name="connsiteY4" fmla="*/ 24363 h 527958"/>
              <a:gd name="connsiteX5" fmla="*/ 908472 w 1230958"/>
              <a:gd name="connsiteY5" fmla="*/ 0 h 527958"/>
              <a:gd name="connsiteX6" fmla="*/ 1230958 w 1230958"/>
              <a:gd name="connsiteY6" fmla="*/ 0 h 527958"/>
              <a:gd name="connsiteX7" fmla="*/ 1228066 w 1230958"/>
              <a:gd name="connsiteY7" fmla="*/ 28685 h 527958"/>
              <a:gd name="connsiteX8" fmla="*/ 615478 w 1230958"/>
              <a:gd name="connsiteY8" fmla="*/ 527958 h 527958"/>
              <a:gd name="connsiteX9" fmla="*/ 2891 w 1230958"/>
              <a:gd name="connsiteY9" fmla="*/ 28685 h 5279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958" h="527958">
                <a:moveTo>
                  <a:pt x="0" y="0"/>
                </a:moveTo>
                <a:lnTo>
                  <a:pt x="322483" y="0"/>
                </a:lnTo>
                <a:lnTo>
                  <a:pt x="327402" y="24363"/>
                </a:lnTo>
                <a:cubicBezTo>
                  <a:pt x="374864" y="136576"/>
                  <a:pt x="485976" y="215312"/>
                  <a:pt x="615477" y="215312"/>
                </a:cubicBezTo>
                <a:cubicBezTo>
                  <a:pt x="744979" y="215312"/>
                  <a:pt x="856091" y="136576"/>
                  <a:pt x="903553" y="24363"/>
                </a:cubicBezTo>
                <a:lnTo>
                  <a:pt x="908472" y="0"/>
                </a:lnTo>
                <a:lnTo>
                  <a:pt x="1230958" y="0"/>
                </a:lnTo>
                <a:lnTo>
                  <a:pt x="1228066" y="28685"/>
                </a:lnTo>
                <a:cubicBezTo>
                  <a:pt x="1169760" y="313620"/>
                  <a:pt x="917650" y="527958"/>
                  <a:pt x="615478" y="527958"/>
                </a:cubicBezTo>
                <a:cubicBezTo>
                  <a:pt x="313307" y="527958"/>
                  <a:pt x="61197" y="313620"/>
                  <a:pt x="2891" y="2868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0" name="任意多边形 24" title=""/>
          <p:cNvSpPr/>
          <p:nvPr>
            <p:custDataLst>
              <p:tags r:id="rId6"/>
            </p:custDataLst>
          </p:nvPr>
        </p:nvSpPr>
        <p:spPr>
          <a:xfrm>
            <a:off x="5561501" y="5391114"/>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4" name="任意多边形: 形状 63" title=""/>
          <p:cNvSpPr/>
          <p:nvPr>
            <p:custDataLst>
              <p:tags r:id="rId7"/>
            </p:custDataLst>
          </p:nvPr>
        </p:nvSpPr>
        <p:spPr>
          <a:xfrm>
            <a:off x="5442125" y="2605448"/>
            <a:ext cx="1308141" cy="189080"/>
          </a:xfrm>
          <a:custGeom>
            <a:gdLst>
              <a:gd name="connsiteX0" fmla="*/ 1047183 w 1258132"/>
              <a:gd name="connsiteY0" fmla="*/ 0 h 181852"/>
              <a:gd name="connsiteX1" fmla="*/ 1135155 w 1258132"/>
              <a:gd name="connsiteY1" fmla="*/ 0 h 181852"/>
              <a:gd name="connsiteX2" fmla="*/ 1258132 w 1258132"/>
              <a:gd name="connsiteY2" fmla="*/ 90926 h 181852"/>
              <a:gd name="connsiteX3" fmla="*/ 1135155 w 1258132"/>
              <a:gd name="connsiteY3" fmla="*/ 181852 h 181852"/>
              <a:gd name="connsiteX4" fmla="*/ 1047183 w 1258132"/>
              <a:gd name="connsiteY4" fmla="*/ 181852 h 181852"/>
              <a:gd name="connsiteX5" fmla="*/ 1170160 w 1258132"/>
              <a:gd name="connsiteY5" fmla="*/ 90926 h 181852"/>
              <a:gd name="connsiteX6" fmla="*/ 837748 w 1258132"/>
              <a:gd name="connsiteY6" fmla="*/ 0 h 181852"/>
              <a:gd name="connsiteX7" fmla="*/ 925720 w 1258132"/>
              <a:gd name="connsiteY7" fmla="*/ 0 h 181852"/>
              <a:gd name="connsiteX8" fmla="*/ 1048697 w 1258132"/>
              <a:gd name="connsiteY8" fmla="*/ 90926 h 181852"/>
              <a:gd name="connsiteX9" fmla="*/ 925720 w 1258132"/>
              <a:gd name="connsiteY9" fmla="*/ 181852 h 181852"/>
              <a:gd name="connsiteX10" fmla="*/ 837748 w 1258132"/>
              <a:gd name="connsiteY10" fmla="*/ 181852 h 181852"/>
              <a:gd name="connsiteX11" fmla="*/ 960725 w 1258132"/>
              <a:gd name="connsiteY11" fmla="*/ 90926 h 181852"/>
              <a:gd name="connsiteX12" fmla="*/ 628311 w 1258132"/>
              <a:gd name="connsiteY12" fmla="*/ 0 h 181852"/>
              <a:gd name="connsiteX13" fmla="*/ 716283 w 1258132"/>
              <a:gd name="connsiteY13" fmla="*/ 0 h 181852"/>
              <a:gd name="connsiteX14" fmla="*/ 839260 w 1258132"/>
              <a:gd name="connsiteY14" fmla="*/ 90926 h 181852"/>
              <a:gd name="connsiteX15" fmla="*/ 716283 w 1258132"/>
              <a:gd name="connsiteY15" fmla="*/ 181852 h 181852"/>
              <a:gd name="connsiteX16" fmla="*/ 628311 w 1258132"/>
              <a:gd name="connsiteY16" fmla="*/ 181852 h 181852"/>
              <a:gd name="connsiteX17" fmla="*/ 751288 w 1258132"/>
              <a:gd name="connsiteY17" fmla="*/ 90926 h 181852"/>
              <a:gd name="connsiteX18" fmla="*/ 418874 w 1258132"/>
              <a:gd name="connsiteY18" fmla="*/ 0 h 181852"/>
              <a:gd name="connsiteX19" fmla="*/ 506846 w 1258132"/>
              <a:gd name="connsiteY19" fmla="*/ 0 h 181852"/>
              <a:gd name="connsiteX20" fmla="*/ 629823 w 1258132"/>
              <a:gd name="connsiteY20" fmla="*/ 90926 h 181852"/>
              <a:gd name="connsiteX21" fmla="*/ 506846 w 1258132"/>
              <a:gd name="connsiteY21" fmla="*/ 181852 h 181852"/>
              <a:gd name="connsiteX22" fmla="*/ 418874 w 1258132"/>
              <a:gd name="connsiteY22" fmla="*/ 181852 h 181852"/>
              <a:gd name="connsiteX23" fmla="*/ 541851 w 1258132"/>
              <a:gd name="connsiteY23" fmla="*/ 90926 h 181852"/>
              <a:gd name="connsiteX24" fmla="*/ 209437 w 1258132"/>
              <a:gd name="connsiteY24" fmla="*/ 0 h 181852"/>
              <a:gd name="connsiteX25" fmla="*/ 297409 w 1258132"/>
              <a:gd name="connsiteY25" fmla="*/ 0 h 181852"/>
              <a:gd name="connsiteX26" fmla="*/ 420386 w 1258132"/>
              <a:gd name="connsiteY26" fmla="*/ 90926 h 181852"/>
              <a:gd name="connsiteX27" fmla="*/ 297409 w 1258132"/>
              <a:gd name="connsiteY27" fmla="*/ 181852 h 181852"/>
              <a:gd name="connsiteX28" fmla="*/ 209437 w 1258132"/>
              <a:gd name="connsiteY28" fmla="*/ 181852 h 181852"/>
              <a:gd name="connsiteX29" fmla="*/ 332414 w 1258132"/>
              <a:gd name="connsiteY29" fmla="*/ 90926 h 181852"/>
              <a:gd name="connsiteX30" fmla="*/ 0 w 1258132"/>
              <a:gd name="connsiteY30" fmla="*/ 0 h 181852"/>
              <a:gd name="connsiteX31" fmla="*/ 87972 w 1258132"/>
              <a:gd name="connsiteY31" fmla="*/ 0 h 181852"/>
              <a:gd name="connsiteX32" fmla="*/ 210949 w 1258132"/>
              <a:gd name="connsiteY32" fmla="*/ 90926 h 181852"/>
              <a:gd name="connsiteX33" fmla="*/ 87972 w 1258132"/>
              <a:gd name="connsiteY33" fmla="*/ 181852 h 181852"/>
              <a:gd name="connsiteX34" fmla="*/ 0 w 1258132"/>
              <a:gd name="connsiteY34" fmla="*/ 181852 h 181852"/>
              <a:gd name="connsiteX35" fmla="*/ 122977 w 1258132"/>
              <a:gd name="connsiteY35" fmla="*/ 90926 h 1818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8132" h="181852">
                <a:moveTo>
                  <a:pt x="1047183" y="0"/>
                </a:moveTo>
                <a:lnTo>
                  <a:pt x="1135155" y="0"/>
                </a:lnTo>
                <a:lnTo>
                  <a:pt x="1258132" y="90926"/>
                </a:lnTo>
                <a:lnTo>
                  <a:pt x="1135155" y="181852"/>
                </a:lnTo>
                <a:lnTo>
                  <a:pt x="1047183" y="181852"/>
                </a:lnTo>
                <a:lnTo>
                  <a:pt x="1170160" y="90926"/>
                </a:lnTo>
                <a:close/>
                <a:moveTo>
                  <a:pt x="837748" y="0"/>
                </a:moveTo>
                <a:lnTo>
                  <a:pt x="925720" y="0"/>
                </a:lnTo>
                <a:lnTo>
                  <a:pt x="1048697" y="90926"/>
                </a:lnTo>
                <a:lnTo>
                  <a:pt x="925720" y="181852"/>
                </a:lnTo>
                <a:lnTo>
                  <a:pt x="837748" y="181852"/>
                </a:lnTo>
                <a:lnTo>
                  <a:pt x="960725" y="90926"/>
                </a:lnTo>
                <a:close/>
                <a:moveTo>
                  <a:pt x="628311" y="0"/>
                </a:moveTo>
                <a:lnTo>
                  <a:pt x="716283" y="0"/>
                </a:lnTo>
                <a:lnTo>
                  <a:pt x="839260" y="90926"/>
                </a:lnTo>
                <a:lnTo>
                  <a:pt x="716283" y="181852"/>
                </a:lnTo>
                <a:lnTo>
                  <a:pt x="628311" y="181852"/>
                </a:lnTo>
                <a:lnTo>
                  <a:pt x="751288" y="90926"/>
                </a:lnTo>
                <a:close/>
                <a:moveTo>
                  <a:pt x="418874" y="0"/>
                </a:moveTo>
                <a:lnTo>
                  <a:pt x="506846" y="0"/>
                </a:lnTo>
                <a:lnTo>
                  <a:pt x="629823" y="90926"/>
                </a:lnTo>
                <a:lnTo>
                  <a:pt x="506846" y="181852"/>
                </a:lnTo>
                <a:lnTo>
                  <a:pt x="418874" y="181852"/>
                </a:lnTo>
                <a:lnTo>
                  <a:pt x="541851" y="90926"/>
                </a:lnTo>
                <a:close/>
                <a:moveTo>
                  <a:pt x="209437" y="0"/>
                </a:moveTo>
                <a:lnTo>
                  <a:pt x="297409" y="0"/>
                </a:lnTo>
                <a:lnTo>
                  <a:pt x="420386" y="90926"/>
                </a:lnTo>
                <a:lnTo>
                  <a:pt x="297409" y="181852"/>
                </a:lnTo>
                <a:lnTo>
                  <a:pt x="209437" y="181852"/>
                </a:lnTo>
                <a:lnTo>
                  <a:pt x="332414" y="90926"/>
                </a:lnTo>
                <a:close/>
                <a:moveTo>
                  <a:pt x="0" y="0"/>
                </a:moveTo>
                <a:lnTo>
                  <a:pt x="87972" y="0"/>
                </a:lnTo>
                <a:lnTo>
                  <a:pt x="210949" y="90926"/>
                </a:lnTo>
                <a:lnTo>
                  <a:pt x="87972" y="181852"/>
                </a:lnTo>
                <a:lnTo>
                  <a:pt x="0" y="181852"/>
                </a:lnTo>
                <a:lnTo>
                  <a:pt x="122977" y="9092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9" name="文本框 8" title=""/>
          <p:cNvSpPr txBox="1"/>
          <p:nvPr>
            <p:custDataLst>
              <p:tags r:id="rId8"/>
            </p:custDataLst>
          </p:nvPr>
        </p:nvSpPr>
        <p:spPr>
          <a:xfrm>
            <a:off x="5561330" y="2883535"/>
            <a:ext cx="5864225" cy="654685"/>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ct val="0"/>
              </a:spcBef>
              <a:spcAft>
                <a:spcPct val="0"/>
              </a:spcAft>
              <a:buClrTx/>
              <a:buSzTx/>
              <a:buFontTx/>
              <a:buNone/>
              <a:defRPr/>
            </a:pPr>
            <a:r>
              <a:rPr lang="en-US"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01  </a:t>
            </a:r>
            <a:r>
              <a:rPr lang="zh-CN"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考情</a:t>
            </a:r>
            <a:r>
              <a:rPr lang="zh-CN" altLang="en-US"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解码</a:t>
            </a:r>
            <a:r>
              <a:rPr lang="en-US"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a:t>
            </a:r>
            <a:r>
              <a:rPr lang="zh-CN" altLang="en-US"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命题预警</a:t>
            </a:r>
            <a:endParaRPr kumimoji="0" lang="zh-CN" altLang="en-US" sz="40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a:p>
            <a:pPr marL="0" marR="0" lvl="0" indent="0" algn="l" defTabSz="914400" rtl="0" eaLnBrk="1" fontAlgn="auto" latinLnBrk="0" hangingPunct="1">
              <a:lnSpc>
                <a:spcPct val="110000"/>
              </a:lnSpc>
              <a:spcBef>
                <a:spcPct val="0"/>
              </a:spcBef>
              <a:spcAft>
                <a:spcPct val="0"/>
              </a:spcAft>
              <a:buClrTx/>
              <a:buSzTx/>
              <a:buFontTx/>
              <a:buNone/>
              <a:defRPr/>
            </a:pPr>
            <a:endParaRPr kumimoji="0" lang="zh-CN" altLang="en-US" sz="40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4" name="任意多边形 24" title=""/>
          <p:cNvSpPr/>
          <p:nvPr>
            <p:custDataLst>
              <p:tags r:id="rId9"/>
            </p:custDataLst>
          </p:nvPr>
        </p:nvSpPr>
        <p:spPr>
          <a:xfrm>
            <a:off x="2401106" y="420334"/>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pic>
        <p:nvPicPr>
          <p:cNvPr id="2" name="图片 1" title=""/>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96520" y="2538095"/>
            <a:ext cx="4470400" cy="4189095"/>
          </a:xfrm>
          <a:prstGeom prst="rect">
            <a:avLst/>
          </a:prstGeom>
        </p:spPr>
      </p:pic>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10" name="图片 9" title=""/>
          <p:cNvPicPr>
            <a:picLocks noChangeAspect="1"/>
          </p:cNvPicPr>
          <p:nvPr>
            <p:custDataLst>
              <p:tags r:id="rId5"/>
            </p:custDataLst>
          </p:nvPr>
        </p:nvPicPr>
        <p:blipFill>
          <a:blip r:embed="rId4"/>
          <a:stretch>
            <a:fillRect/>
          </a:stretch>
        </p:blipFill>
        <p:spPr>
          <a:xfrm>
            <a:off x="2413635" y="1440180"/>
            <a:ext cx="333375" cy="361950"/>
          </a:xfrm>
          <a:prstGeom prst="rect">
            <a:avLst/>
          </a:prstGeom>
        </p:spPr>
      </p:pic>
      <p:graphicFrame>
        <p:nvGraphicFramePr>
          <p:cNvPr id="13" name="表格 12" title=""/>
          <p:cNvGraphicFramePr>
            <a:graphicFrameLocks noGrp="1"/>
          </p:cNvGraphicFramePr>
          <p:nvPr>
            <p:custDataLst>
              <p:tags r:id="rId6"/>
            </p:custDataLst>
          </p:nvPr>
        </p:nvGraphicFramePr>
        <p:xfrm>
          <a:off x="138430" y="1417955"/>
          <a:ext cx="11898630" cy="2692400"/>
        </p:xfrm>
        <a:graphic>
          <a:graphicData uri="http://schemas.openxmlformats.org/drawingml/2006/table">
            <a:tbl>
              <a:tblPr/>
              <a:tblGrid>
                <a:gridCol w="1880870"/>
                <a:gridCol w="1821815"/>
                <a:gridCol w="2692400"/>
                <a:gridCol w="3030855"/>
                <a:gridCol w="2472690"/>
              </a:tblGrid>
              <a:tr h="592455">
                <a:tc>
                  <a:txBody>
                    <a:bodyPr vert="horz" wrap="square"/>
                    <a:lstStyle/>
                    <a:p>
                      <a:pPr marL="0" indent="0" algn="ctr" fontAlgn="ctr">
                        <a:lnSpc>
                          <a:spcPct val="150000"/>
                        </a:lnSpc>
                        <a:spcBef>
                          <a:spcPct val="0"/>
                        </a:spcBef>
                        <a:spcAft>
                          <a:spcPct val="0"/>
                        </a:spcAft>
                      </a:pPr>
                      <a:r>
                        <a:rPr lang="zh-CN" sz="2400" b="1">
                          <a:solidFill>
                            <a:schemeClr val="bg1"/>
                          </a:solidFill>
                          <a:latin typeface="方正黑体_GBK" panose="03000509000000000000" charset="-122"/>
                          <a:ea typeface="方正黑体_GBK" panose="03000509000000000000" charset="-122"/>
                        </a:rPr>
                        <a:t>考点要求</a:t>
                      </a:r>
                      <a:endParaRPr lang="zh-CN" sz="2400" b="1">
                        <a:solidFill>
                          <a:schemeClr val="bg1"/>
                        </a:solidFill>
                        <a:latin typeface="方正黑体_GBK" panose="03000509000000000000" charset="-122"/>
                        <a:ea typeface="方正黑体_GBK" panose="03000509000000000000" charset="-122"/>
                      </a:endParaRPr>
                    </a:p>
                  </a:txBody>
                  <a:tcPr marL="68580" marR="68580" marT="0" marB="0" anchor="ctr">
                    <a:lnL w="6350" cap="flat" cmpd="sng">
                      <a:solidFill>
                        <a:srgbClr val="FFC000"/>
                      </a:solidFill>
                      <a:prstDash val="dot"/>
                      <a:headEnd type="none" w="med" len="med"/>
                      <a:tailEnd type="none" w="med" len="med"/>
                    </a:lnL>
                    <a:lnR w="6350" cap="flat" cmpd="sng">
                      <a:solidFill>
                        <a:srgbClr val="FFC000"/>
                      </a:solidFill>
                      <a:prstDash val="dot"/>
                      <a:headEnd type="none" w="med" len="med"/>
                      <a:tailEnd type="none" w="med" len="med"/>
                    </a:lnR>
                    <a:lnT w="6350" cap="flat" cmpd="sng">
                      <a:solidFill>
                        <a:srgbClr val="FFC000"/>
                      </a:solidFill>
                      <a:prstDash val="dot"/>
                      <a:headEnd type="none" w="med" len="med"/>
                      <a:tailEnd type="none" w="med" len="med"/>
                    </a:lnT>
                    <a:lnB w="6350" cap="flat" cmpd="sng">
                      <a:solidFill>
                        <a:srgbClr val="2F5496"/>
                      </a:solidFill>
                      <a:prstDash val="dot"/>
                      <a:headEnd type="none" w="med" len="med"/>
                      <a:tailEnd type="none" w="med" len="med"/>
                    </a:lnB>
                    <a:solidFill>
                      <a:schemeClr val="accent1"/>
                    </a:solidFill>
                  </a:tcPr>
                </a:tc>
                <a:tc>
                  <a:txBody>
                    <a:bodyPr vert="horz" wrap="square"/>
                    <a:lstStyle/>
                    <a:p>
                      <a:pPr marL="0" indent="0" algn="ctr" fontAlgn="ctr">
                        <a:lnSpc>
                          <a:spcPct val="150000"/>
                        </a:lnSpc>
                        <a:spcBef>
                          <a:spcPct val="0"/>
                        </a:spcBef>
                        <a:spcAft>
                          <a:spcPct val="0"/>
                        </a:spcAft>
                      </a:pPr>
                      <a:r>
                        <a:rPr lang="en-US" altLang="zh-CN" sz="2400" b="1">
                          <a:solidFill>
                            <a:schemeClr val="bg1"/>
                          </a:solidFill>
                          <a:latin typeface="方正黑体_GBK" panose="03000509000000000000" charset="-122"/>
                          <a:ea typeface="方正黑体_GBK" panose="03000509000000000000" charset="-122"/>
                          <a:cs typeface="方正黑体_GBK" panose="03000509000000000000" charset="-122"/>
                        </a:rPr>
                        <a:t>2025</a:t>
                      </a:r>
                      <a:r>
                        <a:rPr lang="zh-CN" sz="2400" b="1">
                          <a:solidFill>
                            <a:schemeClr val="bg1"/>
                          </a:solidFill>
                          <a:latin typeface="方正黑体_GBK" panose="03000509000000000000" charset="-122"/>
                          <a:ea typeface="方正黑体_GBK" panose="03000509000000000000" charset="-122"/>
                          <a:cs typeface="方正黑体_GBK" panose="03000509000000000000" charset="-122"/>
                        </a:rPr>
                        <a:t>年</a:t>
                      </a:r>
                      <a:endParaRPr lang="zh-CN" sz="2400" b="1">
                        <a:solidFill>
                          <a:schemeClr val="bg1"/>
                        </a:solidFill>
                        <a:latin typeface="方正黑体_GBK" panose="03000509000000000000" charset="-122"/>
                        <a:ea typeface="方正黑体_GBK" panose="03000509000000000000" charset="-122"/>
                        <a:cs typeface="方正黑体_GBK" panose="03000509000000000000" charset="-122"/>
                      </a:endParaRPr>
                    </a:p>
                  </a:txBody>
                  <a:tcPr marL="68580" marR="68580" marT="0" marB="0" anchor="ctr">
                    <a:lnL w="6350" cap="flat" cmpd="sng">
                      <a:solidFill>
                        <a:srgbClr val="FFC000"/>
                      </a:solidFill>
                      <a:prstDash val="dot"/>
                      <a:headEnd type="none" w="med" len="med"/>
                      <a:tailEnd type="none" w="med" len="med"/>
                    </a:lnL>
                    <a:lnR w="6350" cap="flat" cmpd="sng">
                      <a:solidFill>
                        <a:srgbClr val="FFC000"/>
                      </a:solidFill>
                      <a:prstDash val="dot"/>
                      <a:headEnd type="none" w="med" len="med"/>
                      <a:tailEnd type="none" w="med" len="med"/>
                    </a:lnR>
                    <a:lnT w="6350" cap="flat" cmpd="sng">
                      <a:solidFill>
                        <a:srgbClr val="FFC000"/>
                      </a:solidFill>
                      <a:prstDash val="dot"/>
                      <a:headEnd type="none" w="med" len="med"/>
                      <a:tailEnd type="none" w="med" len="med"/>
                    </a:lnT>
                    <a:lnB w="6350" cap="flat" cmpd="sng">
                      <a:solidFill>
                        <a:srgbClr val="2F5496"/>
                      </a:solidFill>
                      <a:prstDash val="dot"/>
                      <a:headEnd type="none" w="med" len="med"/>
                      <a:tailEnd type="none" w="med" len="med"/>
                    </a:lnB>
                    <a:solidFill>
                      <a:schemeClr val="accent1"/>
                    </a:solidFill>
                  </a:tcPr>
                </a:tc>
                <a:tc>
                  <a:txBody>
                    <a:bodyPr vert="horz" wrap="square"/>
                    <a:lstStyle/>
                    <a:p>
                      <a:pPr marL="0" indent="0" algn="ctr" fontAlgn="ctr">
                        <a:lnSpc>
                          <a:spcPct val="150000"/>
                        </a:lnSpc>
                        <a:spcBef>
                          <a:spcPct val="0"/>
                        </a:spcBef>
                        <a:spcAft>
                          <a:spcPct val="0"/>
                        </a:spcAft>
                      </a:pPr>
                      <a:r>
                        <a:rPr lang="en-US" altLang="zh-CN" sz="2400" b="1">
                          <a:solidFill>
                            <a:schemeClr val="bg1"/>
                          </a:solidFill>
                          <a:latin typeface="方正黑体_GBK" panose="03000509000000000000" charset="-122"/>
                          <a:ea typeface="方正黑体_GBK" panose="03000509000000000000" charset="-122"/>
                          <a:cs typeface="方正黑体_GBK" panose="03000509000000000000" charset="-122"/>
                        </a:rPr>
                        <a:t>2024</a:t>
                      </a:r>
                      <a:r>
                        <a:rPr lang="zh-CN" sz="2400" b="1">
                          <a:solidFill>
                            <a:schemeClr val="bg1"/>
                          </a:solidFill>
                          <a:latin typeface="方正黑体_GBK" panose="03000509000000000000" charset="-122"/>
                          <a:ea typeface="方正黑体_GBK" panose="03000509000000000000" charset="-122"/>
                          <a:cs typeface="方正黑体_GBK" panose="03000509000000000000" charset="-122"/>
                        </a:rPr>
                        <a:t>年</a:t>
                      </a:r>
                      <a:endParaRPr lang="zh-CN" sz="2400" b="1">
                        <a:solidFill>
                          <a:schemeClr val="bg1"/>
                        </a:solidFill>
                        <a:latin typeface="方正黑体_GBK" panose="03000509000000000000" charset="-122"/>
                        <a:ea typeface="方正黑体_GBK" panose="03000509000000000000" charset="-122"/>
                        <a:cs typeface="方正黑体_GBK" panose="03000509000000000000" charset="-122"/>
                      </a:endParaRPr>
                    </a:p>
                  </a:txBody>
                  <a:tcPr marL="68580" marR="68580" marT="0" marB="0" anchor="ctr">
                    <a:lnL w="6350" cap="flat" cmpd="sng">
                      <a:solidFill>
                        <a:srgbClr val="FFC000"/>
                      </a:solidFill>
                      <a:prstDash val="dot"/>
                      <a:headEnd type="none" w="med" len="med"/>
                      <a:tailEnd type="none" w="med" len="med"/>
                    </a:lnL>
                    <a:lnR w="6350" cap="flat" cmpd="sng">
                      <a:solidFill>
                        <a:srgbClr val="FFC000"/>
                      </a:solidFill>
                      <a:prstDash val="dot"/>
                      <a:headEnd type="none" w="med" len="med"/>
                      <a:tailEnd type="none" w="med" len="med"/>
                    </a:lnR>
                    <a:lnT w="6350" cap="flat" cmpd="sng">
                      <a:solidFill>
                        <a:srgbClr val="FFC000"/>
                      </a:solidFill>
                      <a:prstDash val="dot"/>
                      <a:headEnd type="none" w="med" len="med"/>
                      <a:tailEnd type="none" w="med" len="med"/>
                    </a:lnT>
                    <a:lnB w="6350" cap="flat" cmpd="sng">
                      <a:solidFill>
                        <a:srgbClr val="2F5496"/>
                      </a:solidFill>
                      <a:prstDash val="dot"/>
                      <a:headEnd type="none" w="med" len="med"/>
                      <a:tailEnd type="none" w="med" len="med"/>
                    </a:lnB>
                    <a:solidFill>
                      <a:schemeClr val="accent1"/>
                    </a:solidFill>
                  </a:tcPr>
                </a:tc>
                <a:tc>
                  <a:txBody>
                    <a:bodyPr vert="horz" wrap="square"/>
                    <a:lstStyle/>
                    <a:p>
                      <a:pPr marL="0" indent="0" algn="ctr" fontAlgn="ctr">
                        <a:lnSpc>
                          <a:spcPct val="150000"/>
                        </a:lnSpc>
                        <a:spcBef>
                          <a:spcPct val="0"/>
                        </a:spcBef>
                        <a:spcAft>
                          <a:spcPct val="0"/>
                        </a:spcAft>
                      </a:pPr>
                      <a:r>
                        <a:rPr lang="en-US" altLang="zh-CN" sz="2400" b="1">
                          <a:solidFill>
                            <a:schemeClr val="bg1"/>
                          </a:solidFill>
                          <a:latin typeface="方正黑体_GBK" panose="03000509000000000000" charset="-122"/>
                          <a:ea typeface="方正黑体_GBK" panose="03000509000000000000" charset="-122"/>
                          <a:cs typeface="方正黑体_GBK" panose="03000509000000000000" charset="-122"/>
                        </a:rPr>
                        <a:t>2023</a:t>
                      </a:r>
                      <a:r>
                        <a:rPr lang="zh-CN" sz="2400" b="1">
                          <a:solidFill>
                            <a:schemeClr val="bg1"/>
                          </a:solidFill>
                          <a:latin typeface="方正黑体_GBK" panose="03000509000000000000" charset="-122"/>
                          <a:ea typeface="方正黑体_GBK" panose="03000509000000000000" charset="-122"/>
                          <a:cs typeface="方正黑体_GBK" panose="03000509000000000000" charset="-122"/>
                        </a:rPr>
                        <a:t>年</a:t>
                      </a:r>
                      <a:endParaRPr lang="zh-CN" sz="2400" b="1">
                        <a:solidFill>
                          <a:schemeClr val="bg1"/>
                        </a:solidFill>
                        <a:latin typeface="方正黑体_GBK" panose="03000509000000000000" charset="-122"/>
                        <a:ea typeface="方正黑体_GBK" panose="03000509000000000000" charset="-122"/>
                        <a:cs typeface="方正黑体_GBK" panose="03000509000000000000" charset="-122"/>
                      </a:endParaRPr>
                    </a:p>
                  </a:txBody>
                  <a:tcPr marL="68580" marR="68580" marT="0" marB="0" anchor="ctr">
                    <a:lnL w="6350" cap="flat" cmpd="sng">
                      <a:solidFill>
                        <a:srgbClr val="FFC000"/>
                      </a:solidFill>
                      <a:prstDash val="dot"/>
                      <a:headEnd type="none" w="med" len="med"/>
                      <a:tailEnd type="none" w="med" len="med"/>
                    </a:lnL>
                    <a:lnR w="6350" cap="flat" cmpd="sng">
                      <a:solidFill>
                        <a:srgbClr val="FFC000"/>
                      </a:solidFill>
                      <a:prstDash val="dot"/>
                      <a:headEnd type="none" w="med" len="med"/>
                      <a:tailEnd type="none" w="med" len="med"/>
                    </a:lnR>
                    <a:lnT w="6350" cap="flat" cmpd="sng">
                      <a:solidFill>
                        <a:srgbClr val="FFC000"/>
                      </a:solidFill>
                      <a:prstDash val="dot"/>
                      <a:headEnd type="none" w="med" len="med"/>
                      <a:tailEnd type="none" w="med" len="med"/>
                    </a:lnT>
                    <a:lnB w="6350" cap="flat" cmpd="sng">
                      <a:solidFill>
                        <a:srgbClr val="2F5496"/>
                      </a:solidFill>
                      <a:prstDash val="dot"/>
                      <a:headEnd type="none" w="med" len="med"/>
                      <a:tailEnd type="none" w="med" len="med"/>
                    </a:lnB>
                    <a:solidFill>
                      <a:schemeClr val="accent1"/>
                    </a:solidFill>
                  </a:tcPr>
                </a:tc>
                <a:tc>
                  <a:txBody>
                    <a:bodyPr vert="horz" wrap="square"/>
                    <a:lstStyle/>
                    <a:p>
                      <a:pPr marL="0" indent="0" algn="ctr" fontAlgn="ctr">
                        <a:lnSpc>
                          <a:spcPct val="150000"/>
                        </a:lnSpc>
                        <a:spcBef>
                          <a:spcPct val="0"/>
                        </a:spcBef>
                        <a:spcAft>
                          <a:spcPct val="0"/>
                        </a:spcAft>
                      </a:pPr>
                      <a:r>
                        <a:rPr lang="zh-CN" sz="2400" b="1">
                          <a:solidFill>
                            <a:schemeClr val="bg1"/>
                          </a:solidFill>
                          <a:latin typeface="方正黑体_GBK" panose="03000509000000000000" charset="-122"/>
                          <a:ea typeface="方正黑体_GBK" panose="03000509000000000000" charset="-122"/>
                        </a:rPr>
                        <a:t>高频点提取</a:t>
                      </a:r>
                      <a:endParaRPr lang="zh-CN" sz="2400" b="1">
                        <a:solidFill>
                          <a:schemeClr val="bg1"/>
                        </a:solidFill>
                        <a:latin typeface="方正黑体_GBK" panose="03000509000000000000" charset="-122"/>
                        <a:ea typeface="方正黑体_GBK" panose="03000509000000000000" charset="-122"/>
                      </a:endParaRPr>
                    </a:p>
                  </a:txBody>
                  <a:tcPr marL="68580" marR="68580" marT="0" marB="0" anchor="ctr">
                    <a:lnL w="6350" cap="flat" cmpd="sng">
                      <a:solidFill>
                        <a:srgbClr val="FFC000"/>
                      </a:solidFill>
                      <a:prstDash val="dot"/>
                      <a:headEnd type="none" w="med" len="med"/>
                      <a:tailEnd type="none" w="med" len="med"/>
                    </a:lnL>
                    <a:lnR w="6350" cap="flat" cmpd="sng">
                      <a:solidFill>
                        <a:srgbClr val="FFC000"/>
                      </a:solidFill>
                      <a:prstDash val="dot"/>
                      <a:headEnd type="none" w="med" len="med"/>
                      <a:tailEnd type="none" w="med" len="med"/>
                    </a:lnR>
                    <a:lnT w="6350" cap="flat" cmpd="sng">
                      <a:solidFill>
                        <a:srgbClr val="FFC000"/>
                      </a:solidFill>
                      <a:prstDash val="dot"/>
                      <a:headEnd type="none" w="med" len="med"/>
                      <a:tailEnd type="none" w="med" len="med"/>
                    </a:lnT>
                    <a:lnB w="6350" cap="flat" cmpd="sng">
                      <a:solidFill>
                        <a:srgbClr val="2F5496"/>
                      </a:solidFill>
                      <a:prstDash val="dot"/>
                      <a:headEnd type="none" w="med" len="med"/>
                      <a:tailEnd type="none" w="med" len="med"/>
                    </a:lnB>
                    <a:solidFill>
                      <a:schemeClr val="accent1"/>
                    </a:solidFill>
                  </a:tcPr>
                </a:tc>
              </a:tr>
              <a:tr h="914400">
                <a:tc>
                  <a:txBody>
                    <a:bodyPr vert="horz" wrap="square"/>
                    <a:lstStyle/>
                    <a:p>
                      <a:pPr marL="0" algn="ctr" fontAlgn="ctr">
                        <a:lnSpc>
                          <a:spcPct val="150000"/>
                        </a:lnSpc>
                        <a:buClrTx/>
                        <a:buSzTx/>
                        <a:buFontTx/>
                      </a:pPr>
                      <a:r>
                        <a:rPr lang="zh-CN" altLang="en-US" sz="2400" b="1">
                          <a:latin typeface="方正黑体_GBK" panose="03000509000000000000" charset="-122"/>
                          <a:ea typeface="方正黑体_GBK" panose="03000509000000000000" charset="-122"/>
                          <a:sym typeface="+mn-ea"/>
                        </a:rPr>
                        <a:t>经纬网的判读与应用</a:t>
                      </a:r>
                      <a:endParaRPr lang="zh-CN" altLang="en-US" sz="2400" b="1">
                        <a:latin typeface="方正黑体_GBK" panose="03000509000000000000" charset="-122"/>
                        <a:ea typeface="方正黑体_GBK" panose="03000509000000000000" charset="-122"/>
                        <a:sym typeface="+mn-ea"/>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c gridSpan="2">
                  <a:txBody>
                    <a:bodyPr vert="horz" wrap="square"/>
                    <a:lstStyle/>
                    <a:p>
                      <a:pPr marL="0" indent="0" algn="ctr" fontAlgn="ctr">
                        <a:lnSpc>
                          <a:spcPct val="150000"/>
                        </a:lnSpc>
                        <a:spcBef>
                          <a:spcPct val="0"/>
                        </a:spcBef>
                        <a:spcAft>
                          <a:spcPct val="0"/>
                        </a:spcAft>
                      </a:pPr>
                      <a:r>
                        <a:rPr lang="en-US" altLang="zh-CN" sz="2400" b="0">
                          <a:latin typeface="方正黑体_GBK" panose="03000509000000000000" charset="-122"/>
                          <a:ea typeface="方正黑体_GBK" panose="03000509000000000000" charset="-122"/>
                        </a:rPr>
                        <a:t>-</a:t>
                      </a:r>
                      <a:endParaRPr lang="en-US" altLang="zh-CN" sz="2400" b="0">
                        <a:latin typeface="方正黑体_GBK" panose="03000509000000000000" charset="-122"/>
                        <a:ea typeface="方正黑体_GBK" panose="03000509000000000000" charset="-122"/>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c hMerge="1">
                  <a:txBody>
                    <a:bodyPr vert="horz" wrap="square"/>
                    <a:lstStyle/>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c>
                  <a:txBody>
                    <a:bodyPr vert="horz" wrap="square"/>
                    <a:lstStyle/>
                    <a:p>
                      <a:pPr marL="0" indent="0" algn="just" fontAlgn="ctr">
                        <a:lnSpc>
                          <a:spcPct val="150000"/>
                        </a:lnSpc>
                        <a:spcBef>
                          <a:spcPct val="0"/>
                        </a:spcBef>
                        <a:spcAft>
                          <a:spcPct val="0"/>
                        </a:spcAft>
                        <a:buNone/>
                      </a:pPr>
                      <a:r>
                        <a:rPr lang="zh-CN" altLang="en-US" sz="2400" b="0">
                          <a:latin typeface="方正黑体_GBK" panose="03000509000000000000" charset="-122"/>
                          <a:ea typeface="方正黑体_GBK" panose="03000509000000000000" charset="-122"/>
                          <a:cs typeface="方正黑体_GBK" panose="03000509000000000000" charset="-122"/>
                        </a:rPr>
                        <a:t>江苏卷，</a:t>
                      </a:r>
                      <a:r>
                        <a:rPr lang="en-US" altLang="zh-CN" sz="2400" b="0">
                          <a:latin typeface="方正黑体_GBK" panose="03000509000000000000" charset="-122"/>
                          <a:ea typeface="方正黑体_GBK" panose="03000509000000000000" charset="-122"/>
                          <a:cs typeface="方正黑体_GBK" panose="03000509000000000000" charset="-122"/>
                        </a:rPr>
                        <a:t>3</a:t>
                      </a:r>
                      <a:r>
                        <a:rPr lang="zh-CN" altLang="en-US" sz="2400" b="0">
                          <a:latin typeface="方正黑体_GBK" panose="03000509000000000000" charset="-122"/>
                          <a:ea typeface="方正黑体_GBK" panose="03000509000000000000" charset="-122"/>
                          <a:cs typeface="方正黑体_GBK" panose="03000509000000000000" charset="-122"/>
                        </a:rPr>
                        <a:t>题，</a:t>
                      </a:r>
                      <a:r>
                        <a:rPr lang="en-US" altLang="zh-CN" sz="2400" b="0">
                          <a:latin typeface="方正黑体_GBK" panose="03000509000000000000" charset="-122"/>
                          <a:ea typeface="方正黑体_GBK" panose="03000509000000000000" charset="-122"/>
                          <a:cs typeface="方正黑体_GBK" panose="03000509000000000000" charset="-122"/>
                        </a:rPr>
                        <a:t>2</a:t>
                      </a:r>
                      <a:r>
                        <a:rPr lang="zh-CN" altLang="en-US" sz="2400" b="0">
                          <a:latin typeface="方正黑体_GBK" panose="03000509000000000000" charset="-122"/>
                          <a:ea typeface="方正黑体_GBK" panose="03000509000000000000" charset="-122"/>
                          <a:cs typeface="方正黑体_GBK" panose="03000509000000000000" charset="-122"/>
                        </a:rPr>
                        <a:t>分，考查</a:t>
                      </a:r>
                      <a:r>
                        <a:rPr lang="zh-CN" sz="2400" b="0">
                          <a:solidFill>
                            <a:srgbClr val="FF0000"/>
                          </a:solidFill>
                          <a:latin typeface="方正黑体_GBK" panose="03000509000000000000" charset="-122"/>
                          <a:ea typeface="方正黑体_GBK" panose="03000509000000000000" charset="-122"/>
                          <a:cs typeface="方正黑体_GBK" panose="03000509000000000000" charset="-122"/>
                        </a:rPr>
                        <a:t>经纬网定位</a:t>
                      </a:r>
                      <a:endParaRPr lang="zh-CN" altLang="en-US" sz="2400" b="0">
                        <a:solidFill>
                          <a:srgbClr val="FF0000"/>
                        </a:solidFill>
                        <a:latin typeface="方正黑体_GBK" panose="03000509000000000000" charset="-122"/>
                        <a:ea typeface="方正黑体_GBK" panose="03000509000000000000" charset="-122"/>
                        <a:cs typeface="方正黑体_GBK" panose="03000509000000000000" charset="-122"/>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c>
                  <a:txBody>
                    <a:bodyPr vert="horz" wrap="square"/>
                    <a:lstStyle/>
                    <a:p>
                      <a:pPr marL="0" indent="0" algn="ctr" fontAlgn="b">
                        <a:lnSpc>
                          <a:spcPct val="150000"/>
                        </a:lnSpc>
                        <a:spcBef>
                          <a:spcPct val="0"/>
                        </a:spcBef>
                        <a:spcAft>
                          <a:spcPct val="0"/>
                        </a:spcAft>
                      </a:pPr>
                      <a:r>
                        <a:rPr lang="zh-CN" sz="2400" b="0">
                          <a:solidFill>
                            <a:srgbClr val="000000"/>
                          </a:solidFill>
                          <a:latin typeface="方正黑体_GBK" panose="03000509000000000000" charset="-122"/>
                          <a:ea typeface="方正黑体_GBK" panose="03000509000000000000" charset="-122"/>
                          <a:cs typeface="微软雅黑" panose="020b0503020204020204" pitchFamily="34" charset="-120"/>
                        </a:rPr>
                        <a:t>经纬网应用</a:t>
                      </a:r>
                      <a:endParaRPr lang="zh-CN" sz="2400" b="0">
                        <a:solidFill>
                          <a:srgbClr val="000000"/>
                        </a:solidFill>
                        <a:latin typeface="方正黑体_GBK" panose="03000509000000000000" charset="-122"/>
                        <a:ea typeface="方正黑体_GBK" panose="03000509000000000000" charset="-122"/>
                        <a:cs typeface="微软雅黑" panose="020b0503020204020204" pitchFamily="34" charset="-120"/>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r>
              <a:tr h="1185545">
                <a:tc>
                  <a:txBody>
                    <a:bodyPr vert="horz" wrap="square"/>
                    <a:lstStyle/>
                    <a:p>
                      <a:pPr marL="0" indent="0" algn="ctr" fontAlgn="ctr">
                        <a:lnSpc>
                          <a:spcPct val="150000"/>
                        </a:lnSpc>
                        <a:spcBef>
                          <a:spcPct val="0"/>
                        </a:spcBef>
                        <a:spcAft>
                          <a:spcPct val="0"/>
                        </a:spcAft>
                      </a:pPr>
                      <a:r>
                        <a:rPr lang="zh-CN" altLang="en-US" sz="2400" b="1">
                          <a:latin typeface="方正黑体_GBK" panose="03000509000000000000" charset="-122"/>
                          <a:ea typeface="方正黑体_GBK" panose="03000509000000000000" charset="-122"/>
                          <a:sym typeface="+mn-ea"/>
                        </a:rPr>
                        <a:t>地图三要素及应用</a:t>
                      </a:r>
                      <a:endParaRPr lang="zh-CN" altLang="en-US" sz="2400" b="1">
                        <a:latin typeface="方正黑体_GBK" panose="03000509000000000000" charset="-122"/>
                        <a:ea typeface="方正黑体_GBK" panose="03000509000000000000" charset="-122"/>
                        <a:sym typeface="+mn-ea"/>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c gridSpan="2">
                  <a:txBody>
                    <a:bodyPr vert="horz" wrap="square"/>
                    <a:lstStyle/>
                    <a:p>
                      <a:pPr marL="0" indent="0" algn="ctr" fontAlgn="ctr">
                        <a:lnSpc>
                          <a:spcPct val="150000"/>
                        </a:lnSpc>
                        <a:spcBef>
                          <a:spcPct val="0"/>
                        </a:spcBef>
                        <a:spcAft>
                          <a:spcPct val="0"/>
                        </a:spcAft>
                      </a:pPr>
                      <a:r>
                        <a:rPr lang="en-US" sz="2400">
                          <a:latin typeface="方正黑体_GBK" panose="03000509000000000000" charset="-122"/>
                          <a:ea typeface="方正黑体_GBK" panose="03000509000000000000" charset="-122"/>
                        </a:rPr>
                        <a:t>-</a:t>
                      </a:r>
                      <a:endParaRPr lang="en-US" sz="2400">
                        <a:solidFill>
                          <a:srgbClr val="FF0000"/>
                        </a:solidFill>
                        <a:latin typeface="方正黑体_GBK" panose="03000509000000000000" charset="-122"/>
                        <a:ea typeface="方正黑体_GBK" panose="03000509000000000000" charset="-122"/>
                        <a:cs typeface="微软雅黑" panose="020b0503020204020204" pitchFamily="34" charset="-120"/>
                        <a:sym typeface="+mn-ea"/>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c hMerge="1">
                  <a:txBody>
                    <a:bodyPr vert="horz" wrap="square"/>
                    <a:lstStyle/>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c>
                  <a:txBody>
                    <a:bodyPr vert="horz" wrap="square"/>
                    <a:lstStyle/>
                    <a:p>
                      <a:pPr marL="0" indent="0" algn="just" fontAlgn="ctr">
                        <a:lnSpc>
                          <a:spcPct val="150000"/>
                        </a:lnSpc>
                        <a:spcBef>
                          <a:spcPct val="0"/>
                        </a:spcBef>
                        <a:spcAft>
                          <a:spcPct val="0"/>
                        </a:spcAft>
                      </a:pPr>
                      <a:r>
                        <a:rPr lang="zh-CN" sz="2400">
                          <a:latin typeface="方正黑体_GBK" panose="03000509000000000000" charset="-122"/>
                          <a:ea typeface="方正黑体_GBK" panose="03000509000000000000" charset="-122"/>
                          <a:cs typeface="方正黑体_GBK" panose="03000509000000000000" charset="-122"/>
                          <a:sym typeface="+mn-ea"/>
                        </a:rPr>
                        <a:t>河北</a:t>
                      </a:r>
                      <a:r>
                        <a:rPr sz="2400">
                          <a:latin typeface="方正黑体_GBK" panose="03000509000000000000" charset="-122"/>
                          <a:ea typeface="方正黑体_GBK" panose="03000509000000000000" charset="-122"/>
                          <a:cs typeface="方正黑体_GBK" panose="03000509000000000000" charset="-122"/>
                          <a:sym typeface="+mn-ea"/>
                        </a:rPr>
                        <a:t>卷</a:t>
                      </a:r>
                      <a:r>
                        <a:rPr lang="zh-CN" sz="2400">
                          <a:latin typeface="方正黑体_GBK" panose="03000509000000000000" charset="-122"/>
                          <a:ea typeface="方正黑体_GBK" panose="03000509000000000000" charset="-122"/>
                          <a:cs typeface="方正黑体_GBK" panose="03000509000000000000" charset="-122"/>
                          <a:sym typeface="+mn-ea"/>
                        </a:rPr>
                        <a:t>，</a:t>
                      </a:r>
                      <a:r>
                        <a:rPr lang="en-US" altLang="zh-CN" sz="2400">
                          <a:latin typeface="方正黑体_GBK" panose="03000509000000000000" charset="-122"/>
                          <a:ea typeface="方正黑体_GBK" panose="03000509000000000000" charset="-122"/>
                          <a:cs typeface="方正黑体_GBK" panose="03000509000000000000" charset="-122"/>
                          <a:sym typeface="+mn-ea"/>
                        </a:rPr>
                        <a:t>4</a:t>
                      </a:r>
                      <a:r>
                        <a:rPr lang="zh-CN" altLang="en-US" sz="2400">
                          <a:latin typeface="方正黑体_GBK" panose="03000509000000000000" charset="-122"/>
                          <a:ea typeface="方正黑体_GBK" panose="03000509000000000000" charset="-122"/>
                          <a:cs typeface="方正黑体_GBK" panose="03000509000000000000" charset="-122"/>
                          <a:sym typeface="+mn-ea"/>
                        </a:rPr>
                        <a:t>题，</a:t>
                      </a:r>
                      <a:r>
                        <a:rPr lang="en-US" altLang="zh-CN" sz="2400">
                          <a:latin typeface="方正黑体_GBK" panose="03000509000000000000" charset="-122"/>
                          <a:ea typeface="方正黑体_GBK" panose="03000509000000000000" charset="-122"/>
                          <a:cs typeface="方正黑体_GBK" panose="03000509000000000000" charset="-122"/>
                          <a:sym typeface="+mn-ea"/>
                        </a:rPr>
                        <a:t>3</a:t>
                      </a:r>
                      <a:r>
                        <a:rPr lang="zh-CN" altLang="en-US" sz="2400">
                          <a:latin typeface="方正黑体_GBK" panose="03000509000000000000" charset="-122"/>
                          <a:ea typeface="方正黑体_GBK" panose="03000509000000000000" charset="-122"/>
                          <a:cs typeface="方正黑体_GBK" panose="03000509000000000000" charset="-122"/>
                          <a:sym typeface="+mn-ea"/>
                        </a:rPr>
                        <a:t>分，</a:t>
                      </a:r>
                      <a:r>
                        <a:rPr lang="zh-CN" sz="2400">
                          <a:latin typeface="方正黑体_GBK" panose="03000509000000000000" charset="-122"/>
                          <a:ea typeface="方正黑体_GBK" panose="03000509000000000000" charset="-122"/>
                          <a:cs typeface="方正黑体_GBK" panose="03000509000000000000" charset="-122"/>
                          <a:sym typeface="+mn-ea"/>
                        </a:rPr>
                        <a:t>考查</a:t>
                      </a:r>
                      <a:r>
                        <a:rPr lang="zh-CN" sz="2400">
                          <a:solidFill>
                            <a:srgbClr val="FF0000"/>
                          </a:solidFill>
                          <a:latin typeface="方正黑体_GBK" panose="03000509000000000000" charset="-122"/>
                          <a:ea typeface="方正黑体_GBK" panose="03000509000000000000" charset="-122"/>
                          <a:cs typeface="方正黑体_GBK" panose="03000509000000000000" charset="-122"/>
                          <a:sym typeface="+mn-ea"/>
                        </a:rPr>
                        <a:t>方向</a:t>
                      </a:r>
                      <a:endParaRPr lang="zh-CN" sz="2400">
                        <a:solidFill>
                          <a:srgbClr val="FF0000"/>
                        </a:solidFill>
                        <a:latin typeface="方正黑体_GBK" panose="03000509000000000000" charset="-122"/>
                        <a:ea typeface="方正黑体_GBK" panose="03000509000000000000" charset="-122"/>
                        <a:cs typeface="方正黑体_GBK" panose="03000509000000000000" charset="-122"/>
                        <a:sym typeface="+mn-ea"/>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c>
                  <a:txBody>
                    <a:bodyPr vert="horz" wrap="square"/>
                    <a:lstStyle/>
                    <a:p>
                      <a:pPr marL="0" indent="0" algn="ctr" fontAlgn="b">
                        <a:lnSpc>
                          <a:spcPct val="150000"/>
                        </a:lnSpc>
                        <a:spcBef>
                          <a:spcPct val="0"/>
                        </a:spcBef>
                        <a:spcAft>
                          <a:spcPct val="0"/>
                        </a:spcAft>
                      </a:pPr>
                      <a:r>
                        <a:rPr lang="zh-CN" sz="2400">
                          <a:solidFill>
                            <a:srgbClr val="000000"/>
                          </a:solidFill>
                          <a:latin typeface="方正黑体_GBK" panose="03000509000000000000" charset="-122"/>
                          <a:ea typeface="方正黑体_GBK" panose="03000509000000000000" charset="-122"/>
                          <a:cs typeface="微软雅黑" panose="020b0503020204020204" pitchFamily="34" charset="-120"/>
                        </a:rPr>
                        <a:t>方向</a:t>
                      </a:r>
                      <a:endParaRPr lang="zh-CN" sz="2400">
                        <a:solidFill>
                          <a:srgbClr val="000000"/>
                        </a:solidFill>
                        <a:latin typeface="方正黑体_GBK" panose="03000509000000000000" charset="-122"/>
                        <a:ea typeface="方正黑体_GBK" panose="03000509000000000000" charset="-122"/>
                        <a:cs typeface="微软雅黑" panose="020b0503020204020204" pitchFamily="34" charset="-120"/>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r>
            </a:tbl>
          </a:graphicData>
        </a:graphic>
      </p:graphicFrame>
      <p:sp>
        <p:nvSpPr>
          <p:cNvPr id="19" name="矩形 18" title=""/>
          <p:cNvSpPr/>
          <p:nvPr>
            <p:custDataLst>
              <p:tags r:id="rId7"/>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大标宋简体" panose="03000509000000000000" charset="-122"/>
              <a:ea typeface="方正大标宋简体" panose="03000509000000000000" charset="-122"/>
            </a:endParaRPr>
          </a:p>
        </p:txBody>
      </p:sp>
      <p:sp>
        <p:nvSpPr>
          <p:cNvPr id="39" name="文本框 38" title=""/>
          <p:cNvSpPr txBox="1"/>
          <p:nvPr>
            <p:custDataLst>
              <p:tags r:id="rId8"/>
            </p:custDataLst>
          </p:nvPr>
        </p:nvSpPr>
        <p:spPr>
          <a:xfrm>
            <a:off x="0" y="46990"/>
            <a:ext cx="3912235" cy="431165"/>
          </a:xfrm>
          <a:prstGeom prst="rect">
            <a:avLst/>
          </a:prstGeom>
          <a:noFill/>
          <a:effectLst>
            <a:outerShdw blurRad="50800" dist="38100" dir="2700000" algn="tl" rotWithShape="0">
              <a:prstClr val="black">
                <a:alpha val="40000"/>
              </a:prstClr>
            </a:outerShdw>
          </a:effectLst>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rPr>
              <a:t>考情透视</a:t>
            </a:r>
            <a:r>
              <a:rPr kumimoji="0" lang="en-US" altLang="zh-CN"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rPr>
              <a:t>·</a:t>
            </a:r>
            <a:r>
              <a:rPr kumimoji="0" lang="zh-CN" altLang="en-US"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rPr>
              <a:t>命题预警</a:t>
            </a:r>
            <a:endParaRPr kumimoji="0" lang="zh-CN" altLang="en-US"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graphicFrame>
        <p:nvGraphicFramePr>
          <p:cNvPr id="8" name="表格 7" title=""/>
          <p:cNvGraphicFramePr>
            <a:graphicFrameLocks noGrp="1"/>
          </p:cNvGraphicFramePr>
          <p:nvPr>
            <p:custDataLst>
              <p:tags r:id="rId4"/>
            </p:custDataLst>
          </p:nvPr>
        </p:nvGraphicFramePr>
        <p:xfrm>
          <a:off x="-10160" y="457835"/>
          <a:ext cx="12169775" cy="6085205"/>
        </p:xfrm>
        <a:graphic>
          <a:graphicData uri="http://schemas.openxmlformats.org/drawingml/2006/table">
            <a:tbl>
              <a:tblPr/>
              <a:tblGrid>
                <a:gridCol w="605155"/>
                <a:gridCol w="11564620"/>
              </a:tblGrid>
              <a:tr h="3941445">
                <a:tc>
                  <a:txBody>
                    <a:bodyPr vert="horz" wrap="square"/>
                    <a:lstStyle/>
                    <a:p>
                      <a:pPr marL="0" indent="0" algn="ctr" fontAlgn="ctr">
                        <a:lnSpc>
                          <a:spcPct val="110000"/>
                        </a:lnSpc>
                        <a:spcBef>
                          <a:spcPct val="0"/>
                        </a:spcBef>
                        <a:spcAft>
                          <a:spcPct val="0"/>
                        </a:spcAft>
                        <a:buNone/>
                      </a:pPr>
                      <a:r>
                        <a:rPr lang="zh-CN" sz="2200" b="1">
                          <a:solidFill>
                            <a:schemeClr val="bg1"/>
                          </a:solidFill>
                          <a:latin typeface="方正黑体_GBK" panose="03000509000000000000" charset="-122"/>
                          <a:ea typeface="方正黑体_GBK" panose="03000509000000000000" charset="-122"/>
                          <a:cs typeface="微软雅黑" panose="020b0503020204020204" pitchFamily="34" charset="-120"/>
                          <a:sym typeface="+mn-ea"/>
                        </a:rPr>
                        <a:t>考情分析</a:t>
                      </a:r>
                      <a:endParaRPr lang="zh-CN" altLang="en-US" sz="2200" b="1">
                        <a:solidFill>
                          <a:schemeClr val="bg1"/>
                        </a:solidFill>
                        <a:latin typeface="方正黑体_GBK" panose="03000509000000000000" charset="-122"/>
                        <a:ea typeface="方正黑体_GBK" panose="03000509000000000000" charset="-122"/>
                        <a:cs typeface="微软雅黑" panose="020b0503020204020204" pitchFamily="34" charset="-120"/>
                        <a:sym typeface="+mn-ea"/>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0070C0"/>
                    </a:solidFill>
                  </a:tcPr>
                </a:tc>
                <a:tc>
                  <a:txBody>
                    <a:bodyPr vert="horz" wrap="square"/>
                    <a:lstStyle/>
                    <a:p>
                      <a:pPr marL="0" indent="0" algn="just" fontAlgn="ctr">
                        <a:lnSpc>
                          <a:spcPct val="11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1</a:t>
                      </a:r>
                      <a:r>
                        <a:rPr lang="zh-CN" sz="2200" b="1">
                          <a:latin typeface="方正黑体_GBK" panose="03000509000000000000" charset="-122"/>
                          <a:ea typeface="方正黑体_GBK" panose="03000509000000000000" charset="-122"/>
                          <a:cs typeface="方正黑体_GBK" panose="03000509000000000000" charset="-122"/>
                        </a:rPr>
                        <a:t>．从命题题型和内容上看，高考命题不多，试题以</a:t>
                      </a:r>
                      <a:r>
                        <a:rPr lang="zh-CN" sz="2200" b="1">
                          <a:solidFill>
                            <a:srgbClr val="C00000"/>
                          </a:solidFill>
                          <a:latin typeface="方正黑体_GBK" panose="03000509000000000000" charset="-122"/>
                          <a:ea typeface="方正黑体_GBK" panose="03000509000000000000" charset="-122"/>
                          <a:cs typeface="方正黑体_GBK" panose="03000509000000000000" charset="-122"/>
                        </a:rPr>
                        <a:t>选择题</a:t>
                      </a:r>
                      <a:r>
                        <a:rPr lang="zh-CN" sz="2200" b="1">
                          <a:latin typeface="方正黑体_GBK" panose="03000509000000000000" charset="-122"/>
                          <a:ea typeface="方正黑体_GBK" panose="03000509000000000000" charset="-122"/>
                          <a:cs typeface="方正黑体_GBK" panose="03000509000000000000" charset="-122"/>
                        </a:rPr>
                        <a:t>为主，题目容易，主要从以下几方面考查：</a:t>
                      </a:r>
                      <a:r>
                        <a:rPr lang="zh-CN" sz="2200" b="1">
                          <a:solidFill>
                            <a:srgbClr val="C00000"/>
                          </a:solidFill>
                          <a:latin typeface="方正黑体_GBK" panose="03000509000000000000" charset="-122"/>
                          <a:ea typeface="方正黑体_GBK" panose="03000509000000000000" charset="-122"/>
                          <a:cs typeface="方正黑体_GBK" panose="03000509000000000000" charset="-122"/>
                        </a:rPr>
                        <a:t>经纬度数值与空间距离、方向的关系、纬度位置与气温的关系、地图比例尺和方向</a:t>
                      </a:r>
                      <a:r>
                        <a:rPr lang="zh-CN" sz="2200" b="1">
                          <a:latin typeface="方正黑体_GBK" panose="03000509000000000000" charset="-122"/>
                          <a:ea typeface="方正黑体_GBK" panose="03000509000000000000" charset="-122"/>
                          <a:cs typeface="方正黑体_GBK" panose="03000509000000000000" charset="-122"/>
                        </a:rPr>
                        <a:t>等。</a:t>
                      </a:r>
                      <a:endParaRPr lang="zh-CN"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2</a:t>
                      </a:r>
                      <a:r>
                        <a:rPr lang="zh-CN" sz="2200" b="1">
                          <a:latin typeface="方正黑体_GBK" panose="03000509000000000000" charset="-122"/>
                          <a:ea typeface="方正黑体_GBK" panose="03000509000000000000" charset="-122"/>
                          <a:cs typeface="方正黑体_GBK" panose="03000509000000000000" charset="-122"/>
                        </a:rPr>
                        <a:t>．从命题思路上看</a:t>
                      </a:r>
                      <a:endParaRPr lang="zh-CN"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pPr>
                      <a:r>
                        <a:rPr lang="zh-CN" sz="2200" b="1">
                          <a:latin typeface="方正黑体_GBK" panose="03000509000000000000" charset="-122"/>
                          <a:ea typeface="方正黑体_GBK" panose="03000509000000000000" charset="-122"/>
                          <a:cs typeface="方正黑体_GBK" panose="03000509000000000000" charset="-122"/>
                        </a:rPr>
                        <a:t>(1)经纬网与地图三要素多结合区域定位和地理实践力进行考查，侧重体现地理的</a:t>
                      </a:r>
                      <a:r>
                        <a:rPr lang="zh-CN" sz="2200" b="1">
                          <a:solidFill>
                            <a:srgbClr val="0070C0"/>
                          </a:solidFill>
                          <a:latin typeface="方正黑体_GBK" panose="03000509000000000000" charset="-122"/>
                          <a:ea typeface="方正黑体_GBK" panose="03000509000000000000" charset="-122"/>
                          <a:cs typeface="方正黑体_GBK" panose="03000509000000000000" charset="-122"/>
                        </a:rPr>
                        <a:t>工具性</a:t>
                      </a:r>
                      <a:r>
                        <a:rPr lang="zh-CN" sz="2200" b="1">
                          <a:latin typeface="方正黑体_GBK" panose="03000509000000000000" charset="-122"/>
                          <a:ea typeface="方正黑体_GBK" panose="03000509000000000000" charset="-122"/>
                          <a:cs typeface="方正黑体_GBK" panose="03000509000000000000" charset="-122"/>
                        </a:rPr>
                        <a:t>；</a:t>
                      </a:r>
                      <a:endParaRPr lang="zh-CN"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pPr>
                      <a:r>
                        <a:rPr lang="zh-CN" sz="2200" b="1">
                          <a:latin typeface="方正黑体_GBK" panose="03000509000000000000" charset="-122"/>
                          <a:ea typeface="方正黑体_GBK" panose="03000509000000000000" charset="-122"/>
                          <a:cs typeface="方正黑体_GBK" panose="03000509000000000000" charset="-122"/>
                        </a:rPr>
                        <a:t>(2)以</a:t>
                      </a:r>
                      <a:r>
                        <a:rPr lang="zh-CN" sz="2200" b="1">
                          <a:solidFill>
                            <a:srgbClr val="0070C0"/>
                          </a:solidFill>
                          <a:latin typeface="方正黑体_GBK" panose="03000509000000000000" charset="-122"/>
                          <a:ea typeface="方正黑体_GBK" panose="03000509000000000000" charset="-122"/>
                          <a:cs typeface="方正黑体_GBK" panose="03000509000000000000" charset="-122"/>
                        </a:rPr>
                        <a:t>国家重大战略</a:t>
                      </a:r>
                      <a:r>
                        <a:rPr lang="zh-CN" sz="2200" b="1">
                          <a:latin typeface="方正黑体_GBK" panose="03000509000000000000" charset="-122"/>
                          <a:ea typeface="方正黑体_GBK" panose="03000509000000000000" charset="-122"/>
                          <a:cs typeface="方正黑体_GBK" panose="03000509000000000000" charset="-122"/>
                        </a:rPr>
                        <a:t>或</a:t>
                      </a:r>
                      <a:r>
                        <a:rPr lang="zh-CN" sz="2200" b="1">
                          <a:solidFill>
                            <a:srgbClr val="0070C0"/>
                          </a:solidFill>
                          <a:latin typeface="方正黑体_GBK" panose="03000509000000000000" charset="-122"/>
                          <a:ea typeface="方正黑体_GBK" panose="03000509000000000000" charset="-122"/>
                          <a:cs typeface="方正黑体_GBK" panose="03000509000000000000" charset="-122"/>
                        </a:rPr>
                        <a:t>工程建设</a:t>
                      </a:r>
                      <a:r>
                        <a:rPr lang="zh-CN" sz="2200" b="1">
                          <a:latin typeface="方正黑体_GBK" panose="03000509000000000000" charset="-122"/>
                          <a:ea typeface="方正黑体_GBK" panose="03000509000000000000" charset="-122"/>
                          <a:cs typeface="方正黑体_GBK" panose="03000509000000000000" charset="-122"/>
                        </a:rPr>
                        <a:t>为载体进行命题，侧重体现地理的</a:t>
                      </a:r>
                      <a:r>
                        <a:rPr lang="zh-CN" sz="2200" b="1">
                          <a:solidFill>
                            <a:srgbClr val="0070C0"/>
                          </a:solidFill>
                          <a:latin typeface="方正黑体_GBK" panose="03000509000000000000" charset="-122"/>
                          <a:ea typeface="方正黑体_GBK" panose="03000509000000000000" charset="-122"/>
                          <a:cs typeface="方正黑体_GBK" panose="03000509000000000000" charset="-122"/>
                        </a:rPr>
                        <a:t>应用性</a:t>
                      </a:r>
                      <a:r>
                        <a:rPr lang="zh-CN" sz="2200" b="1">
                          <a:latin typeface="方正黑体_GBK" panose="03000509000000000000" charset="-122"/>
                          <a:ea typeface="方正黑体_GBK" panose="03000509000000000000" charset="-122"/>
                          <a:cs typeface="方正黑体_GBK" panose="03000509000000000000" charset="-122"/>
                        </a:rPr>
                        <a:t>；</a:t>
                      </a:r>
                      <a:endParaRPr lang="zh-CN"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pPr>
                      <a:r>
                        <a:rPr lang="zh-CN" sz="2200" b="1">
                          <a:latin typeface="方正黑体_GBK" panose="03000509000000000000" charset="-122"/>
                          <a:ea typeface="方正黑体_GBK" panose="03000509000000000000" charset="-122"/>
                          <a:cs typeface="方正黑体_GBK" panose="03000509000000000000" charset="-122"/>
                        </a:rPr>
                        <a:t>(3)以</a:t>
                      </a:r>
                      <a:r>
                        <a:rPr lang="zh-CN" sz="2200" b="1">
                          <a:solidFill>
                            <a:srgbClr val="0070C0"/>
                          </a:solidFill>
                          <a:latin typeface="方正黑体_GBK" panose="03000509000000000000" charset="-122"/>
                          <a:ea typeface="方正黑体_GBK" panose="03000509000000000000" charset="-122"/>
                          <a:cs typeface="方正黑体_GBK" panose="03000509000000000000" charset="-122"/>
                        </a:rPr>
                        <a:t>古代地图</a:t>
                      </a:r>
                      <a:r>
                        <a:rPr lang="zh-CN" sz="2200" b="1">
                          <a:latin typeface="方正黑体_GBK" panose="03000509000000000000" charset="-122"/>
                          <a:ea typeface="方正黑体_GBK" panose="03000509000000000000" charset="-122"/>
                          <a:cs typeface="方正黑体_GBK" panose="03000509000000000000" charset="-122"/>
                        </a:rPr>
                        <a:t>、</a:t>
                      </a:r>
                      <a:r>
                        <a:rPr lang="zh-CN" sz="2200" b="1">
                          <a:solidFill>
                            <a:srgbClr val="0070C0"/>
                          </a:solidFill>
                          <a:latin typeface="方正黑体_GBK" panose="03000509000000000000" charset="-122"/>
                          <a:ea typeface="方正黑体_GBK" panose="03000509000000000000" charset="-122"/>
                          <a:cs typeface="方正黑体_GBK" panose="03000509000000000000" charset="-122"/>
                        </a:rPr>
                        <a:t>地理典籍</a:t>
                      </a:r>
                      <a:r>
                        <a:rPr lang="zh-CN" sz="2200" b="1">
                          <a:latin typeface="方正黑体_GBK" panose="03000509000000000000" charset="-122"/>
                          <a:ea typeface="方正黑体_GBK" panose="03000509000000000000" charset="-122"/>
                          <a:cs typeface="方正黑体_GBK" panose="03000509000000000000" charset="-122"/>
                        </a:rPr>
                        <a:t>等为载体进行命题，弘扬</a:t>
                      </a:r>
                      <a:r>
                        <a:rPr lang="zh-CN" sz="2200" b="1">
                          <a:solidFill>
                            <a:srgbClr val="0070C0"/>
                          </a:solidFill>
                          <a:latin typeface="方正黑体_GBK" panose="03000509000000000000" charset="-122"/>
                          <a:ea typeface="方正黑体_GBK" panose="03000509000000000000" charset="-122"/>
                          <a:cs typeface="方正黑体_GBK" panose="03000509000000000000" charset="-122"/>
                        </a:rPr>
                        <a:t>传统文化</a:t>
                      </a:r>
                      <a:r>
                        <a:rPr lang="zh-CN" sz="2200" b="1">
                          <a:latin typeface="方正黑体_GBK" panose="03000509000000000000" charset="-122"/>
                          <a:ea typeface="方正黑体_GBK" panose="03000509000000000000" charset="-122"/>
                          <a:cs typeface="方正黑体_GBK" panose="03000509000000000000" charset="-122"/>
                        </a:rPr>
                        <a:t>，增强民族自豪感。</a:t>
                      </a:r>
                      <a:endParaRPr lang="zh-CN"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pPr>
                      <a:r>
                        <a:rPr lang="zh-CN" sz="2200" b="1">
                          <a:latin typeface="方正黑体_GBK" panose="03000509000000000000" charset="-122"/>
                          <a:ea typeface="方正黑体_GBK" panose="03000509000000000000" charset="-122"/>
                          <a:cs typeface="方正黑体_GBK" panose="03000509000000000000" charset="-122"/>
                        </a:rPr>
                        <a:t>预计今后继续以地理实践力、区域认知和中华传统地理智慧作为命题热点，考查考生的空间定位和综合思维能力。</a:t>
                      </a:r>
                      <a:endParaRPr lang="zh-CN"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pPr>
                      <a:r>
                        <a:rPr lang="zh-CN" sz="2200" b="1">
                          <a:latin typeface="方正黑体_GBK" panose="03000509000000000000" charset="-122"/>
                          <a:ea typeface="方正黑体_GBK" panose="03000509000000000000" charset="-122"/>
                          <a:cs typeface="方正黑体_GBK" panose="03000509000000000000" charset="-122"/>
                        </a:rPr>
                        <a:t>复习过程中</a:t>
                      </a:r>
                      <a:r>
                        <a:rPr lang="zh-CN" sz="2200" b="1">
                          <a:solidFill>
                            <a:srgbClr val="C00000"/>
                          </a:solidFill>
                          <a:latin typeface="方正黑体_GBK" panose="03000509000000000000" charset="-122"/>
                          <a:ea typeface="方正黑体_GBK" panose="03000509000000000000" charset="-122"/>
                          <a:cs typeface="方正黑体_GBK" panose="03000509000000000000" charset="-122"/>
                        </a:rPr>
                        <a:t>熟练</a:t>
                      </a:r>
                      <a:r>
                        <a:rPr lang="zh-CN" sz="2200" b="1">
                          <a:latin typeface="方正黑体_GBK" panose="03000509000000000000" charset="-122"/>
                          <a:ea typeface="方正黑体_GBK" panose="03000509000000000000" charset="-122"/>
                          <a:cs typeface="方正黑体_GBK" panose="03000509000000000000" charset="-122"/>
                        </a:rPr>
                        <a:t>掌握</a:t>
                      </a:r>
                      <a:r>
                        <a:rPr lang="zh-CN" sz="2200" b="1">
                          <a:solidFill>
                            <a:schemeClr val="accent6"/>
                          </a:solidFill>
                          <a:latin typeface="方正黑体_GBK" panose="03000509000000000000" charset="-122"/>
                          <a:ea typeface="方正黑体_GBK" panose="03000509000000000000" charset="-122"/>
                          <a:cs typeface="方正黑体_GBK" panose="03000509000000000000" charset="-122"/>
                        </a:rPr>
                        <a:t>经纬网判读</a:t>
                      </a:r>
                      <a:r>
                        <a:rPr lang="zh-CN" sz="2200" b="1">
                          <a:latin typeface="方正黑体_GBK" panose="03000509000000000000" charset="-122"/>
                          <a:ea typeface="方正黑体_GBK" panose="03000509000000000000" charset="-122"/>
                          <a:cs typeface="方正黑体_GBK" panose="03000509000000000000" charset="-122"/>
                        </a:rPr>
                        <a:t>，强化</a:t>
                      </a:r>
                      <a:r>
                        <a:rPr lang="zh-CN" sz="2200" b="1">
                          <a:solidFill>
                            <a:schemeClr val="accent6"/>
                          </a:solidFill>
                          <a:latin typeface="方正黑体_GBK" panose="03000509000000000000" charset="-122"/>
                          <a:ea typeface="方正黑体_GBK" panose="03000509000000000000" charset="-122"/>
                          <a:cs typeface="方正黑体_GBK" panose="03000509000000000000" charset="-122"/>
                        </a:rPr>
                        <a:t>比例尺、方向和图例的运用能力</a:t>
                      </a:r>
                      <a:r>
                        <a:rPr lang="zh-CN" sz="2200" b="1">
                          <a:latin typeface="方正黑体_GBK" panose="03000509000000000000" charset="-122"/>
                          <a:ea typeface="方正黑体_GBK" panose="03000509000000000000" charset="-122"/>
                          <a:cs typeface="方正黑体_GBK" panose="03000509000000000000" charset="-122"/>
                        </a:rPr>
                        <a:t>，</a:t>
                      </a:r>
                      <a:r>
                        <a:rPr lang="zh-CN" sz="2200" b="1">
                          <a:solidFill>
                            <a:srgbClr val="C00000"/>
                          </a:solidFill>
                          <a:latin typeface="方正黑体_GBK" panose="03000509000000000000" charset="-122"/>
                          <a:ea typeface="方正黑体_GBK" panose="03000509000000000000" charset="-122"/>
                          <a:cs typeface="方正黑体_GBK" panose="03000509000000000000" charset="-122"/>
                        </a:rPr>
                        <a:t>多关注</a:t>
                      </a:r>
                      <a:r>
                        <a:rPr lang="zh-CN" sz="2200" b="1">
                          <a:solidFill>
                            <a:schemeClr val="accent6"/>
                          </a:solidFill>
                          <a:latin typeface="方正黑体_GBK" panose="03000509000000000000" charset="-122"/>
                          <a:ea typeface="方正黑体_GBK" panose="03000509000000000000" charset="-122"/>
                          <a:cs typeface="方正黑体_GBK" panose="03000509000000000000" charset="-122"/>
                        </a:rPr>
                        <a:t>地图运用知识</a:t>
                      </a:r>
                      <a:r>
                        <a:rPr lang="zh-CN" sz="2200" b="1">
                          <a:latin typeface="方正黑体_GBK" panose="03000509000000000000" charset="-122"/>
                          <a:ea typeface="方正黑体_GBK" panose="03000509000000000000" charset="-122"/>
                          <a:cs typeface="方正黑体_GBK" panose="03000509000000000000" charset="-122"/>
                        </a:rPr>
                        <a:t>。</a:t>
                      </a:r>
                      <a:endParaRPr lang="zh-CN" sz="2200" b="1">
                        <a:latin typeface="方正黑体_GBK" panose="03000509000000000000" charset="-122"/>
                        <a:ea typeface="方正黑体_GBK" panose="03000509000000000000" charset="-122"/>
                        <a:cs typeface="方正黑体_GBK" panose="03000509000000000000" charset="-122"/>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r>
              <a:tr h="2143760">
                <a:tc>
                  <a:txBody>
                    <a:bodyPr vert="horz" wrap="square"/>
                    <a:lstStyle/>
                    <a:p>
                      <a:pPr marL="0" indent="0" algn="ctr" fontAlgn="ctr">
                        <a:lnSpc>
                          <a:spcPct val="110000"/>
                        </a:lnSpc>
                        <a:spcBef>
                          <a:spcPct val="0"/>
                        </a:spcBef>
                        <a:spcAft>
                          <a:spcPct val="0"/>
                        </a:spcAft>
                        <a:buNone/>
                      </a:pPr>
                      <a:r>
                        <a:rPr lang="zh-CN" altLang="en-US" sz="2200" b="1">
                          <a:solidFill>
                            <a:schemeClr val="bg1"/>
                          </a:solidFill>
                          <a:latin typeface="方正黑体_GBK" panose="03000509000000000000" charset="-122"/>
                          <a:ea typeface="方正黑体_GBK" panose="03000509000000000000" charset="-122"/>
                          <a:cs typeface="微软雅黑" panose="020b0503020204020204" pitchFamily="34" charset="-120"/>
                          <a:sym typeface="+mn-ea"/>
                        </a:rPr>
                        <a:t>复习目标</a:t>
                      </a:r>
                      <a:endParaRPr lang="zh-CN" altLang="en-US" sz="2200" b="1">
                        <a:solidFill>
                          <a:schemeClr val="bg1"/>
                        </a:solidFill>
                        <a:latin typeface="方正黑体_GBK" panose="03000509000000000000" charset="-122"/>
                        <a:ea typeface="方正黑体_GBK" panose="03000509000000000000" charset="-122"/>
                        <a:cs typeface="微软雅黑" panose="020b0503020204020204" pitchFamily="34" charset="-120"/>
                        <a:sym typeface="+mn-ea"/>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0070C0"/>
                    </a:solidFill>
                  </a:tcPr>
                </a:tc>
                <a:tc>
                  <a:txBody>
                    <a:bodyPr vert="horz" wrap="square"/>
                    <a:lstStyle/>
                    <a:p>
                      <a:pPr marL="0" indent="0" algn="just" fontAlgn="ctr">
                        <a:lnSpc>
                          <a:spcPct val="110000"/>
                        </a:lnSpc>
                        <a:spcBef>
                          <a:spcPct val="0"/>
                        </a:spcBef>
                        <a:spcAft>
                          <a:spcPct val="0"/>
                        </a:spcAft>
                        <a:buNone/>
                      </a:pPr>
                      <a:r>
                        <a:rPr lang="en-US" altLang="zh-CN" sz="2200" b="1">
                          <a:latin typeface="方正黑体_GBK" panose="03000509000000000000" charset="-122"/>
                          <a:ea typeface="方正黑体_GBK" panose="03000509000000000000" charset="-122"/>
                          <a:cs typeface="方正黑体_GBK" panose="03000509000000000000" charset="-122"/>
                        </a:rPr>
                        <a:t>1</a:t>
                      </a:r>
                      <a:r>
                        <a:rPr lang="zh-CN" altLang="en-US" sz="2200" b="1">
                          <a:latin typeface="方正黑体_GBK" panose="03000509000000000000" charset="-122"/>
                          <a:ea typeface="方正黑体_GBK" panose="03000509000000000000" charset="-122"/>
                          <a:cs typeface="方正黑体_GBK" panose="03000509000000000000" charset="-122"/>
                        </a:rPr>
                        <a:t>．</a:t>
                      </a: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rPr>
                        <a:t>了解</a:t>
                      </a:r>
                      <a:r>
                        <a:rPr lang="zh-CN" altLang="en-US" sz="2200" b="1">
                          <a:latin typeface="方正黑体_GBK" panose="03000509000000000000" charset="-122"/>
                          <a:ea typeface="方正黑体_GBK" panose="03000509000000000000" charset="-122"/>
                          <a:cs typeface="方正黑体_GBK" panose="03000509000000000000" charset="-122"/>
                        </a:rPr>
                        <a:t>地球形状和大小。</a:t>
                      </a:r>
                      <a:endParaRPr lang="zh-CN" altLang="en-US"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buNone/>
                      </a:pPr>
                      <a:r>
                        <a:rPr lang="en-US" altLang="zh-CN" sz="2200" b="1">
                          <a:latin typeface="方正黑体_GBK" panose="03000509000000000000" charset="-122"/>
                          <a:ea typeface="方正黑体_GBK" panose="03000509000000000000" charset="-122"/>
                          <a:cs typeface="方正黑体_GBK" panose="03000509000000000000" charset="-122"/>
                        </a:rPr>
                        <a:t>2</a:t>
                      </a:r>
                      <a:r>
                        <a:rPr lang="zh-CN" altLang="en-US" sz="2200" b="1">
                          <a:latin typeface="方正黑体_GBK" panose="03000509000000000000" charset="-122"/>
                          <a:ea typeface="方正黑体_GBK" panose="03000509000000000000" charset="-122"/>
                          <a:cs typeface="方正黑体_GBK" panose="03000509000000000000" charset="-122"/>
                        </a:rPr>
                        <a:t>．</a:t>
                      </a: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rPr>
                        <a:t>比较</a:t>
                      </a:r>
                      <a:r>
                        <a:rPr lang="zh-CN" altLang="en-US" sz="2200" b="1">
                          <a:latin typeface="方正黑体_GBK" panose="03000509000000000000" charset="-122"/>
                          <a:ea typeface="方正黑体_GBK" panose="03000509000000000000" charset="-122"/>
                          <a:cs typeface="方正黑体_GBK" panose="03000509000000000000" charset="-122"/>
                        </a:rPr>
                        <a:t>经线与纬线、经度与纬度的异同。</a:t>
                      </a:r>
                      <a:endParaRPr lang="zh-CN" altLang="en-US"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buNone/>
                      </a:pPr>
                      <a:r>
                        <a:rPr lang="en-US" altLang="zh-CN" sz="2200" b="1">
                          <a:latin typeface="方正黑体_GBK" panose="03000509000000000000" charset="-122"/>
                          <a:ea typeface="方正黑体_GBK" panose="03000509000000000000" charset="-122"/>
                          <a:cs typeface="方正黑体_GBK" panose="03000509000000000000" charset="-122"/>
                        </a:rPr>
                        <a:t>3</a:t>
                      </a:r>
                      <a:r>
                        <a:rPr lang="zh-CN" altLang="en-US" sz="2200" b="1">
                          <a:latin typeface="方正黑体_GBK" panose="03000509000000000000" charset="-122"/>
                          <a:ea typeface="方正黑体_GBK" panose="03000509000000000000" charset="-122"/>
                          <a:cs typeface="方正黑体_GBK" panose="03000509000000000000" charset="-122"/>
                        </a:rPr>
                        <a:t>．</a:t>
                      </a: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rPr>
                        <a:t>掌握</a:t>
                      </a:r>
                      <a:r>
                        <a:rPr lang="zh-CN" altLang="en-US" sz="2200" b="1">
                          <a:latin typeface="方正黑体_GBK" panose="03000509000000000000" charset="-122"/>
                          <a:ea typeface="方正黑体_GBK" panose="03000509000000000000" charset="-122"/>
                          <a:cs typeface="方正黑体_GBK" panose="03000509000000000000" charset="-122"/>
                        </a:rPr>
                        <a:t>经纬网进行区域定位、距离计算、航线选择、比例尺大小比较等。</a:t>
                      </a:r>
                      <a:endParaRPr lang="zh-CN" altLang="en-US" sz="2200" b="1">
                        <a:latin typeface="方正黑体_GBK" panose="03000509000000000000" charset="-122"/>
                        <a:ea typeface="方正黑体_GBK" panose="03000509000000000000" charset="-122"/>
                        <a:cs typeface="方正黑体_GBK" panose="03000509000000000000" charset="-122"/>
                      </a:endParaRPr>
                    </a:p>
                    <a:p>
                      <a:pPr marL="0" indent="0" algn="just" fontAlgn="ctr">
                        <a:lnSpc>
                          <a:spcPct val="110000"/>
                        </a:lnSpc>
                        <a:spcBef>
                          <a:spcPct val="0"/>
                        </a:spcBef>
                        <a:spcAft>
                          <a:spcPct val="0"/>
                        </a:spcAft>
                        <a:buNone/>
                      </a:pPr>
                      <a:r>
                        <a:rPr lang="en-US" altLang="zh-CN" sz="2200" b="1">
                          <a:latin typeface="方正黑体_GBK" panose="03000509000000000000" charset="-122"/>
                          <a:ea typeface="方正黑体_GBK" panose="03000509000000000000" charset="-122"/>
                          <a:cs typeface="方正黑体_GBK" panose="03000509000000000000" charset="-122"/>
                        </a:rPr>
                        <a:t>4</a:t>
                      </a:r>
                      <a:r>
                        <a:rPr lang="zh-CN" altLang="en-US" sz="2200" b="1">
                          <a:latin typeface="方正黑体_GBK" panose="03000509000000000000" charset="-122"/>
                          <a:ea typeface="方正黑体_GBK" panose="03000509000000000000" charset="-122"/>
                          <a:cs typeface="方正黑体_GBK" panose="03000509000000000000" charset="-122"/>
                        </a:rPr>
                        <a:t>．</a:t>
                      </a: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rPr>
                        <a:t>熟知</a:t>
                      </a:r>
                      <a:r>
                        <a:rPr lang="zh-CN" altLang="en-US" sz="2200" b="1">
                          <a:latin typeface="方正黑体_GBK" panose="03000509000000000000" charset="-122"/>
                          <a:ea typeface="方正黑体_GBK" panose="03000509000000000000" charset="-122"/>
                          <a:cs typeface="方正黑体_GBK" panose="03000509000000000000" charset="-122"/>
                        </a:rPr>
                        <a:t>地图的三要素，能准确判读地图上的方向与换算地图比例尺。</a:t>
                      </a:r>
                      <a:endParaRPr lang="zh-CN" altLang="en-US" sz="2200" b="1">
                        <a:latin typeface="方正黑体_GBK" panose="03000509000000000000" charset="-122"/>
                        <a:ea typeface="方正黑体_GBK" panose="03000509000000000000" charset="-122"/>
                        <a:cs typeface="方正黑体_GBK" panose="03000509000000000000" charset="-122"/>
                      </a:endParaRPr>
                    </a:p>
                  </a:txBody>
                  <a:tcPr marL="68580" marR="68580" marT="0" marB="0" anchor="ctr">
                    <a:lnL w="6350" cap="flat" cmpd="sng">
                      <a:solidFill>
                        <a:srgbClr val="2F5496"/>
                      </a:solidFill>
                      <a:prstDash val="dot"/>
                      <a:headEnd type="none" w="med" len="med"/>
                      <a:tailEnd type="none" w="med" len="med"/>
                    </a:lnL>
                    <a:lnR w="6350" cap="flat" cmpd="sng">
                      <a:solidFill>
                        <a:srgbClr val="2F5496"/>
                      </a:solidFill>
                      <a:prstDash val="dot"/>
                      <a:headEnd type="none" w="med" len="med"/>
                      <a:tailEnd type="none" w="med" len="med"/>
                    </a:lnR>
                    <a:lnT w="6350" cap="flat" cmpd="sng">
                      <a:solidFill>
                        <a:srgbClr val="2F5496"/>
                      </a:solidFill>
                      <a:prstDash val="dot"/>
                      <a:headEnd type="none" w="med" len="med"/>
                      <a:tailEnd type="none" w="med" len="med"/>
                    </a:lnT>
                    <a:lnB w="6350" cap="flat" cmpd="sng">
                      <a:solidFill>
                        <a:srgbClr val="2F5496"/>
                      </a:solidFill>
                      <a:prstDash val="dot"/>
                      <a:headEnd type="none" w="med" len="med"/>
                      <a:tailEnd type="none" w="med" len="med"/>
                    </a:lnB>
                    <a:solidFill>
                      <a:srgbClr val="FEFEFE"/>
                    </a:solidFill>
                  </a:tcPr>
                </a:tc>
              </a:tr>
            </a:tbl>
          </a:graphicData>
        </a:graphic>
      </p:graphicFrame>
      <p:sp>
        <p:nvSpPr>
          <p:cNvPr id="19" name="矩形 18" title=""/>
          <p:cNvSpPr/>
          <p:nvPr>
            <p:custDataLst>
              <p:tags r:id="rId5"/>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title=""/>
          <p:cNvSpPr txBox="1"/>
          <p:nvPr>
            <p:custDataLst>
              <p:tags r:id="rId6"/>
            </p:custDataLst>
          </p:nvPr>
        </p:nvSpPr>
        <p:spPr>
          <a:xfrm>
            <a:off x="0" y="46990"/>
            <a:ext cx="3912235" cy="431165"/>
          </a:xfrm>
          <a:prstGeom prst="rect">
            <a:avLst/>
          </a:prstGeom>
          <a:noFill/>
          <a:effectLst>
            <a:outerShdw blurRad="50800" dist="38100" dir="2700000" algn="tl" rotWithShape="0">
              <a:prstClr val="black">
                <a:alpha val="40000"/>
              </a:prstClr>
            </a:outerShdw>
          </a:effectLst>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rPr>
              <a:t>考情透视</a:t>
            </a:r>
            <a:r>
              <a:rPr kumimoji="0" lang="en-US" altLang="zh-CN"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rPr>
              <a:t>·</a:t>
            </a:r>
            <a:r>
              <a:rPr kumimoji="0" lang="zh-CN" altLang="en-US"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rPr>
              <a:t>命题预警</a:t>
            </a:r>
            <a:endParaRPr kumimoji="0" lang="zh-CN" altLang="en-US"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2" name="任意多边形: 形状 21" title=""/>
          <p:cNvSpPr/>
          <p:nvPr>
            <p:custDataLst>
              <p:tags r:id="rId3"/>
            </p:custDataLst>
          </p:nvPr>
        </p:nvSpPr>
        <p:spPr>
          <a:xfrm>
            <a:off x="3" y="1403124"/>
            <a:ext cx="4827178" cy="5454876"/>
          </a:xfrm>
          <a:custGeom>
            <a:gdLst>
              <a:gd name="connsiteX0" fmla="*/ 1157736 w 4948243"/>
              <a:gd name="connsiteY0" fmla="*/ 0 h 5454876"/>
              <a:gd name="connsiteX1" fmla="*/ 4948243 w 4948243"/>
              <a:gd name="connsiteY1" fmla="*/ 3790507 h 5454876"/>
              <a:gd name="connsiteX2" fmla="*/ 4574458 w 4948243"/>
              <a:gd name="connsiteY2" fmla="*/ 5433849 h 5454876"/>
              <a:gd name="connsiteX3" fmla="*/ 4563688 w 4948243"/>
              <a:gd name="connsiteY3" fmla="*/ 5454876 h 5454876"/>
              <a:gd name="connsiteX4" fmla="*/ 0 w 4948243"/>
              <a:gd name="connsiteY4" fmla="*/ 5454876 h 5454876"/>
              <a:gd name="connsiteX5" fmla="*/ 0 w 4948243"/>
              <a:gd name="connsiteY5" fmla="*/ 180753 h 5454876"/>
              <a:gd name="connsiteX6" fmla="*/ 30555 w 4948243"/>
              <a:gd name="connsiteY6" fmla="*/ 170414 h 5454876"/>
              <a:gd name="connsiteX7" fmla="*/ 1157736 w 4948243"/>
              <a:gd name="connsiteY7" fmla="*/ 0 h 54548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8243" h="5454876">
                <a:moveTo>
                  <a:pt x="1157736" y="0"/>
                </a:moveTo>
                <a:cubicBezTo>
                  <a:pt x="3251175" y="0"/>
                  <a:pt x="4948243" y="1697068"/>
                  <a:pt x="4948243" y="3790507"/>
                </a:cubicBezTo>
                <a:cubicBezTo>
                  <a:pt x="4948243" y="4379287"/>
                  <a:pt x="4814003" y="4936713"/>
                  <a:pt x="4574458" y="5433849"/>
                </a:cubicBezTo>
                <a:lnTo>
                  <a:pt x="4563688" y="5454876"/>
                </a:lnTo>
                <a:lnTo>
                  <a:pt x="0" y="5454876"/>
                </a:lnTo>
                <a:lnTo>
                  <a:pt x="0" y="180753"/>
                </a:lnTo>
                <a:lnTo>
                  <a:pt x="30555" y="170414"/>
                </a:lnTo>
                <a:cubicBezTo>
                  <a:pt x="386631" y="59663"/>
                  <a:pt x="765216" y="0"/>
                  <a:pt x="11577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9" name="任意多边形: 形状 58" title=""/>
          <p:cNvSpPr/>
          <p:nvPr>
            <p:custDataLst>
              <p:tags r:id="rId4"/>
            </p:custDataLst>
          </p:nvPr>
        </p:nvSpPr>
        <p:spPr>
          <a:xfrm>
            <a:off x="11442640" y="-1"/>
            <a:ext cx="749359" cy="763989"/>
          </a:xfrm>
          <a:custGeom>
            <a:gdLst>
              <a:gd name="connsiteX0" fmla="*/ 0 w 749359"/>
              <a:gd name="connsiteY0" fmla="*/ 0 h 763989"/>
              <a:gd name="connsiteX1" fmla="*/ 749359 w 749359"/>
              <a:gd name="connsiteY1" fmla="*/ 0 h 763989"/>
              <a:gd name="connsiteX2" fmla="*/ 749359 w 749359"/>
              <a:gd name="connsiteY2" fmla="*/ 763989 h 763989"/>
              <a:gd name="connsiteX3" fmla="*/ 698474 w 749359"/>
              <a:gd name="connsiteY3" fmla="*/ 745364 h 763989"/>
              <a:gd name="connsiteX4" fmla="*/ 21108 w 749359"/>
              <a:gd name="connsiteY4" fmla="*/ 67999 h 763989"/>
            </a:gdLst>
            <a:cxnLst>
              <a:cxn ang="0">
                <a:pos x="connsiteX0" y="connsiteY0"/>
              </a:cxn>
              <a:cxn ang="0">
                <a:pos x="connsiteX1" y="connsiteY1"/>
              </a:cxn>
              <a:cxn ang="0">
                <a:pos x="connsiteX2" y="connsiteY2"/>
              </a:cxn>
              <a:cxn ang="0">
                <a:pos x="connsiteX3" y="connsiteY3"/>
              </a:cxn>
              <a:cxn ang="0">
                <a:pos x="connsiteX4" y="connsiteY4"/>
              </a:cxn>
            </a:cxnLst>
            <a:rect l="l" t="t" r="r" b="b"/>
            <a:pathLst>
              <a:path w="749359" h="763989">
                <a:moveTo>
                  <a:pt x="0" y="0"/>
                </a:moveTo>
                <a:lnTo>
                  <a:pt x="749359" y="0"/>
                </a:lnTo>
                <a:lnTo>
                  <a:pt x="749359" y="763989"/>
                </a:lnTo>
                <a:lnTo>
                  <a:pt x="698474" y="745364"/>
                </a:lnTo>
                <a:cubicBezTo>
                  <a:pt x="393913" y="616546"/>
                  <a:pt x="149926" y="372559"/>
                  <a:pt x="21108" y="6799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3" name="任意多边形: 形状 62" title=""/>
          <p:cNvSpPr/>
          <p:nvPr>
            <p:custDataLst>
              <p:tags r:id="rId5"/>
            </p:custDataLst>
          </p:nvPr>
        </p:nvSpPr>
        <p:spPr>
          <a:xfrm flipV="1">
            <a:off x="8716245" y="5646182"/>
            <a:ext cx="1230958" cy="527958"/>
          </a:xfrm>
          <a:custGeom>
            <a:gdLst>
              <a:gd name="connsiteX0" fmla="*/ 0 w 1230958"/>
              <a:gd name="connsiteY0" fmla="*/ 0 h 527958"/>
              <a:gd name="connsiteX1" fmla="*/ 322483 w 1230958"/>
              <a:gd name="connsiteY1" fmla="*/ 0 h 527958"/>
              <a:gd name="connsiteX2" fmla="*/ 327402 w 1230958"/>
              <a:gd name="connsiteY2" fmla="*/ 24363 h 527958"/>
              <a:gd name="connsiteX3" fmla="*/ 615477 w 1230958"/>
              <a:gd name="connsiteY3" fmla="*/ 215312 h 527958"/>
              <a:gd name="connsiteX4" fmla="*/ 903553 w 1230958"/>
              <a:gd name="connsiteY4" fmla="*/ 24363 h 527958"/>
              <a:gd name="connsiteX5" fmla="*/ 908472 w 1230958"/>
              <a:gd name="connsiteY5" fmla="*/ 0 h 527958"/>
              <a:gd name="connsiteX6" fmla="*/ 1230958 w 1230958"/>
              <a:gd name="connsiteY6" fmla="*/ 0 h 527958"/>
              <a:gd name="connsiteX7" fmla="*/ 1228066 w 1230958"/>
              <a:gd name="connsiteY7" fmla="*/ 28685 h 527958"/>
              <a:gd name="connsiteX8" fmla="*/ 615478 w 1230958"/>
              <a:gd name="connsiteY8" fmla="*/ 527958 h 527958"/>
              <a:gd name="connsiteX9" fmla="*/ 2891 w 1230958"/>
              <a:gd name="connsiteY9" fmla="*/ 28685 h 5279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958" h="527958">
                <a:moveTo>
                  <a:pt x="0" y="0"/>
                </a:moveTo>
                <a:lnTo>
                  <a:pt x="322483" y="0"/>
                </a:lnTo>
                <a:lnTo>
                  <a:pt x="327402" y="24363"/>
                </a:lnTo>
                <a:cubicBezTo>
                  <a:pt x="374864" y="136576"/>
                  <a:pt x="485976" y="215312"/>
                  <a:pt x="615477" y="215312"/>
                </a:cubicBezTo>
                <a:cubicBezTo>
                  <a:pt x="744979" y="215312"/>
                  <a:pt x="856091" y="136576"/>
                  <a:pt x="903553" y="24363"/>
                </a:cubicBezTo>
                <a:lnTo>
                  <a:pt x="908472" y="0"/>
                </a:lnTo>
                <a:lnTo>
                  <a:pt x="1230958" y="0"/>
                </a:lnTo>
                <a:lnTo>
                  <a:pt x="1228066" y="28685"/>
                </a:lnTo>
                <a:cubicBezTo>
                  <a:pt x="1169760" y="313620"/>
                  <a:pt x="917650" y="527958"/>
                  <a:pt x="615478" y="527958"/>
                </a:cubicBezTo>
                <a:cubicBezTo>
                  <a:pt x="313307" y="527958"/>
                  <a:pt x="61197" y="313620"/>
                  <a:pt x="2891" y="2868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0" name="任意多边形 24" title=""/>
          <p:cNvSpPr/>
          <p:nvPr>
            <p:custDataLst>
              <p:tags r:id="rId6"/>
            </p:custDataLst>
          </p:nvPr>
        </p:nvSpPr>
        <p:spPr>
          <a:xfrm>
            <a:off x="5561501" y="5391114"/>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4" name="任意多边形: 形状 63" title=""/>
          <p:cNvSpPr/>
          <p:nvPr>
            <p:custDataLst>
              <p:tags r:id="rId7"/>
            </p:custDataLst>
          </p:nvPr>
        </p:nvSpPr>
        <p:spPr>
          <a:xfrm>
            <a:off x="5442125" y="2605448"/>
            <a:ext cx="1308141" cy="189080"/>
          </a:xfrm>
          <a:custGeom>
            <a:gdLst>
              <a:gd name="connsiteX0" fmla="*/ 1047183 w 1258132"/>
              <a:gd name="connsiteY0" fmla="*/ 0 h 181852"/>
              <a:gd name="connsiteX1" fmla="*/ 1135155 w 1258132"/>
              <a:gd name="connsiteY1" fmla="*/ 0 h 181852"/>
              <a:gd name="connsiteX2" fmla="*/ 1258132 w 1258132"/>
              <a:gd name="connsiteY2" fmla="*/ 90926 h 181852"/>
              <a:gd name="connsiteX3" fmla="*/ 1135155 w 1258132"/>
              <a:gd name="connsiteY3" fmla="*/ 181852 h 181852"/>
              <a:gd name="connsiteX4" fmla="*/ 1047183 w 1258132"/>
              <a:gd name="connsiteY4" fmla="*/ 181852 h 181852"/>
              <a:gd name="connsiteX5" fmla="*/ 1170160 w 1258132"/>
              <a:gd name="connsiteY5" fmla="*/ 90926 h 181852"/>
              <a:gd name="connsiteX6" fmla="*/ 837748 w 1258132"/>
              <a:gd name="connsiteY6" fmla="*/ 0 h 181852"/>
              <a:gd name="connsiteX7" fmla="*/ 925720 w 1258132"/>
              <a:gd name="connsiteY7" fmla="*/ 0 h 181852"/>
              <a:gd name="connsiteX8" fmla="*/ 1048697 w 1258132"/>
              <a:gd name="connsiteY8" fmla="*/ 90926 h 181852"/>
              <a:gd name="connsiteX9" fmla="*/ 925720 w 1258132"/>
              <a:gd name="connsiteY9" fmla="*/ 181852 h 181852"/>
              <a:gd name="connsiteX10" fmla="*/ 837748 w 1258132"/>
              <a:gd name="connsiteY10" fmla="*/ 181852 h 181852"/>
              <a:gd name="connsiteX11" fmla="*/ 960725 w 1258132"/>
              <a:gd name="connsiteY11" fmla="*/ 90926 h 181852"/>
              <a:gd name="connsiteX12" fmla="*/ 628311 w 1258132"/>
              <a:gd name="connsiteY12" fmla="*/ 0 h 181852"/>
              <a:gd name="connsiteX13" fmla="*/ 716283 w 1258132"/>
              <a:gd name="connsiteY13" fmla="*/ 0 h 181852"/>
              <a:gd name="connsiteX14" fmla="*/ 839260 w 1258132"/>
              <a:gd name="connsiteY14" fmla="*/ 90926 h 181852"/>
              <a:gd name="connsiteX15" fmla="*/ 716283 w 1258132"/>
              <a:gd name="connsiteY15" fmla="*/ 181852 h 181852"/>
              <a:gd name="connsiteX16" fmla="*/ 628311 w 1258132"/>
              <a:gd name="connsiteY16" fmla="*/ 181852 h 181852"/>
              <a:gd name="connsiteX17" fmla="*/ 751288 w 1258132"/>
              <a:gd name="connsiteY17" fmla="*/ 90926 h 181852"/>
              <a:gd name="connsiteX18" fmla="*/ 418874 w 1258132"/>
              <a:gd name="connsiteY18" fmla="*/ 0 h 181852"/>
              <a:gd name="connsiteX19" fmla="*/ 506846 w 1258132"/>
              <a:gd name="connsiteY19" fmla="*/ 0 h 181852"/>
              <a:gd name="connsiteX20" fmla="*/ 629823 w 1258132"/>
              <a:gd name="connsiteY20" fmla="*/ 90926 h 181852"/>
              <a:gd name="connsiteX21" fmla="*/ 506846 w 1258132"/>
              <a:gd name="connsiteY21" fmla="*/ 181852 h 181852"/>
              <a:gd name="connsiteX22" fmla="*/ 418874 w 1258132"/>
              <a:gd name="connsiteY22" fmla="*/ 181852 h 181852"/>
              <a:gd name="connsiteX23" fmla="*/ 541851 w 1258132"/>
              <a:gd name="connsiteY23" fmla="*/ 90926 h 181852"/>
              <a:gd name="connsiteX24" fmla="*/ 209437 w 1258132"/>
              <a:gd name="connsiteY24" fmla="*/ 0 h 181852"/>
              <a:gd name="connsiteX25" fmla="*/ 297409 w 1258132"/>
              <a:gd name="connsiteY25" fmla="*/ 0 h 181852"/>
              <a:gd name="connsiteX26" fmla="*/ 420386 w 1258132"/>
              <a:gd name="connsiteY26" fmla="*/ 90926 h 181852"/>
              <a:gd name="connsiteX27" fmla="*/ 297409 w 1258132"/>
              <a:gd name="connsiteY27" fmla="*/ 181852 h 181852"/>
              <a:gd name="connsiteX28" fmla="*/ 209437 w 1258132"/>
              <a:gd name="connsiteY28" fmla="*/ 181852 h 181852"/>
              <a:gd name="connsiteX29" fmla="*/ 332414 w 1258132"/>
              <a:gd name="connsiteY29" fmla="*/ 90926 h 181852"/>
              <a:gd name="connsiteX30" fmla="*/ 0 w 1258132"/>
              <a:gd name="connsiteY30" fmla="*/ 0 h 181852"/>
              <a:gd name="connsiteX31" fmla="*/ 87972 w 1258132"/>
              <a:gd name="connsiteY31" fmla="*/ 0 h 181852"/>
              <a:gd name="connsiteX32" fmla="*/ 210949 w 1258132"/>
              <a:gd name="connsiteY32" fmla="*/ 90926 h 181852"/>
              <a:gd name="connsiteX33" fmla="*/ 87972 w 1258132"/>
              <a:gd name="connsiteY33" fmla="*/ 181852 h 181852"/>
              <a:gd name="connsiteX34" fmla="*/ 0 w 1258132"/>
              <a:gd name="connsiteY34" fmla="*/ 181852 h 181852"/>
              <a:gd name="connsiteX35" fmla="*/ 122977 w 1258132"/>
              <a:gd name="connsiteY35" fmla="*/ 90926 h 1818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8132" h="181852">
                <a:moveTo>
                  <a:pt x="1047183" y="0"/>
                </a:moveTo>
                <a:lnTo>
                  <a:pt x="1135155" y="0"/>
                </a:lnTo>
                <a:lnTo>
                  <a:pt x="1258132" y="90926"/>
                </a:lnTo>
                <a:lnTo>
                  <a:pt x="1135155" y="181852"/>
                </a:lnTo>
                <a:lnTo>
                  <a:pt x="1047183" y="181852"/>
                </a:lnTo>
                <a:lnTo>
                  <a:pt x="1170160" y="90926"/>
                </a:lnTo>
                <a:close/>
                <a:moveTo>
                  <a:pt x="837748" y="0"/>
                </a:moveTo>
                <a:lnTo>
                  <a:pt x="925720" y="0"/>
                </a:lnTo>
                <a:lnTo>
                  <a:pt x="1048697" y="90926"/>
                </a:lnTo>
                <a:lnTo>
                  <a:pt x="925720" y="181852"/>
                </a:lnTo>
                <a:lnTo>
                  <a:pt x="837748" y="181852"/>
                </a:lnTo>
                <a:lnTo>
                  <a:pt x="960725" y="90926"/>
                </a:lnTo>
                <a:close/>
                <a:moveTo>
                  <a:pt x="628311" y="0"/>
                </a:moveTo>
                <a:lnTo>
                  <a:pt x="716283" y="0"/>
                </a:lnTo>
                <a:lnTo>
                  <a:pt x="839260" y="90926"/>
                </a:lnTo>
                <a:lnTo>
                  <a:pt x="716283" y="181852"/>
                </a:lnTo>
                <a:lnTo>
                  <a:pt x="628311" y="181852"/>
                </a:lnTo>
                <a:lnTo>
                  <a:pt x="751288" y="90926"/>
                </a:lnTo>
                <a:close/>
                <a:moveTo>
                  <a:pt x="418874" y="0"/>
                </a:moveTo>
                <a:lnTo>
                  <a:pt x="506846" y="0"/>
                </a:lnTo>
                <a:lnTo>
                  <a:pt x="629823" y="90926"/>
                </a:lnTo>
                <a:lnTo>
                  <a:pt x="506846" y="181852"/>
                </a:lnTo>
                <a:lnTo>
                  <a:pt x="418874" y="181852"/>
                </a:lnTo>
                <a:lnTo>
                  <a:pt x="541851" y="90926"/>
                </a:lnTo>
                <a:close/>
                <a:moveTo>
                  <a:pt x="209437" y="0"/>
                </a:moveTo>
                <a:lnTo>
                  <a:pt x="297409" y="0"/>
                </a:lnTo>
                <a:lnTo>
                  <a:pt x="420386" y="90926"/>
                </a:lnTo>
                <a:lnTo>
                  <a:pt x="297409" y="181852"/>
                </a:lnTo>
                <a:lnTo>
                  <a:pt x="209437" y="181852"/>
                </a:lnTo>
                <a:lnTo>
                  <a:pt x="332414" y="90926"/>
                </a:lnTo>
                <a:close/>
                <a:moveTo>
                  <a:pt x="0" y="0"/>
                </a:moveTo>
                <a:lnTo>
                  <a:pt x="87972" y="0"/>
                </a:lnTo>
                <a:lnTo>
                  <a:pt x="210949" y="90926"/>
                </a:lnTo>
                <a:lnTo>
                  <a:pt x="87972" y="181852"/>
                </a:lnTo>
                <a:lnTo>
                  <a:pt x="0" y="181852"/>
                </a:lnTo>
                <a:lnTo>
                  <a:pt x="122977" y="9092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9" name="文本框 8" title=""/>
          <p:cNvSpPr txBox="1"/>
          <p:nvPr>
            <p:custDataLst>
              <p:tags r:id="rId8"/>
            </p:custDataLst>
          </p:nvPr>
        </p:nvSpPr>
        <p:spPr>
          <a:xfrm>
            <a:off x="5561330" y="2883535"/>
            <a:ext cx="5864225" cy="654685"/>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ct val="0"/>
              </a:spcBef>
              <a:spcAft>
                <a:spcPct val="0"/>
              </a:spcAft>
              <a:buClrTx/>
              <a:buSzTx/>
              <a:buFontTx/>
              <a:buNone/>
              <a:defRPr/>
            </a:pPr>
            <a:r>
              <a:rPr lang="en-US"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02  </a:t>
            </a:r>
            <a:r>
              <a:rPr lang="zh-CN" altLang="en-US"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体系构建</a:t>
            </a:r>
            <a:r>
              <a:rPr lang="en-US"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a:t>
            </a:r>
            <a:r>
              <a:rPr lang="zh-CN" altLang="en-US"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思维可视</a:t>
            </a:r>
            <a:endParaRPr kumimoji="0" lang="zh-CN" altLang="en-US" sz="40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a:p>
            <a:pPr marL="0" marR="0" lvl="0" indent="0" algn="l" defTabSz="914400" rtl="0" eaLnBrk="1" fontAlgn="auto" latinLnBrk="0" hangingPunct="1">
              <a:lnSpc>
                <a:spcPct val="110000"/>
              </a:lnSpc>
              <a:spcBef>
                <a:spcPct val="0"/>
              </a:spcBef>
              <a:spcAft>
                <a:spcPct val="0"/>
              </a:spcAft>
              <a:buClrTx/>
              <a:buSzTx/>
              <a:buFontTx/>
              <a:buNone/>
              <a:defRPr/>
            </a:pPr>
            <a:endParaRPr kumimoji="0" lang="zh-CN" altLang="en-US" sz="40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4" name="任意多边形 24" title=""/>
          <p:cNvSpPr/>
          <p:nvPr>
            <p:custDataLst>
              <p:tags r:id="rId9"/>
            </p:custDataLst>
          </p:nvPr>
        </p:nvSpPr>
        <p:spPr>
          <a:xfrm>
            <a:off x="2401106" y="420334"/>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pic>
        <p:nvPicPr>
          <p:cNvPr id="2" name="图片 1" title=""/>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168910" y="2516505"/>
            <a:ext cx="4470400" cy="4189095"/>
          </a:xfrm>
          <a:prstGeom prst="rect">
            <a:avLst/>
          </a:prstGeom>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9" name="矩形 18" title=""/>
          <p:cNvSpPr/>
          <p:nvPr>
            <p:custDataLst>
              <p:tags r:id="rId3"/>
            </p:custDataLst>
          </p:nvPr>
        </p:nvSpPr>
        <p:spPr>
          <a:xfrm>
            <a:off x="0" y="6571615"/>
            <a:ext cx="12192000" cy="286385"/>
          </a:xfrm>
          <a:prstGeom prst="rect">
            <a:avLst/>
          </a:prstGeom>
          <a:solidFill>
            <a:srgbClr val="0070C0"/>
          </a:solidFill>
          <a:ln>
            <a:noFill/>
          </a:ln>
          <a:effectLst>
            <a:outerShdw blurRad="571500" sx="105000" sy="105000" algn="ctr" rotWithShape="0">
              <a:srgbClr val="7FAC5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_GBK" panose="03000509000000000000" charset="-122"/>
              <a:ea typeface="方正黑体_GBK" panose="03000509000000000000" charset="-122"/>
            </a:endParaRPr>
          </a:p>
        </p:txBody>
      </p:sp>
      <p:sp>
        <p:nvSpPr>
          <p:cNvPr id="2" name="文本框 1" title=""/>
          <p:cNvSpPr txBox="1"/>
          <p:nvPr>
            <p:custDataLst>
              <p:tags r:id="rId4"/>
            </p:custDataLst>
          </p:nvPr>
        </p:nvSpPr>
        <p:spPr>
          <a:xfrm>
            <a:off x="5369560" y="3075623"/>
            <a:ext cx="1452880" cy="1198880"/>
          </a:xfrm>
          <a:prstGeom prst="rect">
            <a:avLst/>
          </a:prstGeom>
          <a:solidFill>
            <a:schemeClr val="accent1">
              <a:lumMod val="20000"/>
              <a:lumOff val="80000"/>
            </a:schemeClr>
          </a:solidFill>
          <a:ln>
            <a:solidFill>
              <a:schemeClr val="tx1"/>
            </a:solidFill>
          </a:ln>
        </p:spPr>
        <p:txBody>
          <a:bodyPr wrap="square" rtlCol="0">
            <a:spAutoFit/>
          </a:bodyPr>
          <a:lstStyle/>
          <a:p>
            <a:pPr algn="ctr"/>
            <a:r>
              <a:rPr lang="zh-CN" altLang="en-US" sz="2400" b="1">
                <a:latin typeface="方正黑体_GBK" panose="03000509000000000000" charset="-122"/>
                <a:ea typeface="方正黑体_GBK" panose="03000509000000000000" charset="-122"/>
              </a:rPr>
              <a:t>地球仪与地图三要素</a:t>
            </a:r>
            <a:endParaRPr lang="zh-CN" altLang="en-US" sz="2400" b="1">
              <a:latin typeface="方正黑体_GBK" panose="03000509000000000000" charset="-122"/>
              <a:ea typeface="方正黑体_GBK" panose="03000509000000000000" charset="-122"/>
            </a:endParaRPr>
          </a:p>
        </p:txBody>
      </p:sp>
      <p:sp>
        <p:nvSpPr>
          <p:cNvPr id="10" name="文本框 9" title=""/>
          <p:cNvSpPr txBox="1"/>
          <p:nvPr>
            <p:custDataLst>
              <p:tags r:id="rId5"/>
            </p:custDataLst>
          </p:nvPr>
        </p:nvSpPr>
        <p:spPr>
          <a:xfrm>
            <a:off x="3423920" y="3760470"/>
            <a:ext cx="1193165" cy="396240"/>
          </a:xfrm>
          <a:prstGeom prst="rect">
            <a:avLst/>
          </a:prstGeom>
          <a:solidFill>
            <a:schemeClr val="accent2">
              <a:lumMod val="20000"/>
              <a:lumOff val="80000"/>
            </a:schemeClr>
          </a:solidFill>
          <a:ln>
            <a:solidFill>
              <a:schemeClr val="tx1"/>
            </a:solidFill>
          </a:ln>
        </p:spPr>
        <p:txBody>
          <a:bodyPr wrap="square" rtlCol="0">
            <a:noAutofit/>
          </a:bodyPr>
          <a:lstStyle/>
          <a:p>
            <a:pPr algn="ctr"/>
            <a:r>
              <a:rPr lang="zh-CN" altLang="en-US" sz="2400" b="1">
                <a:latin typeface="方正黑体_GBK" panose="03000509000000000000" charset="-122"/>
                <a:ea typeface="方正黑体_GBK" panose="03000509000000000000" charset="-122"/>
              </a:rPr>
              <a:t>地球仪</a:t>
            </a:r>
            <a:endParaRPr lang="zh-CN" altLang="en-US" sz="2400" b="1">
              <a:latin typeface="方正黑体_GBK" panose="03000509000000000000" charset="-122"/>
              <a:ea typeface="方正黑体_GBK" panose="03000509000000000000" charset="-122"/>
            </a:endParaRPr>
          </a:p>
        </p:txBody>
      </p:sp>
      <p:sp>
        <p:nvSpPr>
          <p:cNvPr id="11" name="文本框 10" title=""/>
          <p:cNvSpPr txBox="1"/>
          <p:nvPr>
            <p:custDataLst>
              <p:tags r:id="rId6"/>
            </p:custDataLst>
          </p:nvPr>
        </p:nvSpPr>
        <p:spPr>
          <a:xfrm>
            <a:off x="7139940" y="3232785"/>
            <a:ext cx="749300" cy="829945"/>
          </a:xfrm>
          <a:prstGeom prst="rect">
            <a:avLst/>
          </a:prstGeom>
          <a:solidFill>
            <a:schemeClr val="accent2">
              <a:lumMod val="20000"/>
              <a:lumOff val="80000"/>
            </a:schemeClr>
          </a:solidFill>
          <a:ln>
            <a:solidFill>
              <a:schemeClr val="tx1"/>
            </a:solidFill>
          </a:ln>
        </p:spPr>
        <p:txBody>
          <a:bodyPr wrap="square" rtlCol="0">
            <a:sp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地图</a:t>
            </a:r>
            <a:endParaRPr lang="zh-CN" altLang="en-US" sz="2400" b="1">
              <a:latin typeface="方正黑体_GBK" panose="03000509000000000000" charset="-122"/>
              <a:ea typeface="方正黑体_GBK" panose="03000509000000000000" charset="-122"/>
              <a:sym typeface="+mn-ea"/>
            </a:endParaRPr>
          </a:p>
        </p:txBody>
      </p:sp>
      <p:sp>
        <p:nvSpPr>
          <p:cNvPr id="18" name="文本框 17" title=""/>
          <p:cNvSpPr txBox="1"/>
          <p:nvPr>
            <p:custDataLst>
              <p:tags r:id="rId7"/>
            </p:custDataLst>
          </p:nvPr>
        </p:nvSpPr>
        <p:spPr>
          <a:xfrm>
            <a:off x="10152380" y="1971675"/>
            <a:ext cx="1691005" cy="46037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sp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一般定向</a:t>
            </a:r>
            <a:endParaRPr lang="zh-CN" altLang="en-US" sz="2400" b="1">
              <a:latin typeface="方正黑体_GBK" panose="03000509000000000000" charset="-122"/>
              <a:ea typeface="方正黑体_GBK" panose="03000509000000000000" charset="-122"/>
              <a:sym typeface="+mn-ea"/>
            </a:endParaRPr>
          </a:p>
        </p:txBody>
      </p:sp>
      <p:sp>
        <p:nvSpPr>
          <p:cNvPr id="7" name="文本框 6" title=""/>
          <p:cNvSpPr txBox="1"/>
          <p:nvPr>
            <p:custDataLst>
              <p:tags r:id="rId8"/>
            </p:custDataLst>
          </p:nvPr>
        </p:nvSpPr>
        <p:spPr>
          <a:xfrm>
            <a:off x="10152380" y="983615"/>
            <a:ext cx="1691005" cy="87566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图上距离/实地距离</a:t>
            </a:r>
            <a:endParaRPr lang="zh-CN" altLang="en-US"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sp>
        <p:nvSpPr>
          <p:cNvPr id="31" name="文本框 30" title=""/>
          <p:cNvSpPr txBox="1"/>
          <p:nvPr>
            <p:custDataLst>
              <p:tags r:id="rId9"/>
            </p:custDataLst>
          </p:nvPr>
        </p:nvSpPr>
        <p:spPr>
          <a:xfrm>
            <a:off x="1706880" y="1293495"/>
            <a:ext cx="889635" cy="389890"/>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形状</a:t>
            </a:r>
            <a:endParaRPr lang="zh-CN" altLang="en-US" sz="2400" b="1">
              <a:latin typeface="方正黑体_GBK" panose="03000509000000000000" charset="-122"/>
              <a:ea typeface="方正黑体_GBK" panose="03000509000000000000" charset="-122"/>
              <a:sym typeface="+mn-ea"/>
            </a:endParaRPr>
          </a:p>
        </p:txBody>
      </p:sp>
      <p:sp>
        <p:nvSpPr>
          <p:cNvPr id="32" name="文本框 31" title=""/>
          <p:cNvSpPr txBox="1"/>
          <p:nvPr>
            <p:custDataLst>
              <p:tags r:id="rId10"/>
            </p:custDataLst>
          </p:nvPr>
        </p:nvSpPr>
        <p:spPr>
          <a:xfrm>
            <a:off x="1963420" y="3763010"/>
            <a:ext cx="1151255" cy="383540"/>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经纬网</a:t>
            </a:r>
            <a:endParaRPr lang="zh-CN" altLang="en-US" sz="2400" b="1">
              <a:latin typeface="方正黑体_GBK" panose="03000509000000000000" charset="-122"/>
              <a:ea typeface="方正黑体_GBK" panose="03000509000000000000" charset="-122"/>
              <a:sym typeface="+mn-ea"/>
            </a:endParaRPr>
          </a:p>
        </p:txBody>
      </p:sp>
      <p:sp>
        <p:nvSpPr>
          <p:cNvPr id="9" name="文本框 8" title=""/>
          <p:cNvSpPr txBox="1"/>
          <p:nvPr>
            <p:custDataLst>
              <p:tags r:id="rId11"/>
            </p:custDataLst>
          </p:nvPr>
        </p:nvSpPr>
        <p:spPr>
          <a:xfrm>
            <a:off x="1697990" y="2432050"/>
            <a:ext cx="903605" cy="39179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大小</a:t>
            </a:r>
            <a:endParaRPr lang="zh-CN" altLang="en-US" sz="2400" b="1">
              <a:latin typeface="方正黑体_GBK" panose="03000509000000000000" charset="-122"/>
              <a:ea typeface="方正黑体_GBK" panose="03000509000000000000" charset="-122"/>
              <a:sym typeface="+mn-ea"/>
            </a:endParaRPr>
          </a:p>
        </p:txBody>
      </p:sp>
      <p:sp>
        <p:nvSpPr>
          <p:cNvPr id="12" name="文本框 11" title=""/>
          <p:cNvSpPr txBox="1"/>
          <p:nvPr>
            <p:custDataLst>
              <p:tags r:id="rId12"/>
            </p:custDataLst>
          </p:nvPr>
        </p:nvSpPr>
        <p:spPr>
          <a:xfrm>
            <a:off x="254635" y="3075940"/>
            <a:ext cx="1160145" cy="76898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纬线与纬度</a:t>
            </a:r>
            <a:endParaRPr lang="zh-CN" altLang="en-US" sz="2400" b="1">
              <a:latin typeface="方正黑体_GBK" panose="03000509000000000000" charset="-122"/>
              <a:ea typeface="方正黑体_GBK" panose="03000509000000000000" charset="-122"/>
              <a:sym typeface="+mn-ea"/>
            </a:endParaRPr>
          </a:p>
        </p:txBody>
      </p:sp>
      <p:sp>
        <p:nvSpPr>
          <p:cNvPr id="14" name="文本框 13" title=""/>
          <p:cNvSpPr txBox="1"/>
          <p:nvPr>
            <p:custDataLst>
              <p:tags r:id="rId13"/>
            </p:custDataLst>
          </p:nvPr>
        </p:nvSpPr>
        <p:spPr>
          <a:xfrm>
            <a:off x="255270" y="4126230"/>
            <a:ext cx="1158875" cy="73723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经线与经度</a:t>
            </a:r>
            <a:endParaRPr lang="zh-CN" altLang="en-US" sz="2400" b="1">
              <a:latin typeface="方正黑体_GBK" panose="03000509000000000000" charset="-122"/>
              <a:ea typeface="方正黑体_GBK" panose="03000509000000000000" charset="-122"/>
              <a:sym typeface="+mn-ea"/>
            </a:endParaRPr>
          </a:p>
        </p:txBody>
      </p:sp>
      <p:sp>
        <p:nvSpPr>
          <p:cNvPr id="23" name="文本框 22" title=""/>
          <p:cNvSpPr txBox="1"/>
          <p:nvPr>
            <p:custDataLst>
              <p:tags r:id="rId14"/>
            </p:custDataLst>
          </p:nvPr>
        </p:nvSpPr>
        <p:spPr>
          <a:xfrm>
            <a:off x="8637905" y="1471295"/>
            <a:ext cx="1151255" cy="408940"/>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比例尺</a:t>
            </a:r>
            <a:endParaRPr lang="zh-CN" altLang="en-US" sz="2400" b="1">
              <a:latin typeface="方正黑体_GBK" panose="03000509000000000000" charset="-122"/>
              <a:ea typeface="方正黑体_GBK" panose="03000509000000000000" charset="-122"/>
              <a:sym typeface="+mn-ea"/>
            </a:endParaRPr>
          </a:p>
        </p:txBody>
      </p:sp>
      <p:sp>
        <p:nvSpPr>
          <p:cNvPr id="24" name="文本框 23" title=""/>
          <p:cNvSpPr txBox="1"/>
          <p:nvPr>
            <p:custDataLst>
              <p:tags r:id="rId15"/>
            </p:custDataLst>
          </p:nvPr>
        </p:nvSpPr>
        <p:spPr>
          <a:xfrm>
            <a:off x="8637270" y="3812540"/>
            <a:ext cx="1151890" cy="704850"/>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图例和注记</a:t>
            </a:r>
            <a:endParaRPr lang="zh-CN" altLang="en-US" sz="2400" b="1">
              <a:latin typeface="方正黑体_GBK" panose="03000509000000000000" charset="-122"/>
              <a:ea typeface="方正黑体_GBK" panose="03000509000000000000" charset="-122"/>
              <a:sym typeface="+mn-ea"/>
            </a:endParaRPr>
          </a:p>
        </p:txBody>
      </p:sp>
      <p:cxnSp>
        <p:nvCxnSpPr>
          <p:cNvPr id="25" name="肘形连接符 24" title=""/>
          <p:cNvCxnSpPr>
            <a:stCxn id="31" idx="3"/>
            <a:endCxn id="33" idx="1"/>
          </p:cNvCxnSpPr>
          <p:nvPr>
            <p:custDataLst>
              <p:tags r:id="rId16"/>
            </p:custDataLst>
          </p:nvPr>
        </p:nvCxnSpPr>
        <p:spPr>
          <a:xfrm>
            <a:off x="2596515" y="1488440"/>
            <a:ext cx="821690" cy="576580"/>
          </a:xfrm>
          <a:prstGeom prst="bentConnector3">
            <a:avLst>
              <a:gd name="adj1" fmla="val 50000"/>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51" name="肘形连接符 50" title=""/>
          <p:cNvCxnSpPr>
            <a:stCxn id="12" idx="3"/>
            <a:endCxn id="32" idx="1"/>
          </p:cNvCxnSpPr>
          <p:nvPr>
            <p:custDataLst>
              <p:tags r:id="rId17"/>
            </p:custDataLst>
          </p:nvPr>
        </p:nvCxnSpPr>
        <p:spPr>
          <a:xfrm>
            <a:off x="1414780" y="3460750"/>
            <a:ext cx="548640" cy="494030"/>
          </a:xfrm>
          <a:prstGeom prst="bentConnector3">
            <a:avLst>
              <a:gd name="adj1" fmla="val 50000"/>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53" name="肘形连接符 52" title=""/>
          <p:cNvCxnSpPr>
            <a:stCxn id="14" idx="3"/>
            <a:endCxn id="32" idx="1"/>
          </p:cNvCxnSpPr>
          <p:nvPr>
            <p:custDataLst>
              <p:tags r:id="rId18"/>
            </p:custDataLst>
          </p:nvPr>
        </p:nvCxnSpPr>
        <p:spPr>
          <a:xfrm flipV="1">
            <a:off x="1414145" y="3954780"/>
            <a:ext cx="549275" cy="540385"/>
          </a:xfrm>
          <a:prstGeom prst="bentConnector3">
            <a:avLst>
              <a:gd name="adj1" fmla="val 50058"/>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56" name="直接连接符 55" title=""/>
          <p:cNvCxnSpPr>
            <a:stCxn id="2" idx="3"/>
            <a:endCxn id="11" idx="1"/>
          </p:cNvCxnSpPr>
          <p:nvPr>
            <p:custDataLst>
              <p:tags r:id="rId19"/>
            </p:custDataLst>
          </p:nvPr>
        </p:nvCxnSpPr>
        <p:spPr>
          <a:xfrm>
            <a:off x="6822440" y="3429635"/>
            <a:ext cx="317500" cy="254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57" name="肘形连接符 56" title=""/>
          <p:cNvCxnSpPr>
            <a:stCxn id="23" idx="1"/>
            <a:endCxn id="11" idx="3"/>
          </p:cNvCxnSpPr>
          <p:nvPr>
            <p:custDataLst>
              <p:tags r:id="rId20"/>
            </p:custDataLst>
          </p:nvPr>
        </p:nvCxnSpPr>
        <p:spPr>
          <a:xfrm rot="10800000" flipV="1">
            <a:off x="7889240" y="1675765"/>
            <a:ext cx="748665" cy="1972310"/>
          </a:xfrm>
          <a:prstGeom prst="bentConnector3">
            <a:avLst>
              <a:gd name="adj1" fmla="val 49958"/>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58" name="肘形连接符 57" title=""/>
          <p:cNvCxnSpPr>
            <a:stCxn id="24" idx="1"/>
            <a:endCxn id="11" idx="3"/>
          </p:cNvCxnSpPr>
          <p:nvPr>
            <p:custDataLst>
              <p:tags r:id="rId21"/>
            </p:custDataLst>
          </p:nvPr>
        </p:nvCxnSpPr>
        <p:spPr>
          <a:xfrm rot="10800000">
            <a:off x="7889240" y="3648075"/>
            <a:ext cx="748030" cy="516890"/>
          </a:xfrm>
          <a:prstGeom prst="bentConnector3">
            <a:avLst>
              <a:gd name="adj1" fmla="val 50000"/>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67" name="肘形连接符 66" title=""/>
          <p:cNvCxnSpPr>
            <a:stCxn id="11" idx="3"/>
            <a:endCxn id="80" idx="1"/>
          </p:cNvCxnSpPr>
          <p:nvPr>
            <p:custDataLst>
              <p:tags r:id="rId22"/>
            </p:custDataLst>
          </p:nvPr>
        </p:nvCxnSpPr>
        <p:spPr>
          <a:xfrm flipV="1">
            <a:off x="7889240" y="2966085"/>
            <a:ext cx="748665" cy="466090"/>
          </a:xfrm>
          <a:prstGeom prst="bentConnector3">
            <a:avLst>
              <a:gd name="adj1" fmla="val 50042"/>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68" name="肘形连接符 67" title=""/>
          <p:cNvCxnSpPr>
            <a:stCxn id="18" idx="1"/>
            <a:endCxn id="80" idx="3"/>
          </p:cNvCxnSpPr>
          <p:nvPr>
            <p:custDataLst>
              <p:tags r:id="rId23"/>
            </p:custDataLst>
          </p:nvPr>
        </p:nvCxnSpPr>
        <p:spPr>
          <a:xfrm rot="10800000" flipV="1">
            <a:off x="9628505" y="2202180"/>
            <a:ext cx="523875" cy="763905"/>
          </a:xfrm>
          <a:prstGeom prst="bentConnector3">
            <a:avLst>
              <a:gd name="adj1" fmla="val 49939"/>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69" name="肘形连接符 68" title=""/>
          <p:cNvCxnSpPr>
            <a:stCxn id="81" idx="1"/>
          </p:cNvCxnSpPr>
          <p:nvPr>
            <p:custDataLst>
              <p:tags r:id="rId24"/>
            </p:custDataLst>
          </p:nvPr>
        </p:nvCxnSpPr>
        <p:spPr>
          <a:xfrm rot="10800000">
            <a:off x="9628505" y="2956560"/>
            <a:ext cx="526415" cy="20320"/>
          </a:xfrm>
          <a:prstGeom prst="bentConnector3">
            <a:avLst>
              <a:gd name="adj1" fmla="val 49940"/>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26" name="肘形连接符 25" title=""/>
          <p:cNvCxnSpPr>
            <a:stCxn id="2" idx="1"/>
            <a:endCxn id="10" idx="3"/>
          </p:cNvCxnSpPr>
          <p:nvPr>
            <p:custDataLst>
              <p:tags r:id="rId25"/>
            </p:custDataLst>
          </p:nvPr>
        </p:nvCxnSpPr>
        <p:spPr>
          <a:xfrm rot="10800000" flipV="1">
            <a:off x="4617085" y="3675380"/>
            <a:ext cx="752475" cy="283210"/>
          </a:xfrm>
          <a:prstGeom prst="bentConnector3">
            <a:avLst>
              <a:gd name="adj1" fmla="val 49958"/>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33" name="文本框 32" title=""/>
          <p:cNvSpPr txBox="1"/>
          <p:nvPr>
            <p:custDataLst>
              <p:tags r:id="rId26"/>
            </p:custDataLst>
          </p:nvPr>
        </p:nvSpPr>
        <p:spPr>
          <a:xfrm>
            <a:off x="3418205" y="1834515"/>
            <a:ext cx="1029335" cy="460375"/>
          </a:xfrm>
          <a:prstGeom prst="rect">
            <a:avLst/>
          </a:prstGeom>
          <a:solidFill>
            <a:schemeClr val="accent2">
              <a:lumMod val="20000"/>
              <a:lumOff val="80000"/>
            </a:schemeClr>
          </a:solidFill>
          <a:ln>
            <a:solidFill>
              <a:schemeClr val="tx1"/>
            </a:solidFill>
          </a:ln>
        </p:spPr>
        <p:txBody>
          <a:bodyPr wrap="square" rtlCol="0" anchor="t">
            <a:sp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地球</a:t>
            </a:r>
            <a:endParaRPr lang="zh-CN" altLang="en-US" sz="2400" b="1">
              <a:latin typeface="方正黑体_GBK" panose="03000509000000000000" charset="-122"/>
              <a:ea typeface="方正黑体_GBK" panose="03000509000000000000" charset="-122"/>
              <a:sym typeface="+mn-ea"/>
            </a:endParaRPr>
          </a:p>
        </p:txBody>
      </p:sp>
      <p:cxnSp>
        <p:nvCxnSpPr>
          <p:cNvPr id="34" name="肘形连接符 33" title=""/>
          <p:cNvCxnSpPr>
            <a:stCxn id="9" idx="3"/>
            <a:endCxn id="33" idx="1"/>
          </p:cNvCxnSpPr>
          <p:nvPr>
            <p:custDataLst>
              <p:tags r:id="rId27"/>
            </p:custDataLst>
          </p:nvPr>
        </p:nvCxnSpPr>
        <p:spPr>
          <a:xfrm flipV="1">
            <a:off x="2601595" y="2065020"/>
            <a:ext cx="816610" cy="563245"/>
          </a:xfrm>
          <a:prstGeom prst="bentConnector3">
            <a:avLst>
              <a:gd name="adj1" fmla="val 50000"/>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36" name="肘形连接符 35" title=""/>
          <p:cNvCxnSpPr>
            <a:stCxn id="2" idx="1"/>
            <a:endCxn id="33" idx="3"/>
          </p:cNvCxnSpPr>
          <p:nvPr>
            <p:custDataLst>
              <p:tags r:id="rId28"/>
            </p:custDataLst>
          </p:nvPr>
        </p:nvCxnSpPr>
        <p:spPr>
          <a:xfrm rot="10800000">
            <a:off x="4447540" y="2033270"/>
            <a:ext cx="922020" cy="1395095"/>
          </a:xfrm>
          <a:prstGeom prst="bentConnector3">
            <a:avLst>
              <a:gd name="adj1" fmla="val 50000"/>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37" name="直接箭头连接符 36" title=""/>
          <p:cNvCxnSpPr>
            <a:endCxn id="10" idx="0"/>
          </p:cNvCxnSpPr>
          <p:nvPr>
            <p:custDataLst>
              <p:tags r:id="rId29"/>
            </p:custDataLst>
          </p:nvPr>
        </p:nvCxnSpPr>
        <p:spPr>
          <a:xfrm>
            <a:off x="4018280" y="2294890"/>
            <a:ext cx="2540" cy="146558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38" name="直接连接符 37" title=""/>
          <p:cNvCxnSpPr>
            <a:stCxn id="32" idx="3"/>
            <a:endCxn id="10" idx="1"/>
          </p:cNvCxnSpPr>
          <p:nvPr>
            <p:custDataLst>
              <p:tags r:id="rId30"/>
            </p:custDataLst>
          </p:nvPr>
        </p:nvCxnSpPr>
        <p:spPr>
          <a:xfrm>
            <a:off x="3114675" y="3954780"/>
            <a:ext cx="309245" cy="381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39" name="文本框 38" title=""/>
          <p:cNvSpPr txBox="1"/>
          <p:nvPr>
            <p:custDataLst>
              <p:tags r:id="rId31"/>
            </p:custDataLst>
          </p:nvPr>
        </p:nvSpPr>
        <p:spPr>
          <a:xfrm>
            <a:off x="1963420" y="4655185"/>
            <a:ext cx="1008380" cy="408940"/>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应用</a:t>
            </a:r>
            <a:endParaRPr lang="zh-CN" altLang="en-US" sz="2400" b="1">
              <a:latin typeface="方正黑体_GBK" panose="03000509000000000000" charset="-122"/>
              <a:ea typeface="方正黑体_GBK" panose="03000509000000000000" charset="-122"/>
              <a:sym typeface="+mn-ea"/>
            </a:endParaRPr>
          </a:p>
        </p:txBody>
      </p:sp>
      <p:sp>
        <p:nvSpPr>
          <p:cNvPr id="41" name="文本框 40" title=""/>
          <p:cNvSpPr txBox="1"/>
          <p:nvPr>
            <p:custDataLst>
              <p:tags r:id="rId32"/>
            </p:custDataLst>
          </p:nvPr>
        </p:nvSpPr>
        <p:spPr>
          <a:xfrm>
            <a:off x="302260" y="5642610"/>
            <a:ext cx="1136015" cy="39179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lnSpc>
                <a:spcPct val="100000"/>
              </a:lnSpc>
              <a:buClrTx/>
              <a:buSzTx/>
              <a:buFontTx/>
            </a:pPr>
            <a:r>
              <a:rPr lang="zh-CN" altLang="en-US" sz="2400" b="1">
                <a:latin typeface="方正黑体_GBK" panose="03000509000000000000" charset="-122"/>
                <a:ea typeface="方正黑体_GBK" panose="03000509000000000000" charset="-122"/>
                <a:sym typeface="+mn-ea"/>
              </a:rPr>
              <a:t>定位置</a:t>
            </a:r>
            <a:endParaRPr lang="zh-CN" altLang="en-US" sz="2400" b="1">
              <a:latin typeface="方正黑体_GBK" panose="03000509000000000000" charset="-122"/>
              <a:ea typeface="方正黑体_GBK" panose="03000509000000000000" charset="-122"/>
              <a:sym typeface="+mn-ea"/>
            </a:endParaRPr>
          </a:p>
        </p:txBody>
      </p:sp>
      <p:sp>
        <p:nvSpPr>
          <p:cNvPr id="42" name="文本框 41" title=""/>
          <p:cNvSpPr txBox="1"/>
          <p:nvPr>
            <p:custDataLst>
              <p:tags r:id="rId33"/>
            </p:custDataLst>
          </p:nvPr>
        </p:nvSpPr>
        <p:spPr>
          <a:xfrm>
            <a:off x="1689735" y="5642610"/>
            <a:ext cx="1281430" cy="39179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lnSpc>
                <a:spcPct val="100000"/>
              </a:lnSpc>
              <a:buClrTx/>
              <a:buSzTx/>
              <a:buFontTx/>
            </a:pPr>
            <a:r>
              <a:rPr lang="zh-CN" altLang="en-US" sz="2400" b="1">
                <a:latin typeface="方正黑体_GBK" panose="03000509000000000000" charset="-122"/>
                <a:ea typeface="方正黑体_GBK" panose="03000509000000000000" charset="-122"/>
                <a:sym typeface="+mn-ea"/>
              </a:rPr>
              <a:t>定方向</a:t>
            </a:r>
            <a:endParaRPr lang="zh-CN" altLang="en-US" sz="2400" b="1">
              <a:latin typeface="方正黑体_GBK" panose="03000509000000000000" charset="-122"/>
              <a:ea typeface="方正黑体_GBK" panose="03000509000000000000" charset="-122"/>
              <a:sym typeface="+mn-ea"/>
            </a:endParaRPr>
          </a:p>
        </p:txBody>
      </p:sp>
      <p:sp>
        <p:nvSpPr>
          <p:cNvPr id="43" name="文本框 42" title=""/>
          <p:cNvSpPr txBox="1"/>
          <p:nvPr>
            <p:custDataLst>
              <p:tags r:id="rId34"/>
            </p:custDataLst>
          </p:nvPr>
        </p:nvSpPr>
        <p:spPr>
          <a:xfrm>
            <a:off x="3129915" y="5650865"/>
            <a:ext cx="1483360" cy="39179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lnSpc>
                <a:spcPct val="100000"/>
              </a:lnSpc>
              <a:buClrTx/>
              <a:buSzTx/>
              <a:buFontTx/>
            </a:pPr>
            <a:r>
              <a:rPr lang="zh-CN" altLang="en-US" sz="2400" b="1">
                <a:latin typeface="方正黑体_GBK" panose="03000509000000000000" charset="-122"/>
                <a:ea typeface="方正黑体_GBK" panose="03000509000000000000" charset="-122"/>
                <a:sym typeface="+mn-ea"/>
              </a:rPr>
              <a:t>定距离</a:t>
            </a:r>
            <a:endParaRPr lang="zh-CN" altLang="en-US" sz="2400" b="1">
              <a:latin typeface="方正黑体_GBK" panose="03000509000000000000" charset="-122"/>
              <a:ea typeface="方正黑体_GBK" panose="03000509000000000000" charset="-122"/>
              <a:sym typeface="+mn-ea"/>
            </a:endParaRPr>
          </a:p>
        </p:txBody>
      </p:sp>
      <p:sp>
        <p:nvSpPr>
          <p:cNvPr id="44" name="文本框 43" title=""/>
          <p:cNvSpPr txBox="1"/>
          <p:nvPr>
            <p:custDataLst>
              <p:tags r:id="rId35"/>
            </p:custDataLst>
          </p:nvPr>
        </p:nvSpPr>
        <p:spPr>
          <a:xfrm>
            <a:off x="6525895" y="5650865"/>
            <a:ext cx="1724025" cy="39179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lnSpc>
                <a:spcPct val="100000"/>
              </a:lnSpc>
              <a:buClrTx/>
              <a:buSzTx/>
              <a:buFontTx/>
            </a:pPr>
            <a:r>
              <a:rPr lang="zh-CN" altLang="en-US" sz="2400" b="1">
                <a:latin typeface="方正黑体_GBK" panose="03000509000000000000" charset="-122"/>
                <a:ea typeface="方正黑体_GBK" panose="03000509000000000000" charset="-122"/>
                <a:sym typeface="+mn-ea"/>
              </a:rPr>
              <a:t>定对称点</a:t>
            </a:r>
            <a:endParaRPr lang="zh-CN" altLang="en-US" sz="2400" b="1">
              <a:latin typeface="方正黑体_GBK" panose="03000509000000000000" charset="-122"/>
              <a:ea typeface="方正黑体_GBK" panose="03000509000000000000" charset="-122"/>
              <a:sym typeface="+mn-ea"/>
            </a:endParaRPr>
          </a:p>
        </p:txBody>
      </p:sp>
      <p:sp>
        <p:nvSpPr>
          <p:cNvPr id="46" name="文本框 45" title=""/>
          <p:cNvSpPr txBox="1"/>
          <p:nvPr>
            <p:custDataLst>
              <p:tags r:id="rId36"/>
            </p:custDataLst>
          </p:nvPr>
        </p:nvSpPr>
        <p:spPr>
          <a:xfrm>
            <a:off x="8470900" y="5650865"/>
            <a:ext cx="3216910" cy="39179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lnSpc>
                <a:spcPct val="100000"/>
              </a:lnSpc>
              <a:buClrTx/>
              <a:buSzTx/>
              <a:buFontTx/>
            </a:pPr>
            <a:r>
              <a:rPr lang="zh-CN" altLang="en-US" sz="2400" b="1">
                <a:latin typeface="方正黑体_GBK" panose="03000509000000000000" charset="-122"/>
                <a:ea typeface="方正黑体_GBK" panose="03000509000000000000" charset="-122"/>
                <a:sym typeface="+mn-ea"/>
              </a:rPr>
              <a:t>定最短航线与航向</a:t>
            </a:r>
            <a:endParaRPr lang="zh-CN" altLang="en-US" sz="2400" b="1">
              <a:latin typeface="方正黑体_GBK" panose="03000509000000000000" charset="-122"/>
              <a:ea typeface="方正黑体_GBK" panose="03000509000000000000" charset="-122"/>
              <a:sym typeface="+mn-ea"/>
            </a:endParaRPr>
          </a:p>
        </p:txBody>
      </p:sp>
      <p:sp>
        <p:nvSpPr>
          <p:cNvPr id="47" name="文本框 46" title=""/>
          <p:cNvSpPr txBox="1"/>
          <p:nvPr>
            <p:custDataLst>
              <p:tags r:id="rId37"/>
            </p:custDataLst>
          </p:nvPr>
        </p:nvSpPr>
        <p:spPr>
          <a:xfrm>
            <a:off x="4781550" y="5650865"/>
            <a:ext cx="1520825" cy="39179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lnSpc>
                <a:spcPct val="100000"/>
              </a:lnSpc>
              <a:buClrTx/>
              <a:buSzTx/>
              <a:buFontTx/>
            </a:pPr>
            <a:r>
              <a:rPr lang="zh-CN" altLang="en-US" sz="2400" b="1">
                <a:latin typeface="方正黑体_GBK" panose="03000509000000000000" charset="-122"/>
                <a:ea typeface="方正黑体_GBK" panose="03000509000000000000" charset="-122"/>
                <a:sym typeface="+mn-ea"/>
              </a:rPr>
              <a:t>定范围</a:t>
            </a:r>
            <a:endParaRPr lang="zh-CN" altLang="en-US" sz="2400" b="1">
              <a:latin typeface="方正黑体_GBK" panose="03000509000000000000" charset="-122"/>
              <a:ea typeface="方正黑体_GBK" panose="03000509000000000000" charset="-122"/>
              <a:sym typeface="+mn-ea"/>
            </a:endParaRPr>
          </a:p>
        </p:txBody>
      </p:sp>
      <p:cxnSp>
        <p:nvCxnSpPr>
          <p:cNvPr id="48" name="直接箭头连接符 47" title=""/>
          <p:cNvCxnSpPr>
            <a:stCxn id="32" idx="2"/>
            <a:endCxn id="39" idx="0"/>
          </p:cNvCxnSpPr>
          <p:nvPr>
            <p:custDataLst>
              <p:tags r:id="rId38"/>
            </p:custDataLst>
          </p:nvPr>
        </p:nvCxnSpPr>
        <p:spPr>
          <a:xfrm flipH="1">
            <a:off x="2467610" y="4146550"/>
            <a:ext cx="71755" cy="508635"/>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74" name="肘形连接符 73" title=""/>
          <p:cNvCxnSpPr/>
          <p:nvPr>
            <p:custDataLst>
              <p:tags r:id="rId39"/>
            </p:custDataLst>
          </p:nvPr>
        </p:nvCxnSpPr>
        <p:spPr>
          <a:xfrm rot="5400000">
            <a:off x="1492885" y="4554855"/>
            <a:ext cx="578485" cy="1597025"/>
          </a:xfrm>
          <a:prstGeom prst="bentConnector3">
            <a:avLst>
              <a:gd name="adj1" fmla="val 50055"/>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75" name="肘形连接符 74" title=""/>
          <p:cNvCxnSpPr>
            <a:endCxn id="42" idx="0"/>
          </p:cNvCxnSpPr>
          <p:nvPr>
            <p:custDataLst>
              <p:tags r:id="rId40"/>
            </p:custDataLst>
          </p:nvPr>
        </p:nvCxnSpPr>
        <p:spPr>
          <a:xfrm rot="5400000">
            <a:off x="2165985" y="5227955"/>
            <a:ext cx="578485" cy="250190"/>
          </a:xfrm>
          <a:prstGeom prst="bentConnector3">
            <a:avLst>
              <a:gd name="adj1" fmla="val 50000"/>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76" name="肘形连接符 75" title=""/>
          <p:cNvCxnSpPr>
            <a:endCxn id="46" idx="0"/>
          </p:cNvCxnSpPr>
          <p:nvPr>
            <p:custDataLst>
              <p:tags r:id="rId41"/>
            </p:custDataLst>
          </p:nvPr>
        </p:nvCxnSpPr>
        <p:spPr>
          <a:xfrm>
            <a:off x="4415155" y="5352415"/>
            <a:ext cx="5664200" cy="298450"/>
          </a:xfrm>
          <a:prstGeom prst="bentConnector2">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77" name="肘形连接符 76" title=""/>
          <p:cNvCxnSpPr>
            <a:endCxn id="44" idx="0"/>
          </p:cNvCxnSpPr>
          <p:nvPr>
            <p:custDataLst>
              <p:tags r:id="rId42"/>
            </p:custDataLst>
          </p:nvPr>
        </p:nvCxnSpPr>
        <p:spPr>
          <a:xfrm>
            <a:off x="3743960" y="5352415"/>
            <a:ext cx="3644265" cy="298450"/>
          </a:xfrm>
          <a:prstGeom prst="bentConnector2">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78" name="肘形连接符 77" title=""/>
          <p:cNvCxnSpPr/>
          <p:nvPr>
            <p:custDataLst>
              <p:tags r:id="rId43"/>
            </p:custDataLst>
          </p:nvPr>
        </p:nvCxnSpPr>
        <p:spPr>
          <a:xfrm>
            <a:off x="3114675" y="5352415"/>
            <a:ext cx="2278380" cy="309880"/>
          </a:xfrm>
          <a:prstGeom prst="bentConnector2">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79" name="肘形连接符 78" title=""/>
          <p:cNvCxnSpPr>
            <a:endCxn id="43" idx="0"/>
          </p:cNvCxnSpPr>
          <p:nvPr>
            <p:custDataLst>
              <p:tags r:id="rId44"/>
            </p:custDataLst>
          </p:nvPr>
        </p:nvCxnSpPr>
        <p:spPr>
          <a:xfrm>
            <a:off x="2539365" y="5352415"/>
            <a:ext cx="1332230" cy="298450"/>
          </a:xfrm>
          <a:prstGeom prst="bentConnector2">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80" name="文本框 79" title=""/>
          <p:cNvSpPr txBox="1"/>
          <p:nvPr>
            <p:custDataLst>
              <p:tags r:id="rId45"/>
            </p:custDataLst>
          </p:nvPr>
        </p:nvSpPr>
        <p:spPr>
          <a:xfrm>
            <a:off x="8637905" y="2753995"/>
            <a:ext cx="990600" cy="424180"/>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no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方向</a:t>
            </a:r>
            <a:endParaRPr lang="zh-CN" altLang="en-US" sz="2400" b="1">
              <a:latin typeface="方正黑体_GBK" panose="03000509000000000000" charset="-122"/>
              <a:ea typeface="方正黑体_GBK" panose="03000509000000000000" charset="-122"/>
              <a:sym typeface="+mn-ea"/>
            </a:endParaRPr>
          </a:p>
        </p:txBody>
      </p:sp>
      <p:sp>
        <p:nvSpPr>
          <p:cNvPr id="81" name="文本框 80" title=""/>
          <p:cNvSpPr txBox="1"/>
          <p:nvPr>
            <p:custDataLst>
              <p:tags r:id="rId46"/>
            </p:custDataLst>
          </p:nvPr>
        </p:nvSpPr>
        <p:spPr>
          <a:xfrm>
            <a:off x="10154920" y="2561590"/>
            <a:ext cx="1688465" cy="82994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sp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指向标定向</a:t>
            </a:r>
            <a:endParaRPr lang="zh-CN" altLang="en-US" sz="2400" b="1">
              <a:latin typeface="方正黑体_GBK" panose="03000509000000000000" charset="-122"/>
              <a:ea typeface="方正黑体_GBK" panose="03000509000000000000" charset="-122"/>
              <a:sym typeface="+mn-ea"/>
            </a:endParaRPr>
          </a:p>
        </p:txBody>
      </p:sp>
      <p:sp>
        <p:nvSpPr>
          <p:cNvPr id="82" name="文本框 81" title=""/>
          <p:cNvSpPr txBox="1"/>
          <p:nvPr>
            <p:custDataLst>
              <p:tags r:id="rId47"/>
            </p:custDataLst>
          </p:nvPr>
        </p:nvSpPr>
        <p:spPr>
          <a:xfrm>
            <a:off x="10166350" y="3648075"/>
            <a:ext cx="1817370" cy="460375"/>
          </a:xfrm>
          <a:prstGeom prst="rect">
            <a:avLst/>
          </a:prstGeom>
          <a:noFill/>
          <a:ln>
            <a:solidFill>
              <a:schemeClr val="tx1"/>
            </a:solidFill>
          </a:ln>
          <a:extLst>
            <a:ext uri="{909E8E84-426E-40DD-AFC4-6F175D3DCCD1}">
              <a14:hiddenFill xmlns:a14="http://schemas.microsoft.com/office/drawing/2010/main">
                <a:solidFill>
                  <a:schemeClr val="accent1">
                    <a:lumMod val="20000"/>
                    <a:lumOff val="80000"/>
                  </a:schemeClr>
                </a:solidFill>
              </a14:hiddenFill>
            </a:ext>
          </a:extLst>
        </p:spPr>
        <p:txBody>
          <a:bodyPr wrap="square" rtlCol="0" anchor="t">
            <a:spAutoFit/>
          </a:bodyPr>
          <a:lstStyle/>
          <a:p>
            <a:pPr lvl="0" algn="ctr">
              <a:buClrTx/>
              <a:buSzTx/>
              <a:buFontTx/>
            </a:pPr>
            <a:r>
              <a:rPr lang="zh-CN" altLang="en-US" sz="2400" b="1">
                <a:latin typeface="方正黑体_GBK" panose="03000509000000000000" charset="-122"/>
                <a:ea typeface="方正黑体_GBK" panose="03000509000000000000" charset="-122"/>
                <a:sym typeface="+mn-ea"/>
              </a:rPr>
              <a:t>经纬网定向</a:t>
            </a:r>
            <a:endParaRPr lang="zh-CN" altLang="en-US" sz="2400" b="1">
              <a:latin typeface="方正黑体_GBK" panose="03000509000000000000" charset="-122"/>
              <a:ea typeface="方正黑体_GBK" panose="03000509000000000000" charset="-122"/>
              <a:sym typeface="+mn-ea"/>
            </a:endParaRPr>
          </a:p>
        </p:txBody>
      </p:sp>
      <p:cxnSp>
        <p:nvCxnSpPr>
          <p:cNvPr id="83" name="直接连接符 82" title=""/>
          <p:cNvCxnSpPr>
            <a:stCxn id="23" idx="3"/>
            <a:endCxn id="7" idx="1"/>
          </p:cNvCxnSpPr>
          <p:nvPr>
            <p:custDataLst>
              <p:tags r:id="rId48"/>
            </p:custDataLst>
          </p:nvPr>
        </p:nvCxnSpPr>
        <p:spPr>
          <a:xfrm flipV="1">
            <a:off x="9789160" y="1421765"/>
            <a:ext cx="363220" cy="25400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84" name="肘形连接符 83" title=""/>
          <p:cNvCxnSpPr>
            <a:stCxn id="82" idx="1"/>
            <a:endCxn id="80" idx="3"/>
          </p:cNvCxnSpPr>
          <p:nvPr>
            <p:custDataLst>
              <p:tags r:id="rId49"/>
            </p:custDataLst>
          </p:nvPr>
        </p:nvCxnSpPr>
        <p:spPr>
          <a:xfrm rot="10800000">
            <a:off x="9628505" y="2966085"/>
            <a:ext cx="537845" cy="912495"/>
          </a:xfrm>
          <a:prstGeom prst="bentConnector3">
            <a:avLst>
              <a:gd name="adj1" fmla="val 49941"/>
            </a:avLst>
          </a:prstGeom>
          <a:ln>
            <a:solidFill>
              <a:schemeClr val="tx1"/>
            </a:solidFill>
          </a:ln>
        </p:spPr>
        <p:style>
          <a:lnRef idx="2">
            <a:schemeClr val="accent1"/>
          </a:lnRef>
          <a:fillRef idx="0">
            <a:srgbClr val="FFFFFF"/>
          </a:fillRef>
          <a:effectRef idx="0">
            <a:srgbClr val="FFFFFF"/>
          </a:effectRef>
          <a:fontRef idx="minor">
            <a:schemeClr val="tx1"/>
          </a:fontRef>
        </p:style>
      </p:cxnSp>
      <p:grpSp>
        <p:nvGrpSpPr>
          <p:cNvPr id="6" name="组合 5" title=""/>
          <p:cNvGrpSpPr/>
          <p:nvPr>
            <p:custDataLst>
              <p:tags r:id="rId50"/>
            </p:custDataLst>
          </p:nvPr>
        </p:nvGrpSpPr>
        <p:grpSpPr>
          <a:xfrm>
            <a:off x="110490" y="57150"/>
            <a:ext cx="3395980" cy="765810"/>
            <a:chOff x="62236" y="36233"/>
            <a:chExt cx="3395980" cy="859003"/>
          </a:xfrm>
          <a:effectLst>
            <a:outerShdw blurRad="50800" dist="38100" dir="2700000" algn="tl" rotWithShape="0">
              <a:prstClr val="black">
                <a:alpha val="40000"/>
              </a:prstClr>
            </a:outerShdw>
          </a:effectLst>
        </p:grpSpPr>
        <p:sp>
          <p:nvSpPr>
            <p:cNvPr id="8" name="泪滴形 7"/>
            <p:cNvSpPr/>
            <p:nvPr>
              <p:custDataLst>
                <p:tags r:id="rId51"/>
              </p:custDataLst>
            </p:nvPr>
          </p:nvSpPr>
          <p:spPr>
            <a:xfrm flipV="1">
              <a:off x="62236" y="36233"/>
              <a:ext cx="859003" cy="859003"/>
            </a:xfrm>
            <a:prstGeom prst="teardrop">
              <a:avLst/>
            </a:prstGeom>
            <a:solidFill>
              <a:srgbClr val="C7E2F1">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C7E2F1"/>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13" name="文本框 12"/>
            <p:cNvSpPr txBox="1"/>
            <p:nvPr>
              <p:custDataLst>
                <p:tags r:id="rId52"/>
              </p:custDataLst>
            </p:nvPr>
          </p:nvSpPr>
          <p:spPr>
            <a:xfrm>
              <a:off x="206381" y="201333"/>
              <a:ext cx="3251835" cy="431165"/>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rPr>
                <a:t>体系构建·思维可视</a:t>
              </a:r>
              <a:endParaRPr kumimoji="0" lang="zh-CN" altLang="en-US" sz="2800" b="1" i="0" u="none" strike="noStrike" kern="1200" cap="none" spc="0" normalizeH="0" baseline="0" noProof="0">
                <a:ln>
                  <a:noFill/>
                </a:ln>
                <a:solidFill>
                  <a:schemeClr val="accent1"/>
                </a:solidFill>
                <a:effectLst/>
                <a:uLnTx/>
                <a:uFillTx/>
                <a:latin typeface="方正黑体简体" panose="03000509000000000000" charset="-122"/>
                <a:ea typeface="方正黑体简体" panose="03000509000000000000" charset="-122"/>
                <a:cs typeface="方正黑体简体" panose="03000509000000000000"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9"/>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7"/>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8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8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3" grpId="0" animBg="1"/>
      <p:bldP spid="31" grpId="0" animBg="1"/>
      <p:bldP spid="9" grpId="0" animBg="1"/>
      <p:bldP spid="10" grpId="0" animBg="1"/>
      <p:bldP spid="32" grpId="0" animBg="1"/>
      <p:bldP spid="12" grpId="0" animBg="1"/>
      <p:bldP spid="14" grpId="0" animBg="1"/>
      <p:bldP spid="39" grpId="0" animBg="1"/>
      <p:bldP spid="41" grpId="0" animBg="1"/>
      <p:bldP spid="42" grpId="0" animBg="1"/>
      <p:bldP spid="43" grpId="0" animBg="1"/>
      <p:bldP spid="44" grpId="0" animBg="1"/>
      <p:bldP spid="46" grpId="0" animBg="1"/>
      <p:bldP spid="47" grpId="0" animBg="1"/>
      <p:bldP spid="11" grpId="0" animBg="1"/>
      <p:bldP spid="18" grpId="0" animBg="1"/>
      <p:bldP spid="7" grpId="0" animBg="1"/>
      <p:bldP spid="23" grpId="0" animBg="1"/>
      <p:bldP spid="80" grpId="0" animBg="1"/>
      <p:bldP spid="81" grpId="0" animBg="1"/>
      <p:bldP spid="82" grpId="0" animBg="1"/>
      <p:bldP spid="24" grpId="0" animBg="1"/>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2" name="任意多边形: 形状 21" title=""/>
          <p:cNvSpPr/>
          <p:nvPr>
            <p:custDataLst>
              <p:tags r:id="rId3"/>
            </p:custDataLst>
          </p:nvPr>
        </p:nvSpPr>
        <p:spPr>
          <a:xfrm>
            <a:off x="3" y="1403124"/>
            <a:ext cx="4827178" cy="5454876"/>
          </a:xfrm>
          <a:custGeom>
            <a:gdLst>
              <a:gd name="connsiteX0" fmla="*/ 1157736 w 4948243"/>
              <a:gd name="connsiteY0" fmla="*/ 0 h 5454876"/>
              <a:gd name="connsiteX1" fmla="*/ 4948243 w 4948243"/>
              <a:gd name="connsiteY1" fmla="*/ 3790507 h 5454876"/>
              <a:gd name="connsiteX2" fmla="*/ 4574458 w 4948243"/>
              <a:gd name="connsiteY2" fmla="*/ 5433849 h 5454876"/>
              <a:gd name="connsiteX3" fmla="*/ 4563688 w 4948243"/>
              <a:gd name="connsiteY3" fmla="*/ 5454876 h 5454876"/>
              <a:gd name="connsiteX4" fmla="*/ 0 w 4948243"/>
              <a:gd name="connsiteY4" fmla="*/ 5454876 h 5454876"/>
              <a:gd name="connsiteX5" fmla="*/ 0 w 4948243"/>
              <a:gd name="connsiteY5" fmla="*/ 180753 h 5454876"/>
              <a:gd name="connsiteX6" fmla="*/ 30555 w 4948243"/>
              <a:gd name="connsiteY6" fmla="*/ 170414 h 5454876"/>
              <a:gd name="connsiteX7" fmla="*/ 1157736 w 4948243"/>
              <a:gd name="connsiteY7" fmla="*/ 0 h 54548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8243" h="5454876">
                <a:moveTo>
                  <a:pt x="1157736" y="0"/>
                </a:moveTo>
                <a:cubicBezTo>
                  <a:pt x="3251175" y="0"/>
                  <a:pt x="4948243" y="1697068"/>
                  <a:pt x="4948243" y="3790507"/>
                </a:cubicBezTo>
                <a:cubicBezTo>
                  <a:pt x="4948243" y="4379287"/>
                  <a:pt x="4814003" y="4936713"/>
                  <a:pt x="4574458" y="5433849"/>
                </a:cubicBezTo>
                <a:lnTo>
                  <a:pt x="4563688" y="5454876"/>
                </a:lnTo>
                <a:lnTo>
                  <a:pt x="0" y="5454876"/>
                </a:lnTo>
                <a:lnTo>
                  <a:pt x="0" y="180753"/>
                </a:lnTo>
                <a:lnTo>
                  <a:pt x="30555" y="170414"/>
                </a:lnTo>
                <a:cubicBezTo>
                  <a:pt x="386631" y="59663"/>
                  <a:pt x="765216" y="0"/>
                  <a:pt x="11577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9" name="任意多边形: 形状 58" title=""/>
          <p:cNvSpPr/>
          <p:nvPr>
            <p:custDataLst>
              <p:tags r:id="rId4"/>
            </p:custDataLst>
          </p:nvPr>
        </p:nvSpPr>
        <p:spPr>
          <a:xfrm>
            <a:off x="11442640" y="-1"/>
            <a:ext cx="749359" cy="763989"/>
          </a:xfrm>
          <a:custGeom>
            <a:gdLst>
              <a:gd name="connsiteX0" fmla="*/ 0 w 749359"/>
              <a:gd name="connsiteY0" fmla="*/ 0 h 763989"/>
              <a:gd name="connsiteX1" fmla="*/ 749359 w 749359"/>
              <a:gd name="connsiteY1" fmla="*/ 0 h 763989"/>
              <a:gd name="connsiteX2" fmla="*/ 749359 w 749359"/>
              <a:gd name="connsiteY2" fmla="*/ 763989 h 763989"/>
              <a:gd name="connsiteX3" fmla="*/ 698474 w 749359"/>
              <a:gd name="connsiteY3" fmla="*/ 745364 h 763989"/>
              <a:gd name="connsiteX4" fmla="*/ 21108 w 749359"/>
              <a:gd name="connsiteY4" fmla="*/ 67999 h 763989"/>
            </a:gdLst>
            <a:cxnLst>
              <a:cxn ang="0">
                <a:pos x="connsiteX0" y="connsiteY0"/>
              </a:cxn>
              <a:cxn ang="0">
                <a:pos x="connsiteX1" y="connsiteY1"/>
              </a:cxn>
              <a:cxn ang="0">
                <a:pos x="connsiteX2" y="connsiteY2"/>
              </a:cxn>
              <a:cxn ang="0">
                <a:pos x="connsiteX3" y="connsiteY3"/>
              </a:cxn>
              <a:cxn ang="0">
                <a:pos x="connsiteX4" y="connsiteY4"/>
              </a:cxn>
            </a:cxnLst>
            <a:rect l="l" t="t" r="r" b="b"/>
            <a:pathLst>
              <a:path w="749359" h="763989">
                <a:moveTo>
                  <a:pt x="0" y="0"/>
                </a:moveTo>
                <a:lnTo>
                  <a:pt x="749359" y="0"/>
                </a:lnTo>
                <a:lnTo>
                  <a:pt x="749359" y="763989"/>
                </a:lnTo>
                <a:lnTo>
                  <a:pt x="698474" y="745364"/>
                </a:lnTo>
                <a:cubicBezTo>
                  <a:pt x="393913" y="616546"/>
                  <a:pt x="149926" y="372559"/>
                  <a:pt x="21108" y="6799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3" name="任意多边形: 形状 62" title=""/>
          <p:cNvSpPr/>
          <p:nvPr>
            <p:custDataLst>
              <p:tags r:id="rId5"/>
            </p:custDataLst>
          </p:nvPr>
        </p:nvSpPr>
        <p:spPr>
          <a:xfrm flipV="1">
            <a:off x="8716245" y="5646182"/>
            <a:ext cx="1230958" cy="527958"/>
          </a:xfrm>
          <a:custGeom>
            <a:gdLst>
              <a:gd name="connsiteX0" fmla="*/ 0 w 1230958"/>
              <a:gd name="connsiteY0" fmla="*/ 0 h 527958"/>
              <a:gd name="connsiteX1" fmla="*/ 322483 w 1230958"/>
              <a:gd name="connsiteY1" fmla="*/ 0 h 527958"/>
              <a:gd name="connsiteX2" fmla="*/ 327402 w 1230958"/>
              <a:gd name="connsiteY2" fmla="*/ 24363 h 527958"/>
              <a:gd name="connsiteX3" fmla="*/ 615477 w 1230958"/>
              <a:gd name="connsiteY3" fmla="*/ 215312 h 527958"/>
              <a:gd name="connsiteX4" fmla="*/ 903553 w 1230958"/>
              <a:gd name="connsiteY4" fmla="*/ 24363 h 527958"/>
              <a:gd name="connsiteX5" fmla="*/ 908472 w 1230958"/>
              <a:gd name="connsiteY5" fmla="*/ 0 h 527958"/>
              <a:gd name="connsiteX6" fmla="*/ 1230958 w 1230958"/>
              <a:gd name="connsiteY6" fmla="*/ 0 h 527958"/>
              <a:gd name="connsiteX7" fmla="*/ 1228066 w 1230958"/>
              <a:gd name="connsiteY7" fmla="*/ 28685 h 527958"/>
              <a:gd name="connsiteX8" fmla="*/ 615478 w 1230958"/>
              <a:gd name="connsiteY8" fmla="*/ 527958 h 527958"/>
              <a:gd name="connsiteX9" fmla="*/ 2891 w 1230958"/>
              <a:gd name="connsiteY9" fmla="*/ 28685 h 5279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958" h="527958">
                <a:moveTo>
                  <a:pt x="0" y="0"/>
                </a:moveTo>
                <a:lnTo>
                  <a:pt x="322483" y="0"/>
                </a:lnTo>
                <a:lnTo>
                  <a:pt x="327402" y="24363"/>
                </a:lnTo>
                <a:cubicBezTo>
                  <a:pt x="374864" y="136576"/>
                  <a:pt x="485976" y="215312"/>
                  <a:pt x="615477" y="215312"/>
                </a:cubicBezTo>
                <a:cubicBezTo>
                  <a:pt x="744979" y="215312"/>
                  <a:pt x="856091" y="136576"/>
                  <a:pt x="903553" y="24363"/>
                </a:cubicBezTo>
                <a:lnTo>
                  <a:pt x="908472" y="0"/>
                </a:lnTo>
                <a:lnTo>
                  <a:pt x="1230958" y="0"/>
                </a:lnTo>
                <a:lnTo>
                  <a:pt x="1228066" y="28685"/>
                </a:lnTo>
                <a:cubicBezTo>
                  <a:pt x="1169760" y="313620"/>
                  <a:pt x="917650" y="527958"/>
                  <a:pt x="615478" y="527958"/>
                </a:cubicBezTo>
                <a:cubicBezTo>
                  <a:pt x="313307" y="527958"/>
                  <a:pt x="61197" y="313620"/>
                  <a:pt x="2891" y="2868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0" name="任意多边形 24" title=""/>
          <p:cNvSpPr/>
          <p:nvPr>
            <p:custDataLst>
              <p:tags r:id="rId6"/>
            </p:custDataLst>
          </p:nvPr>
        </p:nvSpPr>
        <p:spPr>
          <a:xfrm>
            <a:off x="5561501" y="5391114"/>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4" name="任意多边形: 形状 63" title=""/>
          <p:cNvSpPr/>
          <p:nvPr>
            <p:custDataLst>
              <p:tags r:id="rId7"/>
            </p:custDataLst>
          </p:nvPr>
        </p:nvSpPr>
        <p:spPr>
          <a:xfrm>
            <a:off x="5442125" y="2605448"/>
            <a:ext cx="1308141" cy="189080"/>
          </a:xfrm>
          <a:custGeom>
            <a:gdLst>
              <a:gd name="connsiteX0" fmla="*/ 1047183 w 1258132"/>
              <a:gd name="connsiteY0" fmla="*/ 0 h 181852"/>
              <a:gd name="connsiteX1" fmla="*/ 1135155 w 1258132"/>
              <a:gd name="connsiteY1" fmla="*/ 0 h 181852"/>
              <a:gd name="connsiteX2" fmla="*/ 1258132 w 1258132"/>
              <a:gd name="connsiteY2" fmla="*/ 90926 h 181852"/>
              <a:gd name="connsiteX3" fmla="*/ 1135155 w 1258132"/>
              <a:gd name="connsiteY3" fmla="*/ 181852 h 181852"/>
              <a:gd name="connsiteX4" fmla="*/ 1047183 w 1258132"/>
              <a:gd name="connsiteY4" fmla="*/ 181852 h 181852"/>
              <a:gd name="connsiteX5" fmla="*/ 1170160 w 1258132"/>
              <a:gd name="connsiteY5" fmla="*/ 90926 h 181852"/>
              <a:gd name="connsiteX6" fmla="*/ 837748 w 1258132"/>
              <a:gd name="connsiteY6" fmla="*/ 0 h 181852"/>
              <a:gd name="connsiteX7" fmla="*/ 925720 w 1258132"/>
              <a:gd name="connsiteY7" fmla="*/ 0 h 181852"/>
              <a:gd name="connsiteX8" fmla="*/ 1048697 w 1258132"/>
              <a:gd name="connsiteY8" fmla="*/ 90926 h 181852"/>
              <a:gd name="connsiteX9" fmla="*/ 925720 w 1258132"/>
              <a:gd name="connsiteY9" fmla="*/ 181852 h 181852"/>
              <a:gd name="connsiteX10" fmla="*/ 837748 w 1258132"/>
              <a:gd name="connsiteY10" fmla="*/ 181852 h 181852"/>
              <a:gd name="connsiteX11" fmla="*/ 960725 w 1258132"/>
              <a:gd name="connsiteY11" fmla="*/ 90926 h 181852"/>
              <a:gd name="connsiteX12" fmla="*/ 628311 w 1258132"/>
              <a:gd name="connsiteY12" fmla="*/ 0 h 181852"/>
              <a:gd name="connsiteX13" fmla="*/ 716283 w 1258132"/>
              <a:gd name="connsiteY13" fmla="*/ 0 h 181852"/>
              <a:gd name="connsiteX14" fmla="*/ 839260 w 1258132"/>
              <a:gd name="connsiteY14" fmla="*/ 90926 h 181852"/>
              <a:gd name="connsiteX15" fmla="*/ 716283 w 1258132"/>
              <a:gd name="connsiteY15" fmla="*/ 181852 h 181852"/>
              <a:gd name="connsiteX16" fmla="*/ 628311 w 1258132"/>
              <a:gd name="connsiteY16" fmla="*/ 181852 h 181852"/>
              <a:gd name="connsiteX17" fmla="*/ 751288 w 1258132"/>
              <a:gd name="connsiteY17" fmla="*/ 90926 h 181852"/>
              <a:gd name="connsiteX18" fmla="*/ 418874 w 1258132"/>
              <a:gd name="connsiteY18" fmla="*/ 0 h 181852"/>
              <a:gd name="connsiteX19" fmla="*/ 506846 w 1258132"/>
              <a:gd name="connsiteY19" fmla="*/ 0 h 181852"/>
              <a:gd name="connsiteX20" fmla="*/ 629823 w 1258132"/>
              <a:gd name="connsiteY20" fmla="*/ 90926 h 181852"/>
              <a:gd name="connsiteX21" fmla="*/ 506846 w 1258132"/>
              <a:gd name="connsiteY21" fmla="*/ 181852 h 181852"/>
              <a:gd name="connsiteX22" fmla="*/ 418874 w 1258132"/>
              <a:gd name="connsiteY22" fmla="*/ 181852 h 181852"/>
              <a:gd name="connsiteX23" fmla="*/ 541851 w 1258132"/>
              <a:gd name="connsiteY23" fmla="*/ 90926 h 181852"/>
              <a:gd name="connsiteX24" fmla="*/ 209437 w 1258132"/>
              <a:gd name="connsiteY24" fmla="*/ 0 h 181852"/>
              <a:gd name="connsiteX25" fmla="*/ 297409 w 1258132"/>
              <a:gd name="connsiteY25" fmla="*/ 0 h 181852"/>
              <a:gd name="connsiteX26" fmla="*/ 420386 w 1258132"/>
              <a:gd name="connsiteY26" fmla="*/ 90926 h 181852"/>
              <a:gd name="connsiteX27" fmla="*/ 297409 w 1258132"/>
              <a:gd name="connsiteY27" fmla="*/ 181852 h 181852"/>
              <a:gd name="connsiteX28" fmla="*/ 209437 w 1258132"/>
              <a:gd name="connsiteY28" fmla="*/ 181852 h 181852"/>
              <a:gd name="connsiteX29" fmla="*/ 332414 w 1258132"/>
              <a:gd name="connsiteY29" fmla="*/ 90926 h 181852"/>
              <a:gd name="connsiteX30" fmla="*/ 0 w 1258132"/>
              <a:gd name="connsiteY30" fmla="*/ 0 h 181852"/>
              <a:gd name="connsiteX31" fmla="*/ 87972 w 1258132"/>
              <a:gd name="connsiteY31" fmla="*/ 0 h 181852"/>
              <a:gd name="connsiteX32" fmla="*/ 210949 w 1258132"/>
              <a:gd name="connsiteY32" fmla="*/ 90926 h 181852"/>
              <a:gd name="connsiteX33" fmla="*/ 87972 w 1258132"/>
              <a:gd name="connsiteY33" fmla="*/ 181852 h 181852"/>
              <a:gd name="connsiteX34" fmla="*/ 0 w 1258132"/>
              <a:gd name="connsiteY34" fmla="*/ 181852 h 181852"/>
              <a:gd name="connsiteX35" fmla="*/ 122977 w 1258132"/>
              <a:gd name="connsiteY35" fmla="*/ 90926 h 1818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8132" h="181852">
                <a:moveTo>
                  <a:pt x="1047183" y="0"/>
                </a:moveTo>
                <a:lnTo>
                  <a:pt x="1135155" y="0"/>
                </a:lnTo>
                <a:lnTo>
                  <a:pt x="1258132" y="90926"/>
                </a:lnTo>
                <a:lnTo>
                  <a:pt x="1135155" y="181852"/>
                </a:lnTo>
                <a:lnTo>
                  <a:pt x="1047183" y="181852"/>
                </a:lnTo>
                <a:lnTo>
                  <a:pt x="1170160" y="90926"/>
                </a:lnTo>
                <a:close/>
                <a:moveTo>
                  <a:pt x="837748" y="0"/>
                </a:moveTo>
                <a:lnTo>
                  <a:pt x="925720" y="0"/>
                </a:lnTo>
                <a:lnTo>
                  <a:pt x="1048697" y="90926"/>
                </a:lnTo>
                <a:lnTo>
                  <a:pt x="925720" y="181852"/>
                </a:lnTo>
                <a:lnTo>
                  <a:pt x="837748" y="181852"/>
                </a:lnTo>
                <a:lnTo>
                  <a:pt x="960725" y="90926"/>
                </a:lnTo>
                <a:close/>
                <a:moveTo>
                  <a:pt x="628311" y="0"/>
                </a:moveTo>
                <a:lnTo>
                  <a:pt x="716283" y="0"/>
                </a:lnTo>
                <a:lnTo>
                  <a:pt x="839260" y="90926"/>
                </a:lnTo>
                <a:lnTo>
                  <a:pt x="716283" y="181852"/>
                </a:lnTo>
                <a:lnTo>
                  <a:pt x="628311" y="181852"/>
                </a:lnTo>
                <a:lnTo>
                  <a:pt x="751288" y="90926"/>
                </a:lnTo>
                <a:close/>
                <a:moveTo>
                  <a:pt x="418874" y="0"/>
                </a:moveTo>
                <a:lnTo>
                  <a:pt x="506846" y="0"/>
                </a:lnTo>
                <a:lnTo>
                  <a:pt x="629823" y="90926"/>
                </a:lnTo>
                <a:lnTo>
                  <a:pt x="506846" y="181852"/>
                </a:lnTo>
                <a:lnTo>
                  <a:pt x="418874" y="181852"/>
                </a:lnTo>
                <a:lnTo>
                  <a:pt x="541851" y="90926"/>
                </a:lnTo>
                <a:close/>
                <a:moveTo>
                  <a:pt x="209437" y="0"/>
                </a:moveTo>
                <a:lnTo>
                  <a:pt x="297409" y="0"/>
                </a:lnTo>
                <a:lnTo>
                  <a:pt x="420386" y="90926"/>
                </a:lnTo>
                <a:lnTo>
                  <a:pt x="297409" y="181852"/>
                </a:lnTo>
                <a:lnTo>
                  <a:pt x="209437" y="181852"/>
                </a:lnTo>
                <a:lnTo>
                  <a:pt x="332414" y="90926"/>
                </a:lnTo>
                <a:close/>
                <a:moveTo>
                  <a:pt x="0" y="0"/>
                </a:moveTo>
                <a:lnTo>
                  <a:pt x="87972" y="0"/>
                </a:lnTo>
                <a:lnTo>
                  <a:pt x="210949" y="90926"/>
                </a:lnTo>
                <a:lnTo>
                  <a:pt x="87972" y="181852"/>
                </a:lnTo>
                <a:lnTo>
                  <a:pt x="0" y="181852"/>
                </a:lnTo>
                <a:lnTo>
                  <a:pt x="122977" y="9092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9" name="文本框 8" title=""/>
          <p:cNvSpPr txBox="1"/>
          <p:nvPr>
            <p:custDataLst>
              <p:tags r:id="rId8"/>
            </p:custDataLst>
          </p:nvPr>
        </p:nvSpPr>
        <p:spPr>
          <a:xfrm>
            <a:off x="5561330" y="2883535"/>
            <a:ext cx="5864225" cy="654685"/>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ct val="0"/>
              </a:spcBef>
              <a:spcAft>
                <a:spcPct val="0"/>
              </a:spcAft>
              <a:buClrTx/>
              <a:buSzTx/>
              <a:buFontTx/>
              <a:buNone/>
              <a:defRPr/>
            </a:pPr>
            <a:r>
              <a:rPr lang="en-US"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03  </a:t>
            </a:r>
            <a:r>
              <a:rPr lang="zh-CN" altLang="en-US"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核心突破</a:t>
            </a:r>
            <a:r>
              <a:rPr lang="en-US"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a:t>
            </a:r>
            <a:r>
              <a:rPr lang="zh-CN" altLang="en-US"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靶向攻坚</a:t>
            </a:r>
            <a:endParaRPr kumimoji="0" lang="zh-CN" altLang="en-US" sz="40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a:p>
            <a:pPr marL="0" marR="0" lvl="0" indent="0" algn="l" defTabSz="914400" rtl="0" eaLnBrk="1" fontAlgn="auto" latinLnBrk="0" hangingPunct="1">
              <a:lnSpc>
                <a:spcPct val="110000"/>
              </a:lnSpc>
              <a:spcBef>
                <a:spcPct val="0"/>
              </a:spcBef>
              <a:spcAft>
                <a:spcPct val="0"/>
              </a:spcAft>
              <a:buClrTx/>
              <a:buSzTx/>
              <a:buFontTx/>
              <a:buNone/>
              <a:defRPr/>
            </a:pPr>
            <a:endParaRPr kumimoji="0" lang="zh-CN" altLang="en-US" sz="40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4" name="任意多边形 24" title=""/>
          <p:cNvSpPr/>
          <p:nvPr>
            <p:custDataLst>
              <p:tags r:id="rId9"/>
            </p:custDataLst>
          </p:nvPr>
        </p:nvSpPr>
        <p:spPr>
          <a:xfrm>
            <a:off x="2401106" y="420334"/>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pic>
        <p:nvPicPr>
          <p:cNvPr id="2" name="图片 1" title=""/>
          <p:cNvPicPr>
            <a:picLocks noChangeAspect="1"/>
          </p:cNvPicPr>
          <p:nvPr>
            <p:custDataLst>
              <p:tags r:id="rId12"/>
            </p:custDataLst>
          </p:nvPr>
        </p:nvPicPr>
        <p:blipFill>
          <a:blip r:embed="rId10">
            <a:extLst>
              <a:ext uri="{96DAC541-7B7A-43D3-8B79-37D633B846F1}">
                <asvg:svgBlip xmlns:asvg="http://schemas.microsoft.com/office/drawing/2016/SVG/main" r:embed="rId11"/>
              </a:ext>
            </a:extLst>
          </a:blip>
          <a:stretch>
            <a:fillRect/>
          </a:stretch>
        </p:blipFill>
        <p:spPr>
          <a:xfrm>
            <a:off x="168910" y="2516505"/>
            <a:ext cx="4470400" cy="4189095"/>
          </a:xfrm>
          <a:prstGeom prst="rect">
            <a:avLst/>
          </a:prstGeom>
        </p:spPr>
      </p:pic>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79" name="矩形 78" title=""/>
          <p:cNvSpPr/>
          <p:nvPr>
            <p:custDataLst>
              <p:tags r:id="rId3"/>
            </p:custDataLst>
          </p:nvPr>
        </p:nvSpPr>
        <p:spPr>
          <a:xfrm>
            <a:off x="8340090" y="3095625"/>
            <a:ext cx="3778885" cy="2700655"/>
          </a:xfrm>
          <a:prstGeom prst="rect">
            <a:avLst/>
          </a:prstGeom>
          <a:solidFill>
            <a:schemeClr val="accent1">
              <a:lumMod val="20000"/>
              <a:lumOff val="80000"/>
            </a:schemeClr>
          </a:solidFill>
          <a:ln>
            <a:solidFill>
              <a:schemeClr val="tx1"/>
            </a:solidFill>
            <a:prstDash val="dash"/>
          </a:ln>
        </p:spPr>
        <p:txBody>
          <a:bodyPr wrap="square">
            <a:noAutofit/>
          </a:bodyPr>
          <a:lstStyle/>
          <a:p>
            <a:pPr lvl="0" indent="0" algn="just">
              <a:lnSpc>
                <a:spcPct val="140000"/>
              </a:lnSpc>
              <a:buFont typeface="Wingdings" panose="05000000000000000000" pitchFamily="2" charset="2"/>
              <a:buNone/>
              <a:defRPr/>
            </a:pPr>
            <a:r>
              <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易错提醒：</a:t>
            </a:r>
            <a:endPar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lvl="0" indent="0" algn="just">
              <a:lnSpc>
                <a:spcPct val="140000"/>
              </a:lnSpc>
              <a:buFont typeface="Wingdings" panose="05000000000000000000" pitchFamily="2" charset="2"/>
              <a:buNone/>
              <a:defRPr/>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误认为地球是标准正球体</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lvl="0" indent="0" algn="just">
              <a:lnSpc>
                <a:spcPct val="140000"/>
              </a:lnSpc>
              <a:buFont typeface="Wingdings" panose="05000000000000000000" pitchFamily="2" charset="2"/>
              <a:buNone/>
              <a:defRPr/>
            </a:pPr>
            <a:r>
              <a:rPr lang="zh-CN" altLang="en-US"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忽略地球实际为两极稍扁、赤道略鼓的</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不规则球体</a:t>
            </a:r>
            <a:r>
              <a:rPr lang="zh-CN" altLang="en-US"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（扁率约为</a:t>
            </a:r>
            <a:r>
              <a:rPr lang="en-US" altLang="zh-CN"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 1/298</a:t>
            </a:r>
            <a:r>
              <a:rPr lang="zh-CN" altLang="en-US"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lvl="0" indent="0" algn="just">
              <a:lnSpc>
                <a:spcPct val="140000"/>
              </a:lnSpc>
              <a:buFont typeface="Wingdings" panose="05000000000000000000" pitchFamily="2" charset="2"/>
              <a:buNone/>
              <a:defRPr/>
            </a:pPr>
            <a:endParaRPr lang="zh-CN" altLang="en-US"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sp>
        <p:nvSpPr>
          <p:cNvPr id="4" name="矩形 3" title=""/>
          <p:cNvSpPr/>
          <p:nvPr>
            <p:custDataLst>
              <p:tags r:id="rId4"/>
            </p:custDataLst>
          </p:nvPr>
        </p:nvSpPr>
        <p:spPr>
          <a:xfrm>
            <a:off x="197168" y="1074420"/>
            <a:ext cx="11797665" cy="1098550"/>
          </a:xfrm>
          <a:prstGeom prst="rect">
            <a:avLst/>
          </a:prstGeom>
          <a:solidFill>
            <a:srgbClr val="FFF2CC"/>
          </a:solidFill>
          <a:ln w="12700">
            <a:solidFill>
              <a:schemeClr val="tx1"/>
            </a:solidFill>
            <a:prstDash val="solid"/>
          </a:ln>
        </p:spPr>
        <p:txBody>
          <a:bodyPr wrap="square" rtlCol="0" anchor="t">
            <a:noAutofit/>
          </a:bodyPr>
          <a:lstStyle/>
          <a:p>
            <a:pPr marL="342900" lvl="0" indent="-342900" algn="just">
              <a:lnSpc>
                <a:spcPct val="140000"/>
              </a:lnSpc>
              <a:buClrTx/>
              <a:buSzTx/>
              <a:buFont typeface="Wingdings" panose="05000000000000000000" pitchFamily="2" charset="2"/>
              <a:buChar char="Ø"/>
              <a:defRPr/>
            </a:pPr>
            <a:r>
              <a:rPr lang="zh-CN" sz="2400" b="1">
                <a:ln>
                  <a:noFill/>
                </a:ln>
                <a:latin typeface="方正黑体_GBK" panose="03000509000000000000" charset="-122"/>
                <a:ea typeface="方正黑体_GBK" panose="03000509000000000000" charset="-122"/>
                <a:sym typeface="+mn-ea"/>
              </a:rPr>
              <a:t>地球的</a:t>
            </a:r>
            <a:r>
              <a:rPr lang="zh-CN" sz="2400" b="1">
                <a:ln>
                  <a:noFill/>
                </a:ln>
                <a:solidFill>
                  <a:srgbClr val="4F0FBD"/>
                </a:solidFill>
                <a:latin typeface="方正黑体_GBK" panose="03000509000000000000" charset="-122"/>
                <a:ea typeface="方正黑体_GBK" panose="03000509000000000000" charset="-122"/>
                <a:sym typeface="+mn-ea"/>
              </a:rPr>
              <a:t>形状</a:t>
            </a:r>
            <a:r>
              <a:rPr lang="zh-CN" sz="2400" b="1">
                <a:ln>
                  <a:noFill/>
                </a:ln>
                <a:latin typeface="方正黑体_GBK" panose="03000509000000000000" charset="-122"/>
                <a:ea typeface="方正黑体_GBK" panose="03000509000000000000" charset="-122"/>
                <a:sym typeface="+mn-ea"/>
              </a:rPr>
              <a:t>：地球是一个</a:t>
            </a:r>
            <a:r>
              <a:rPr lang="zh-CN" sz="2400" b="1">
                <a:ln>
                  <a:noFill/>
                </a:ln>
                <a:solidFill>
                  <a:srgbClr val="FF0000"/>
                </a:solidFill>
                <a:latin typeface="方正黑体_GBK" panose="03000509000000000000" charset="-122"/>
                <a:ea typeface="方正黑体_GBK" panose="03000509000000000000" charset="-122"/>
                <a:sym typeface="+mn-ea"/>
              </a:rPr>
              <a:t>两极稍扁</a:t>
            </a:r>
            <a:r>
              <a:rPr lang="zh-CN" sz="2400" b="1">
                <a:ln>
                  <a:noFill/>
                </a:ln>
                <a:latin typeface="方正黑体_GBK" panose="03000509000000000000" charset="-122"/>
                <a:ea typeface="方正黑体_GBK" panose="03000509000000000000" charset="-122"/>
                <a:sym typeface="+mn-ea"/>
              </a:rPr>
              <a:t>、</a:t>
            </a:r>
            <a:r>
              <a:rPr lang="zh-CN" sz="2400" b="1">
                <a:ln>
                  <a:noFill/>
                </a:ln>
                <a:solidFill>
                  <a:srgbClr val="FF0000"/>
                </a:solidFill>
                <a:latin typeface="方正黑体_GBK" panose="03000509000000000000" charset="-122"/>
                <a:ea typeface="方正黑体_GBK" panose="03000509000000000000" charset="-122"/>
                <a:sym typeface="+mn-ea"/>
              </a:rPr>
              <a:t>赤道略鼓</a:t>
            </a:r>
            <a:r>
              <a:rPr lang="zh-CN" sz="2400" b="1">
                <a:ln>
                  <a:noFill/>
                </a:ln>
                <a:latin typeface="方正黑体_GBK" panose="03000509000000000000" charset="-122"/>
                <a:ea typeface="方正黑体_GBK" panose="03000509000000000000" charset="-122"/>
                <a:sym typeface="+mn-ea"/>
              </a:rPr>
              <a:t>的</a:t>
            </a:r>
            <a:r>
              <a:rPr lang="zh-CN" sz="2400" b="1">
                <a:ln>
                  <a:noFill/>
                </a:ln>
                <a:solidFill>
                  <a:srgbClr val="FF0000"/>
                </a:solidFill>
                <a:latin typeface="方正黑体_GBK" panose="03000509000000000000" charset="-122"/>
                <a:ea typeface="方正黑体_GBK" panose="03000509000000000000" charset="-122"/>
                <a:sym typeface="+mn-ea"/>
              </a:rPr>
              <a:t>不规则球体</a:t>
            </a:r>
            <a:r>
              <a:rPr lang="zh-CN" sz="2400" b="1">
                <a:ln>
                  <a:noFill/>
                </a:ln>
                <a:latin typeface="方正黑体_GBK" panose="03000509000000000000" charset="-122"/>
                <a:ea typeface="方正黑体_GBK" panose="03000509000000000000" charset="-122"/>
                <a:sym typeface="+mn-ea"/>
              </a:rPr>
              <a:t>。</a:t>
            </a:r>
            <a:endParaRPr lang="zh-CN" sz="2400" b="1">
              <a:ln>
                <a:noFill/>
              </a:ln>
              <a:latin typeface="方正黑体_GBK" panose="03000509000000000000" charset="-122"/>
              <a:ea typeface="方正黑体_GBK" panose="03000509000000000000" charset="-122"/>
              <a:sym typeface="+mn-ea"/>
            </a:endParaRPr>
          </a:p>
          <a:p>
            <a:pPr marL="342900" lvl="0" indent="-342900" algn="just">
              <a:lnSpc>
                <a:spcPct val="140000"/>
              </a:lnSpc>
              <a:buClrTx/>
              <a:buSzTx/>
              <a:buFont typeface="Wingdings" panose="05000000000000000000" pitchFamily="2" charset="2"/>
              <a:buChar char="Ø"/>
              <a:defRPr/>
            </a:pPr>
            <a:r>
              <a:rPr lang="zh-CN" sz="2400" b="1">
                <a:ln>
                  <a:noFill/>
                </a:ln>
                <a:latin typeface="方正黑体_GBK" panose="03000509000000000000" charset="-122"/>
                <a:ea typeface="方正黑体_GBK" panose="03000509000000000000" charset="-122"/>
                <a:sym typeface="+mn-ea"/>
              </a:rPr>
              <a:t>地球的</a:t>
            </a:r>
            <a:r>
              <a:rPr lang="zh-CN" sz="2400" b="1">
                <a:ln>
                  <a:noFill/>
                </a:ln>
                <a:solidFill>
                  <a:srgbClr val="4F0FBD"/>
                </a:solidFill>
                <a:latin typeface="方正黑体_GBK" panose="03000509000000000000" charset="-122"/>
                <a:ea typeface="方正黑体_GBK" panose="03000509000000000000" charset="-122"/>
                <a:sym typeface="+mn-ea"/>
              </a:rPr>
              <a:t>大小</a:t>
            </a:r>
            <a:r>
              <a:rPr lang="zh-CN" sz="2400" b="1">
                <a:ln>
                  <a:noFill/>
                </a:ln>
                <a:latin typeface="方正黑体_GBK" panose="03000509000000000000" charset="-122"/>
                <a:ea typeface="方正黑体_GBK" panose="03000509000000000000" charset="-122"/>
                <a:sym typeface="+mn-ea"/>
              </a:rPr>
              <a:t>：</a:t>
            </a:r>
            <a:endParaRPr lang="zh-CN" sz="2400" b="1">
              <a:ln>
                <a:noFill/>
              </a:ln>
              <a:latin typeface="方正黑体_GBK" panose="03000509000000000000" charset="-122"/>
              <a:ea typeface="方正黑体_GBK" panose="03000509000000000000" charset="-122"/>
              <a:sym typeface="+mn-ea"/>
            </a:endParaRPr>
          </a:p>
        </p:txBody>
      </p:sp>
      <p:sp>
        <p:nvSpPr>
          <p:cNvPr id="16" name="文本框 15" title=""/>
          <p:cNvSpPr txBox="1"/>
          <p:nvPr>
            <p:custDataLst>
              <p:tags r:id="rId5"/>
            </p:custDataLst>
          </p:nvPr>
        </p:nvSpPr>
        <p:spPr>
          <a:xfrm>
            <a:off x="133985" y="543560"/>
            <a:ext cx="424815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a:t>
            </a:r>
            <a:r>
              <a:rPr lang="en-US" altLang="zh-CN"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1  </a:t>
            </a:r>
            <a:r>
              <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地球的形状与大小</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endParaRPr>
          </a:p>
        </p:txBody>
      </p:sp>
      <p:sp>
        <p:nvSpPr>
          <p:cNvPr id="17" name="文本框 16" title=""/>
          <p:cNvSpPr txBox="1"/>
          <p:nvPr>
            <p:custDataLst>
              <p:tags r:id="rId6"/>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48" name="圆角矩形 47" title=""/>
          <p:cNvSpPr/>
          <p:nvPr>
            <p:custDataLst>
              <p:tags r:id="rId7"/>
            </p:custDataLst>
          </p:nvPr>
        </p:nvSpPr>
        <p:spPr>
          <a:xfrm>
            <a:off x="6681470" y="2633980"/>
            <a:ext cx="1560830" cy="766445"/>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rPr>
              <a:t>极半径</a:t>
            </a:r>
            <a:r>
              <a:rPr lang="en-US" altLang="zh-CN" sz="2400" b="1">
                <a:solidFill>
                  <a:schemeClr val="tx1"/>
                </a:solidFill>
                <a:latin typeface="方正黑体_GBK" panose="03000509000000000000" charset="-122"/>
                <a:ea typeface="方正黑体_GBK" panose="03000509000000000000" charset="-122"/>
                <a:cs typeface="方正黑体_GBK" panose="03000509000000000000" charset="-122"/>
              </a:rPr>
              <a:t>6357</a:t>
            </a:r>
            <a:r>
              <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rPr>
              <a:t>千米</a:t>
            </a:r>
            <a:endPar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endParaRPr>
          </a:p>
        </p:txBody>
      </p:sp>
      <p:sp>
        <p:nvSpPr>
          <p:cNvPr id="53" name="圆角矩形 52" title=""/>
          <p:cNvSpPr/>
          <p:nvPr>
            <p:custDataLst>
              <p:tags r:id="rId8"/>
            </p:custDataLst>
          </p:nvPr>
        </p:nvSpPr>
        <p:spPr>
          <a:xfrm>
            <a:off x="6666230" y="5474335"/>
            <a:ext cx="1576070" cy="815975"/>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赤道半径6378千米</a:t>
            </a:r>
            <a:endPar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54" name="KSO_Shape" title=""/>
          <p:cNvSpPr/>
          <p:nvPr>
            <p:custDataLst>
              <p:tags r:id="rId9"/>
            </p:custDataLst>
          </p:nvPr>
        </p:nvSpPr>
        <p:spPr>
          <a:xfrm rot="17079958" flipH="1">
            <a:off x="1577975" y="4652010"/>
            <a:ext cx="982345" cy="796925"/>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sym typeface="+mn-ea"/>
            </a:endParaRPr>
          </a:p>
        </p:txBody>
      </p:sp>
      <p:sp>
        <p:nvSpPr>
          <p:cNvPr id="55" name="圆角矩形 54" title=""/>
          <p:cNvSpPr/>
          <p:nvPr>
            <p:custDataLst>
              <p:tags r:id="rId10"/>
            </p:custDataLst>
          </p:nvPr>
        </p:nvSpPr>
        <p:spPr>
          <a:xfrm>
            <a:off x="268382" y="3878691"/>
            <a:ext cx="1690970" cy="790058"/>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赤道周长4万千米</a:t>
            </a:r>
            <a:endPar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56" name="圆角矩形 55" title=""/>
          <p:cNvSpPr/>
          <p:nvPr>
            <p:custDataLst>
              <p:tags r:id="rId11"/>
            </p:custDataLst>
          </p:nvPr>
        </p:nvSpPr>
        <p:spPr>
          <a:xfrm>
            <a:off x="267970" y="5452745"/>
            <a:ext cx="1691640" cy="826770"/>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平均半径6371千米</a:t>
            </a:r>
            <a:endPar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57" name="KSO_Shape" title=""/>
          <p:cNvSpPr/>
          <p:nvPr>
            <p:custDataLst>
              <p:tags r:id="rId12"/>
            </p:custDataLst>
          </p:nvPr>
        </p:nvSpPr>
        <p:spPr>
          <a:xfrm rot="14280000">
            <a:off x="1993265" y="4052570"/>
            <a:ext cx="529590" cy="421640"/>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sym typeface="+mn-ea"/>
            </a:endParaRPr>
          </a:p>
        </p:txBody>
      </p:sp>
      <p:grpSp>
        <p:nvGrpSpPr>
          <p:cNvPr id="2" name="组合 1" title=""/>
          <p:cNvGrpSpPr/>
          <p:nvPr>
            <p:custDataLst>
              <p:tags r:id="rId13"/>
            </p:custDataLst>
          </p:nvPr>
        </p:nvGrpSpPr>
        <p:grpSpPr>
          <a:xfrm>
            <a:off x="2546350" y="2421255"/>
            <a:ext cx="4050665" cy="4034155"/>
            <a:chOff x="4010" y="3813"/>
            <a:chExt cx="6379" cy="6353"/>
          </a:xfrm>
        </p:grpSpPr>
        <p:sp>
          <p:nvSpPr>
            <p:cNvPr id="18" name="椭圆 17"/>
            <p:cNvSpPr/>
            <p:nvPr>
              <p:custDataLst>
                <p:tags r:id="rId14"/>
              </p:custDataLst>
            </p:nvPr>
          </p:nvSpPr>
          <p:spPr>
            <a:xfrm>
              <a:off x="4018" y="3814"/>
              <a:ext cx="6350" cy="6350"/>
            </a:xfrm>
            <a:prstGeom prst="ellipse">
              <a:avLst/>
            </a:prstGeom>
            <a:gradFill flip="none" rotWithShape="1">
              <a:gsLst>
                <a:gs pos="0">
                  <a:schemeClr val="bg1"/>
                </a:gs>
                <a:gs pos="100000">
                  <a:schemeClr val="bg1">
                    <a:lumMod val="95000"/>
                  </a:schemeClr>
                </a:gs>
              </a:gsLst>
              <a:lin ang="2700000" scaled="1"/>
            </a:gradFill>
            <a:ln w="19050">
              <a:solidFill>
                <a:srgbClr val="C25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sp>
          <p:nvSpPr>
            <p:cNvPr id="19" name="弧形 18"/>
            <p:cNvSpPr/>
            <p:nvPr>
              <p:custDataLst>
                <p:tags r:id="rId15"/>
              </p:custDataLst>
            </p:nvPr>
          </p:nvSpPr>
          <p:spPr>
            <a:xfrm>
              <a:off x="5323" y="4091"/>
              <a:ext cx="3742" cy="785"/>
            </a:xfrm>
            <a:prstGeom prst="arc">
              <a:avLst>
                <a:gd name="adj1" fmla="val 11223760"/>
                <a:gd name="adj2" fmla="val 21162664"/>
              </a:avLst>
            </a:prstGeom>
            <a:ln w="19050">
              <a:solidFill>
                <a:srgbClr val="C25C17"/>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方正黑体_GBK" panose="03000509000000000000" charset="-122"/>
                <a:ea typeface="方正黑体_GBK" panose="03000509000000000000" charset="-122"/>
                <a:cs typeface="Times New Roman" panose="02020603050405020304" charset="0"/>
              </a:endParaRPr>
            </a:p>
          </p:txBody>
        </p:sp>
        <p:sp>
          <p:nvSpPr>
            <p:cNvPr id="20" name="弧形 19"/>
            <p:cNvSpPr/>
            <p:nvPr>
              <p:custDataLst>
                <p:tags r:id="rId16"/>
              </p:custDataLst>
            </p:nvPr>
          </p:nvSpPr>
          <p:spPr>
            <a:xfrm>
              <a:off x="4022" y="5855"/>
              <a:ext cx="6339" cy="1826"/>
            </a:xfrm>
            <a:prstGeom prst="arc">
              <a:avLst>
                <a:gd name="adj1" fmla="val 10789675"/>
                <a:gd name="adj2" fmla="val 21599187"/>
              </a:avLst>
            </a:prstGeom>
            <a:ln w="19050">
              <a:solidFill>
                <a:srgbClr val="C25C17"/>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方正黑体_GBK" panose="03000509000000000000" charset="-122"/>
                <a:ea typeface="方正黑体_GBK" panose="03000509000000000000" charset="-122"/>
                <a:cs typeface="Times New Roman" panose="02020603050405020304" charset="0"/>
              </a:endParaRPr>
            </a:p>
          </p:txBody>
        </p:sp>
        <p:sp>
          <p:nvSpPr>
            <p:cNvPr id="21" name="饼形 20"/>
            <p:cNvSpPr/>
            <p:nvPr>
              <p:custDataLst>
                <p:tags r:id="rId17"/>
              </p:custDataLst>
            </p:nvPr>
          </p:nvSpPr>
          <p:spPr>
            <a:xfrm>
              <a:off x="5050" y="3834"/>
              <a:ext cx="4298" cy="6330"/>
            </a:xfrm>
            <a:prstGeom prst="pie">
              <a:avLst>
                <a:gd name="adj1" fmla="val 16210886"/>
                <a:gd name="adj2" fmla="val 5376777"/>
              </a:avLst>
            </a:prstGeom>
            <a:noFill/>
            <a:ln w="19050">
              <a:solidFill>
                <a:srgbClr val="C25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sp>
          <p:nvSpPr>
            <p:cNvPr id="38" name="饼形 37"/>
            <p:cNvSpPr/>
            <p:nvPr>
              <p:custDataLst>
                <p:tags r:id="rId18"/>
              </p:custDataLst>
            </p:nvPr>
          </p:nvSpPr>
          <p:spPr>
            <a:xfrm flipH="1">
              <a:off x="4620" y="3834"/>
              <a:ext cx="5173" cy="6332"/>
            </a:xfrm>
            <a:prstGeom prst="pie">
              <a:avLst>
                <a:gd name="adj1" fmla="val 16210717"/>
                <a:gd name="adj2" fmla="val 5394387"/>
              </a:avLst>
            </a:prstGeom>
            <a:noFill/>
            <a:ln w="19050">
              <a:solidFill>
                <a:srgbClr val="C25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sp>
          <p:nvSpPr>
            <p:cNvPr id="22" name="饼形 21"/>
            <p:cNvSpPr/>
            <p:nvPr>
              <p:custDataLst>
                <p:tags r:id="rId19"/>
              </p:custDataLst>
            </p:nvPr>
          </p:nvSpPr>
          <p:spPr>
            <a:xfrm flipH="1">
              <a:off x="5558" y="3813"/>
              <a:ext cx="3337" cy="6332"/>
            </a:xfrm>
            <a:prstGeom prst="pie">
              <a:avLst>
                <a:gd name="adj1" fmla="val 16210717"/>
                <a:gd name="adj2" fmla="val 5394387"/>
              </a:avLst>
            </a:prstGeom>
            <a:noFill/>
            <a:ln w="19050">
              <a:solidFill>
                <a:srgbClr val="C25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sp>
          <p:nvSpPr>
            <p:cNvPr id="24" name="饼形 39"/>
            <p:cNvSpPr/>
            <p:nvPr>
              <p:custDataLst>
                <p:tags r:id="rId20"/>
              </p:custDataLst>
            </p:nvPr>
          </p:nvSpPr>
          <p:spPr>
            <a:xfrm>
              <a:off x="7177" y="3865"/>
              <a:ext cx="2117" cy="3119"/>
            </a:xfrm>
            <a:custGeom>
              <a:gdLst>
                <a:gd name="connsiteX0" fmla="*/ 6364 w 1364599"/>
                <a:gd name="connsiteY0" fmla="*/ 0 h 2009765"/>
                <a:gd name="connsiteX1" fmla="*/ 1364599 w 1364599"/>
                <a:gd name="connsiteY1" fmla="*/ 2007317 h 2009765"/>
                <a:gd name="connsiteX2" fmla="*/ 0 w 1364599"/>
                <a:gd name="connsiteY2" fmla="*/ 2009765 h 2009765"/>
                <a:gd name="connsiteX3" fmla="*/ 6364 w 1364599"/>
                <a:gd name="connsiteY3" fmla="*/ 0 h 2009765"/>
                <a:gd name="connsiteX4" fmla="*/ 1370964 w 2729200"/>
                <a:gd name="connsiteY4" fmla="*/ 22 h 4019573"/>
              </a:gdLst>
              <a:cxnLst>
                <a:cxn ang="0">
                  <a:pos x="connsiteX0" y="connsiteY0"/>
                </a:cxn>
                <a:cxn ang="0">
                  <a:pos x="connsiteX1" y="connsiteY1"/>
                </a:cxn>
                <a:cxn ang="0">
                  <a:pos x="connsiteX2" y="connsiteY2"/>
                </a:cxn>
                <a:cxn ang="0">
                  <a:pos x="connsiteX3" y="connsiteY3"/>
                </a:cxn>
              </a:cxnLst>
              <a:rect l="l" t="t" r="r" b="b"/>
              <a:pathLst>
                <a:path w="1364599" h="2009765">
                  <a:moveTo>
                    <a:pt x="6364" y="0"/>
                  </a:moveTo>
                  <a:cubicBezTo>
                    <a:pt x="756871" y="5155"/>
                    <a:pt x="1363685" y="901957"/>
                    <a:pt x="1364599" y="2007317"/>
                  </a:cubicBezTo>
                  <a:lnTo>
                    <a:pt x="0" y="2009765"/>
                  </a:lnTo>
                  <a:cubicBezTo>
                    <a:pt x="2121" y="1339843"/>
                    <a:pt x="4243" y="669922"/>
                    <a:pt x="6364" y="0"/>
                  </a:cubicBezTo>
                  <a:close/>
                </a:path>
              </a:pathLst>
            </a:custGeom>
            <a:gradFill flip="none" rotWithShape="1">
              <a:gsLst>
                <a:gs pos="0">
                  <a:schemeClr val="bg1">
                    <a:lumMod val="85000"/>
                  </a:schemeClr>
                </a:gs>
                <a:gs pos="89000">
                  <a:schemeClr val="bg1"/>
                </a:gs>
              </a:gsLst>
              <a:lin ang="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sp>
          <p:nvSpPr>
            <p:cNvPr id="25" name="饼形 40"/>
            <p:cNvSpPr/>
            <p:nvPr>
              <p:custDataLst>
                <p:tags r:id="rId21"/>
              </p:custDataLst>
            </p:nvPr>
          </p:nvSpPr>
          <p:spPr>
            <a:xfrm flipH="1">
              <a:off x="5541" y="3834"/>
              <a:ext cx="1635" cy="3773"/>
            </a:xfrm>
            <a:custGeom>
              <a:gdLst>
                <a:gd name="connsiteX0" fmla="*/ 6267 w 1364600"/>
                <a:gd name="connsiteY0" fmla="*/ 0 h 2011355"/>
                <a:gd name="connsiteX1" fmla="*/ 1364600 w 1364600"/>
                <a:gd name="connsiteY1" fmla="*/ 2011355 h 2011355"/>
                <a:gd name="connsiteX2" fmla="*/ 0 w 1364600"/>
                <a:gd name="connsiteY2" fmla="*/ 2010342 h 2011355"/>
                <a:gd name="connsiteX3" fmla="*/ 6267 w 1364600"/>
                <a:gd name="connsiteY3" fmla="*/ 0 h 2011355"/>
                <a:gd name="connsiteX4" fmla="*/ 1370867 w 2729200"/>
                <a:gd name="connsiteY4" fmla="*/ 21 h 4020725"/>
              </a:gdLst>
              <a:cxnLst>
                <a:cxn ang="0">
                  <a:pos x="connsiteX0" y="connsiteY0"/>
                </a:cxn>
                <a:cxn ang="0">
                  <a:pos x="connsiteX1" y="connsiteY1"/>
                </a:cxn>
                <a:cxn ang="0">
                  <a:pos x="connsiteX2" y="connsiteY2"/>
                </a:cxn>
                <a:cxn ang="0">
                  <a:pos x="connsiteX3" y="connsiteY3"/>
                </a:cxn>
              </a:cxnLst>
              <a:rect l="l" t="t" r="r" b="b"/>
              <a:pathLst>
                <a:path w="1364600" h="2011355">
                  <a:moveTo>
                    <a:pt x="6267" y="0"/>
                  </a:moveTo>
                  <a:cubicBezTo>
                    <a:pt x="757729" y="5084"/>
                    <a:pt x="1364978" y="904271"/>
                    <a:pt x="1364600" y="2011355"/>
                  </a:cubicBezTo>
                  <a:lnTo>
                    <a:pt x="0" y="2010342"/>
                  </a:lnTo>
                  <a:lnTo>
                    <a:pt x="6267" y="0"/>
                  </a:lnTo>
                  <a:close/>
                </a:path>
              </a:pathLst>
            </a:custGeom>
            <a:gradFill flip="none" rotWithShape="1">
              <a:gsLst>
                <a:gs pos="0">
                  <a:schemeClr val="bg1">
                    <a:lumMod val="70000"/>
                  </a:schemeClr>
                </a:gs>
                <a:gs pos="99000">
                  <a:schemeClr val="bg1"/>
                </a:gs>
              </a:gsLst>
              <a:lin ang="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cxnSp>
          <p:nvCxnSpPr>
            <p:cNvPr id="26" name="直接连接符 25"/>
            <p:cNvCxnSpPr/>
            <p:nvPr>
              <p:custDataLst>
                <p:tags r:id="rId22"/>
              </p:custDataLst>
            </p:nvPr>
          </p:nvCxnSpPr>
          <p:spPr>
            <a:xfrm flipH="1">
              <a:off x="7212" y="7721"/>
              <a:ext cx="0" cy="2443"/>
            </a:xfrm>
            <a:prstGeom prst="line">
              <a:avLst/>
            </a:prstGeom>
            <a:ln w="19050">
              <a:solidFill>
                <a:srgbClr val="C25C17"/>
              </a:solidFill>
            </a:ln>
          </p:spPr>
          <p:style>
            <a:lnRef idx="1">
              <a:schemeClr val="accent1"/>
            </a:lnRef>
            <a:fillRef idx="0">
              <a:schemeClr val="accent1"/>
            </a:fillRef>
            <a:effectRef idx="0">
              <a:schemeClr val="accent1"/>
            </a:effectRef>
            <a:fontRef idx="minor">
              <a:schemeClr val="tx1"/>
            </a:fontRef>
          </p:style>
        </p:cxnSp>
        <p:sp>
          <p:nvSpPr>
            <p:cNvPr id="27" name="弧形 26"/>
            <p:cNvSpPr/>
            <p:nvPr>
              <p:custDataLst>
                <p:tags r:id="rId23"/>
              </p:custDataLst>
            </p:nvPr>
          </p:nvSpPr>
          <p:spPr>
            <a:xfrm>
              <a:off x="4010" y="5885"/>
              <a:ext cx="6339" cy="1826"/>
            </a:xfrm>
            <a:prstGeom prst="arc">
              <a:avLst>
                <a:gd name="adj1" fmla="val 21537389"/>
                <a:gd name="adj2" fmla="val 10840906"/>
              </a:avLst>
            </a:prstGeom>
            <a:ln w="19050">
              <a:solidFill>
                <a:srgbClr val="C25C17"/>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方正黑体_GBK" panose="03000509000000000000" charset="-122"/>
                <a:ea typeface="方正黑体_GBK" panose="03000509000000000000" charset="-122"/>
                <a:cs typeface="Times New Roman" panose="02020603050405020304" charset="0"/>
              </a:endParaRPr>
            </a:p>
          </p:txBody>
        </p:sp>
        <p:sp>
          <p:nvSpPr>
            <p:cNvPr id="28" name="弧形 27"/>
            <p:cNvSpPr/>
            <p:nvPr>
              <p:custDataLst>
                <p:tags r:id="rId24"/>
              </p:custDataLst>
            </p:nvPr>
          </p:nvSpPr>
          <p:spPr>
            <a:xfrm>
              <a:off x="5331" y="3916"/>
              <a:ext cx="3742" cy="1021"/>
            </a:xfrm>
            <a:prstGeom prst="arc">
              <a:avLst>
                <a:gd name="adj1" fmla="val 9622180"/>
                <a:gd name="adj2" fmla="val 10799562"/>
              </a:avLst>
            </a:prstGeom>
            <a:ln w="19050">
              <a:solidFill>
                <a:srgbClr val="C25C17"/>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方正黑体_GBK" panose="03000509000000000000" charset="-122"/>
                <a:ea typeface="方正黑体_GBK" panose="03000509000000000000" charset="-122"/>
                <a:cs typeface="Times New Roman" panose="02020603050405020304" charset="0"/>
              </a:endParaRPr>
            </a:p>
          </p:txBody>
        </p:sp>
        <p:cxnSp>
          <p:nvCxnSpPr>
            <p:cNvPr id="32" name="直接连接符 31"/>
            <p:cNvCxnSpPr/>
            <p:nvPr>
              <p:custDataLst>
                <p:tags r:id="rId25"/>
              </p:custDataLst>
            </p:nvPr>
          </p:nvCxnSpPr>
          <p:spPr>
            <a:xfrm flipV="1">
              <a:off x="5667" y="6780"/>
              <a:ext cx="1526" cy="808"/>
            </a:xfrm>
            <a:prstGeom prst="line">
              <a:avLst/>
            </a:prstGeom>
            <a:ln w="19050">
              <a:solidFill>
                <a:srgbClr val="C25C17"/>
              </a:solidFill>
              <a:prstDash val="lg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35" idx="0"/>
            </p:cNvCxnSpPr>
            <p:nvPr>
              <p:custDataLst>
                <p:tags r:id="rId26"/>
              </p:custDataLst>
            </p:nvPr>
          </p:nvCxnSpPr>
          <p:spPr>
            <a:xfrm flipH="1" flipV="1">
              <a:off x="7215" y="6804"/>
              <a:ext cx="2123" cy="682"/>
            </a:xfrm>
            <a:prstGeom prst="line">
              <a:avLst/>
            </a:prstGeom>
            <a:ln w="19050">
              <a:solidFill>
                <a:srgbClr val="C25C17"/>
              </a:solidFill>
              <a:prstDash val="lgDash"/>
            </a:ln>
          </p:spPr>
          <p:style>
            <a:lnRef idx="1">
              <a:schemeClr val="accent1"/>
            </a:lnRef>
            <a:fillRef idx="0">
              <a:schemeClr val="accent1"/>
            </a:fillRef>
            <a:effectRef idx="0">
              <a:schemeClr val="accent1"/>
            </a:effectRef>
            <a:fontRef idx="minor">
              <a:schemeClr val="tx1"/>
            </a:fontRef>
          </p:style>
        </p:cxnSp>
        <p:sp>
          <p:nvSpPr>
            <p:cNvPr id="41" name="饼形 40"/>
            <p:cNvSpPr/>
            <p:nvPr>
              <p:custDataLst>
                <p:tags r:id="rId27"/>
              </p:custDataLst>
            </p:nvPr>
          </p:nvSpPr>
          <p:spPr>
            <a:xfrm>
              <a:off x="5923" y="5101"/>
              <a:ext cx="2609" cy="5028"/>
            </a:xfrm>
            <a:prstGeom prst="pie">
              <a:avLst>
                <a:gd name="adj1" fmla="val 21537688"/>
                <a:gd name="adj2" fmla="val 5394387"/>
              </a:avLst>
            </a:prstGeom>
            <a:noFill/>
            <a:ln w="19050">
              <a:solidFill>
                <a:srgbClr val="C25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sp>
          <p:nvSpPr>
            <p:cNvPr id="35" name="弧形 34"/>
            <p:cNvSpPr/>
            <p:nvPr>
              <p:custDataLst>
                <p:tags r:id="rId28"/>
              </p:custDataLst>
            </p:nvPr>
          </p:nvSpPr>
          <p:spPr>
            <a:xfrm>
              <a:off x="4039" y="5895"/>
              <a:ext cx="6350" cy="1826"/>
            </a:xfrm>
            <a:prstGeom prst="arc">
              <a:avLst>
                <a:gd name="adj1" fmla="val 1063719"/>
                <a:gd name="adj2" fmla="val 9206084"/>
              </a:avLst>
            </a:prstGeom>
            <a:solidFill>
              <a:schemeClr val="bg1">
                <a:lumMod val="65000"/>
              </a:schemeClr>
            </a:solidFill>
            <a:ln w="19050">
              <a:solidFill>
                <a:srgbClr val="C25C17"/>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方正黑体_GBK" panose="03000509000000000000" charset="-122"/>
                <a:ea typeface="方正黑体_GBK" panose="03000509000000000000" charset="-122"/>
                <a:cs typeface="Times New Roman" panose="02020603050405020304" charset="0"/>
              </a:endParaRPr>
            </a:p>
          </p:txBody>
        </p:sp>
        <p:cxnSp>
          <p:nvCxnSpPr>
            <p:cNvPr id="42" name="直接连接符 41"/>
            <p:cNvCxnSpPr/>
            <p:nvPr>
              <p:custDataLst>
                <p:tags r:id="rId29"/>
              </p:custDataLst>
            </p:nvPr>
          </p:nvCxnSpPr>
          <p:spPr>
            <a:xfrm flipH="1">
              <a:off x="7150" y="3813"/>
              <a:ext cx="12" cy="2995"/>
            </a:xfrm>
            <a:prstGeom prst="line">
              <a:avLst/>
            </a:prstGeom>
            <a:ln w="19050">
              <a:solidFill>
                <a:srgbClr val="C25C17"/>
              </a:solidFill>
              <a:prstDash val="dash"/>
            </a:ln>
          </p:spPr>
          <p:style>
            <a:lnRef idx="1">
              <a:schemeClr val="accent1"/>
            </a:lnRef>
            <a:fillRef idx="0">
              <a:schemeClr val="accent1"/>
            </a:fillRef>
            <a:effectRef idx="0">
              <a:schemeClr val="accent1"/>
            </a:effectRef>
            <a:fontRef idx="minor">
              <a:schemeClr val="tx1"/>
            </a:fontRef>
          </p:style>
        </p:cxnSp>
        <p:sp>
          <p:nvSpPr>
            <p:cNvPr id="45" name="弧形 44"/>
            <p:cNvSpPr/>
            <p:nvPr>
              <p:custDataLst>
                <p:tags r:id="rId30"/>
              </p:custDataLst>
            </p:nvPr>
          </p:nvSpPr>
          <p:spPr>
            <a:xfrm>
              <a:off x="5391" y="3988"/>
              <a:ext cx="3742" cy="1021"/>
            </a:xfrm>
            <a:prstGeom prst="arc">
              <a:avLst>
                <a:gd name="adj1" fmla="val 21455513"/>
                <a:gd name="adj2" fmla="val 693283"/>
              </a:avLst>
            </a:prstGeom>
            <a:ln w="19050">
              <a:solidFill>
                <a:srgbClr val="C25C17"/>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方正黑体_GBK" panose="03000509000000000000" charset="-122"/>
                <a:ea typeface="方正黑体_GBK" panose="03000509000000000000" charset="-122"/>
                <a:cs typeface="Times New Roman" panose="02020603050405020304" charset="0"/>
              </a:endParaRPr>
            </a:p>
          </p:txBody>
        </p:sp>
        <p:sp>
          <p:nvSpPr>
            <p:cNvPr id="59" name="饼形 58"/>
            <p:cNvSpPr/>
            <p:nvPr>
              <p:custDataLst>
                <p:tags r:id="rId31"/>
              </p:custDataLst>
            </p:nvPr>
          </p:nvSpPr>
          <p:spPr>
            <a:xfrm flipH="1">
              <a:off x="5563" y="3816"/>
              <a:ext cx="1663" cy="6332"/>
            </a:xfrm>
            <a:custGeom>
              <a:gdLst>
                <a:gd name="connsiteX0" fmla="*/ 3204 w 1056057"/>
                <a:gd name="connsiteY0" fmla="*/ 0 h 4020679"/>
                <a:gd name="connsiteX1" fmla="*/ 1056057 w 1056057"/>
                <a:gd name="connsiteY1" fmla="*/ 2011170 h 4020679"/>
                <a:gd name="connsiteX2" fmla="*/ 0 w 1056057"/>
                <a:gd name="connsiteY2" fmla="*/ 4020679 h 4020679"/>
                <a:gd name="connsiteX3" fmla="*/ 29021 w 1065160"/>
                <a:gd name="connsiteY3" fmla="*/ 3493837 h 4020679"/>
                <a:gd name="connsiteX4" fmla="*/ 29021 w 1065160"/>
                <a:gd name="connsiteY4" fmla="*/ 3493837 h 4020679"/>
              </a:gdLst>
              <a:cxnLst>
                <a:cxn ang="0">
                  <a:pos x="connsiteX0" y="connsiteY0"/>
                </a:cxn>
                <a:cxn ang="0">
                  <a:pos x="connsiteX1" y="connsiteY1"/>
                </a:cxn>
                <a:cxn ang="0">
                  <a:pos x="connsiteX2" y="connsiteY2"/>
                </a:cxn>
              </a:cxnLst>
              <a:rect l="l" t="t" r="r" b="b"/>
              <a:pathLst>
                <a:path w="1056057" h="4020679">
                  <a:moveTo>
                    <a:pt x="3204" y="0"/>
                  </a:moveTo>
                  <a:cubicBezTo>
                    <a:pt x="585892" y="6772"/>
                    <a:pt x="1056302" y="905352"/>
                    <a:pt x="1056057" y="2011170"/>
                  </a:cubicBezTo>
                  <a:cubicBezTo>
                    <a:pt x="1055812" y="3118701"/>
                    <a:pt x="583599" y="4017247"/>
                    <a:pt x="0" y="4020679"/>
                  </a:cubicBezTo>
                </a:path>
              </a:pathLst>
            </a:custGeom>
            <a:noFill/>
            <a:ln w="19050">
              <a:solidFill>
                <a:srgbClr val="C25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grpSp>
      <p:sp>
        <p:nvSpPr>
          <p:cNvPr id="23" name="圆角矩形 22" title=""/>
          <p:cNvSpPr/>
          <p:nvPr>
            <p:custDataLst>
              <p:tags r:id="rId32"/>
            </p:custDataLst>
          </p:nvPr>
        </p:nvSpPr>
        <p:spPr>
          <a:xfrm>
            <a:off x="268382" y="2634091"/>
            <a:ext cx="1690970" cy="790058"/>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表面积约</a:t>
            </a:r>
            <a:r>
              <a:rPr lang="en-US" altLang="zh-CN"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5.1</a:t>
            </a:r>
            <a:r>
              <a:rPr lang="zh-CN" altLang="en-US"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亿</a:t>
            </a:r>
            <a:r>
              <a:rPr lang="en-US" altLang="zh-CN"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km</a:t>
            </a:r>
            <a:r>
              <a:rPr lang="en-US" altLang="zh-CN" sz="2400" b="1" baseline="30000">
                <a:solidFill>
                  <a:schemeClr val="tx1"/>
                </a:solidFill>
                <a:latin typeface="方正黑体_GBK" panose="03000509000000000000" charset="-122"/>
                <a:ea typeface="方正黑体_GBK" panose="03000509000000000000" charset="-122"/>
                <a:cs typeface="方正黑体_GBK" panose="03000509000000000000" charset="-122"/>
                <a:sym typeface="+mn-ea"/>
              </a:rPr>
              <a:t>2</a:t>
            </a:r>
            <a:endParaRPr lang="en-US" altLang="zh-CN" sz="2400" b="1" baseline="30000">
              <a:solidFill>
                <a:schemeClr val="tx1"/>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29" name="KSO_Shape" title=""/>
          <p:cNvSpPr/>
          <p:nvPr>
            <p:custDataLst>
              <p:tags r:id="rId33"/>
            </p:custDataLst>
          </p:nvPr>
        </p:nvSpPr>
        <p:spPr>
          <a:xfrm rot="13980000">
            <a:off x="2114550" y="2762885"/>
            <a:ext cx="724535" cy="749935"/>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sym typeface="+mn-ea"/>
            </a:endParaRPr>
          </a:p>
        </p:txBody>
      </p:sp>
      <p:sp>
        <p:nvSpPr>
          <p:cNvPr id="52" name="KSO_Shape" title=""/>
          <p:cNvSpPr/>
          <p:nvPr>
            <p:custDataLst>
              <p:tags r:id="rId34"/>
            </p:custDataLst>
          </p:nvPr>
        </p:nvSpPr>
        <p:spPr>
          <a:xfrm rot="1610123">
            <a:off x="4767228" y="2672825"/>
            <a:ext cx="1652660" cy="1350001"/>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sp>
        <p:nvSpPr>
          <p:cNvPr id="58" name="KSO_Shape" title=""/>
          <p:cNvSpPr/>
          <p:nvPr>
            <p:custDataLst>
              <p:tags r:id="rId35"/>
            </p:custDataLst>
          </p:nvPr>
        </p:nvSpPr>
        <p:spPr>
          <a:xfrm rot="5076829">
            <a:off x="5294214" y="4504828"/>
            <a:ext cx="1246049" cy="1245045"/>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9" grpId="0" animBg="1"/>
      <p:bldP spid="29" grpId="0" animBg="1"/>
      <p:bldP spid="23" grpId="0" animBg="1"/>
      <p:bldP spid="57" grpId="0" animBg="1"/>
      <p:bldP spid="55" grpId="0" animBg="1"/>
      <p:bldP spid="52" grpId="0" animBg="1"/>
      <p:bldP spid="48" grpId="0" animBg="1"/>
      <p:bldP spid="58" grpId="0" animBg="1"/>
      <p:bldP spid="53" grpId="0" animBg="1"/>
      <p:bldP spid="54" grpId="0" animBg="1"/>
      <p:bldP spid="56" grpId="0" animBg="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431165" y="1634490"/>
            <a:ext cx="6083300" cy="3280410"/>
          </a:xfrm>
          <a:prstGeom prst="rect">
            <a:avLst/>
          </a:prstGeom>
          <a:solidFill>
            <a:srgbClr val="FFF2CC"/>
          </a:solidFill>
          <a:ln>
            <a:solidFill>
              <a:schemeClr val="tx1"/>
            </a:solidFill>
            <a:prstDash val="solid"/>
          </a:ln>
        </p:spPr>
        <p:txBody>
          <a:bodyPr wrap="square" rtlCol="0" anchor="t">
            <a:noAutofit/>
          </a:bodyPr>
          <a:lstStyle/>
          <a:p>
            <a:pPr marL="0" marR="0" lvl="0" indent="0" algn="ctr" defTabSz="914400" rtl="0" eaLnBrk="1" fontAlgn="auto" latinLnBrk="0" hangingPunct="1">
              <a:lnSpc>
                <a:spcPct val="150000"/>
              </a:lnSpc>
              <a:spcBef>
                <a:spcPct val="0"/>
              </a:spcBef>
              <a:spcAft>
                <a:spcPct val="0"/>
              </a:spcAft>
              <a:buClrTx/>
              <a:buSzTx/>
              <a:buFontTx/>
              <a:buNone/>
              <a:defRPr/>
            </a:pP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1.</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基本概念</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a:p>
            <a:pPr marL="0" marR="0" lvl="0" indent="0" algn="just" defTabSz="914400" rtl="0" eaLnBrk="1" fontAlgn="auto" latinLnBrk="0" hangingPunct="1">
              <a:lnSpc>
                <a:spcPct val="150000"/>
              </a:lnSpc>
              <a:spcBef>
                <a:spcPct val="0"/>
              </a:spcBef>
              <a:spcAft>
                <a:spcPct val="0"/>
              </a:spcAft>
              <a:buClrTx/>
              <a:buSzTx/>
              <a:buFontTx/>
              <a:buNone/>
              <a:defRPr/>
            </a:pPr>
            <a:r>
              <a:rPr lang="zh-CN" altLang="en-US" sz="2400" b="1">
                <a:latin typeface="方正黑体_GBK" panose="03000509000000000000" charset="-122"/>
                <a:ea typeface="方正黑体_GBK" panose="03000509000000000000" charset="-122"/>
                <a:cs typeface="方正黑体_GBK" panose="03000509000000000000" charset="-122"/>
                <a:sym typeface="+mn-ea"/>
              </a:rPr>
              <a:t>（1）</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地球仪</a:t>
            </a:r>
            <a:r>
              <a:rPr lang="zh-CN" altLang="en-US" sz="2400" b="1">
                <a:latin typeface="方正黑体_GBK" panose="03000509000000000000" charset="-122"/>
                <a:ea typeface="方正黑体_GBK" panose="03000509000000000000" charset="-122"/>
                <a:cs typeface="方正黑体_GBK" panose="03000509000000000000" charset="-122"/>
                <a:sym typeface="+mn-ea"/>
              </a:rPr>
              <a:t>：人们仿照地球的形状，</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按照一定的比例把它缩小</a:t>
            </a:r>
            <a:r>
              <a:rPr lang="zh-CN" altLang="en-US" sz="2400" b="1">
                <a:latin typeface="方正黑体_GBK" panose="03000509000000000000" charset="-122"/>
                <a:ea typeface="方正黑体_GBK" panose="03000509000000000000" charset="-122"/>
                <a:cs typeface="方正黑体_GBK" panose="03000509000000000000" charset="-122"/>
                <a:sym typeface="+mn-ea"/>
              </a:rPr>
              <a:t>，制作了地球的模型。</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a:p>
            <a:pPr marL="0" marR="0" lvl="0" indent="0" algn="just" defTabSz="914400" rtl="0" eaLnBrk="1" fontAlgn="auto" latinLnBrk="0" hangingPunct="1">
              <a:lnSpc>
                <a:spcPct val="150000"/>
              </a:lnSpc>
              <a:spcBef>
                <a:spcPct val="0"/>
              </a:spcBef>
              <a:spcAft>
                <a:spcPct val="0"/>
              </a:spcAft>
              <a:buClrTx/>
              <a:buSzTx/>
              <a:buFontTx/>
              <a:buNone/>
              <a:defRPr/>
            </a:pPr>
            <a:r>
              <a:rPr lang="zh-CN" altLang="en-US" sz="2400" b="1">
                <a:latin typeface="方正黑体_GBK" panose="03000509000000000000" charset="-122"/>
                <a:ea typeface="方正黑体_GBK" panose="03000509000000000000" charset="-122"/>
                <a:cs typeface="方正黑体_GBK" panose="03000509000000000000" charset="-122"/>
                <a:sym typeface="+mn-ea"/>
              </a:rPr>
              <a:t>（2）</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经纬网</a:t>
            </a:r>
            <a:r>
              <a:rPr lang="zh-CN" altLang="en-US" sz="2400" b="1">
                <a:latin typeface="方正黑体_GBK" panose="03000509000000000000" charset="-122"/>
                <a:ea typeface="方正黑体_GBK" panose="03000509000000000000" charset="-122"/>
                <a:cs typeface="方正黑体_GBK" panose="03000509000000000000" charset="-122"/>
                <a:sym typeface="+mn-ea"/>
              </a:rPr>
              <a:t>：在地球仪上，经线和纬线相互交织的而成的网络。</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p:txBody>
      </p:sp>
      <p:sp>
        <p:nvSpPr>
          <p:cNvPr id="17" name="文本框 16" title=""/>
          <p:cNvSpPr txBox="1"/>
          <p:nvPr>
            <p:custDataLst>
              <p:tags r:id="rId4"/>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4" name="图片 3" title=""/>
          <p:cNvPicPr/>
          <p:nvPr>
            <p:custDataLst>
              <p:tags r:id="rId6"/>
            </p:custDataLst>
          </p:nvPr>
        </p:nvPicPr>
        <p:blipFill>
          <a:blip r:embed="rId5"/>
          <a:stretch>
            <a:fillRect/>
          </a:stretch>
        </p:blipFill>
        <p:spPr>
          <a:xfrm>
            <a:off x="6784975" y="1202055"/>
            <a:ext cx="4742180" cy="4798695"/>
          </a:xfrm>
          <a:prstGeom prst="rect">
            <a:avLst/>
          </a:prstGeom>
        </p:spPr>
      </p:pic>
      <p:sp>
        <p:nvSpPr>
          <p:cNvPr id="2" name="文本框 1" title=""/>
          <p:cNvSpPr txBox="1"/>
          <p:nvPr>
            <p:custDataLst>
              <p:tags r:id="rId7"/>
            </p:custDataLst>
          </p:nvPr>
        </p:nvSpPr>
        <p:spPr>
          <a:xfrm>
            <a:off x="0" y="534670"/>
            <a:ext cx="264033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经纬网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91440" y="998855"/>
            <a:ext cx="5080000" cy="471170"/>
          </a:xfrm>
          <a:prstGeom prst="rect">
            <a:avLst/>
          </a:prstGeom>
        </p:spPr>
        <p:txBody>
          <a:bodyPr>
            <a:noAutofit/>
          </a:bodyPr>
          <a:lstStyle/>
          <a:p>
            <a:pPr indent="0" algn="just" defTabSz="266700">
              <a:spcBef>
                <a:spcPct val="0"/>
              </a:spcBef>
              <a:spcAft>
                <a:spcPct val="0"/>
              </a:spcAft>
            </a:pP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rPr>
              <a:t>2.</a:t>
            </a:r>
            <a:r>
              <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rPr>
              <a:t>纬线和经线</a:t>
            </a:r>
            <a:endParaRPr lang="zh-CN" altLang="en-US" sz="2400">
              <a:solidFill>
                <a:srgbClr val="0026E5"/>
              </a:solidFill>
              <a:latin typeface="方正黑体_GBK" panose="03000509000000000000" charset="-122"/>
              <a:ea typeface="方正黑体_GBK" panose="03000509000000000000" charset="-122"/>
              <a:cs typeface="方正黑体_GBK" panose="03000509000000000000" charset="-122"/>
            </a:endParaRPr>
          </a:p>
          <a:p>
            <a:pPr indent="0" algn="just" defTabSz="266700">
              <a:spcBef>
                <a:spcPct val="0"/>
              </a:spcBef>
              <a:spcAft>
                <a:spcPct val="0"/>
              </a:spcAft>
            </a:pPr>
            <a:endParaRPr lang="zh-CN" altLang="en-US" sz="2400">
              <a:solidFill>
                <a:srgbClr val="0026E5"/>
              </a:solidFill>
              <a:latin typeface="方正黑体_GBK" panose="03000509000000000000" charset="-122"/>
              <a:ea typeface="方正黑体_GBK" panose="03000509000000000000" charset="-122"/>
              <a:cs typeface="方正黑体_GBK" panose="03000509000000000000" charset="-122"/>
            </a:endParaRPr>
          </a:p>
        </p:txBody>
      </p:sp>
      <p:sp>
        <p:nvSpPr>
          <p:cNvPr id="3" name="矩形 2" title=""/>
          <p:cNvSpPr/>
          <p:nvPr>
            <p:custDataLst>
              <p:tags r:id="rId4"/>
            </p:custDataLst>
          </p:nvPr>
        </p:nvSpPr>
        <p:spPr>
          <a:xfrm>
            <a:off x="2640330" y="558165"/>
            <a:ext cx="9392920" cy="833755"/>
          </a:xfrm>
          <a:prstGeom prst="rect">
            <a:avLst/>
          </a:prstGeom>
          <a:solidFill>
            <a:schemeClr val="accent1">
              <a:lumMod val="40000"/>
              <a:lumOff val="60000"/>
            </a:schemeClr>
          </a:solidFill>
          <a:ln>
            <a:solidFill>
              <a:schemeClr val="tx1"/>
            </a:solidFill>
            <a:prstDash val="dash"/>
          </a:ln>
        </p:spPr>
        <p:txBody>
          <a:bodyPr wrap="square">
            <a:noAutofit/>
          </a:bodyPr>
          <a:lstStyle/>
          <a:p>
            <a:pPr lvl="0" indent="0" algn="just">
              <a:lnSpc>
                <a:spcPct val="100000"/>
              </a:lnSpc>
              <a:buFont typeface="Wingdings" panose="05000000000000000000" pitchFamily="2" charset="2"/>
              <a:buNone/>
              <a:defRPr/>
            </a:pPr>
            <a:r>
              <a:rPr lang="zh-CN" sz="2400" b="1">
                <a:solidFill>
                  <a:srgbClr val="0070C0"/>
                </a:solidFill>
                <a:latin typeface="方正黑体_GBK" panose="03000509000000000000" charset="-122"/>
                <a:ea typeface="方正黑体_GBK" panose="03000509000000000000" charset="-122"/>
                <a:cs typeface="华文楷体" panose="02010600040101010101" charset="-122"/>
                <a:sym typeface="思源黑体 CN Normal" panose="020b0200000000000000" charset="-122"/>
              </a:rPr>
              <a:t>特别提醒：</a:t>
            </a:r>
            <a:endParaRPr lang="zh-CN" sz="2400" b="1">
              <a:solidFill>
                <a:srgbClr val="0070C0"/>
              </a:solidFill>
              <a:latin typeface="方正黑体_GBK" panose="03000509000000000000" charset="-122"/>
              <a:ea typeface="方正黑体_GBK" panose="03000509000000000000" charset="-122"/>
              <a:cs typeface="华文楷体" panose="02010600040101010101" charset="-122"/>
              <a:sym typeface="思源黑体 CN Normal" panose="020b0200000000000000" charset="-122"/>
            </a:endParaRPr>
          </a:p>
          <a:p>
            <a:pPr lvl="0" indent="0" algn="just">
              <a:lnSpc>
                <a:spcPct val="100000"/>
              </a:lnSpc>
              <a:buFont typeface="Wingdings" panose="05000000000000000000" pitchFamily="2" charset="2"/>
              <a:buNone/>
              <a:defRPr/>
            </a:pPr>
            <a:r>
              <a:rPr lang="zh-CN" altLang="en-US" sz="2400" b="1">
                <a:solidFill>
                  <a:srgbClr val="C00000"/>
                </a:solidFill>
                <a:latin typeface="方正黑体_GBK" panose="03000509000000000000" charset="-122"/>
                <a:ea typeface="方正黑体_GBK" panose="03000509000000000000" charset="-122"/>
                <a:cs typeface="华文楷体" panose="02010600040101010101" charset="-122"/>
                <a:sym typeface="思源黑体 CN Normal" panose="020b0200000000000000" charset="-122"/>
              </a:rPr>
              <a:t>地球仪上，南北方向是绝对的，东西方向是相对的（劣弧上判读）</a:t>
            </a:r>
            <a:endParaRPr lang="zh-CN" altLang="en-US" sz="2400" b="1">
              <a:solidFill>
                <a:srgbClr val="C00000"/>
              </a:solidFill>
              <a:latin typeface="方正黑体_GBK" panose="03000509000000000000" charset="-122"/>
              <a:ea typeface="方正黑体_GBK" panose="03000509000000000000" charset="-122"/>
              <a:cs typeface="华文楷体" panose="02010600040101010101" charset="-122"/>
              <a:sym typeface="思源黑体 CN Normal" panose="020b0200000000000000" charset="-122"/>
            </a:endParaRPr>
          </a:p>
        </p:txBody>
      </p:sp>
      <p:sp>
        <p:nvSpPr>
          <p:cNvPr id="16" name="文本框 15" title=""/>
          <p:cNvSpPr txBox="1"/>
          <p:nvPr>
            <p:custDataLst>
              <p:tags r:id="rId5"/>
            </p:custDataLst>
          </p:nvPr>
        </p:nvSpPr>
        <p:spPr>
          <a:xfrm>
            <a:off x="0" y="534670"/>
            <a:ext cx="264033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经纬网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12" name="文本框 11" title=""/>
          <p:cNvSpPr txBox="1"/>
          <p:nvPr>
            <p:custDataLst>
              <p:tags r:id="rId6"/>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13" name="图片 12" title=""/>
          <p:cNvPicPr/>
          <p:nvPr>
            <p:custDataLst>
              <p:tags r:id="rId8"/>
            </p:custDataLst>
          </p:nvPr>
        </p:nvPicPr>
        <p:blipFill>
          <a:blip r:embed="rId7"/>
          <a:stretch>
            <a:fillRect/>
          </a:stretch>
        </p:blipFill>
        <p:spPr>
          <a:xfrm>
            <a:off x="0" y="2390140"/>
            <a:ext cx="2489200" cy="2368550"/>
          </a:xfrm>
          <a:prstGeom prst="rect">
            <a:avLst/>
          </a:prstGeom>
        </p:spPr>
      </p:pic>
      <p:sp>
        <p:nvSpPr>
          <p:cNvPr id="18" name="任意多边形 17" title=""/>
          <p:cNvSpPr/>
          <p:nvPr>
            <p:custDataLst>
              <p:tags r:id="rId9"/>
            </p:custDataLst>
          </p:nvPr>
        </p:nvSpPr>
        <p:spPr>
          <a:xfrm>
            <a:off x="237490" y="3611880"/>
            <a:ext cx="2121535" cy="367665"/>
          </a:xfrm>
          <a:custGeom>
            <a:gdLst>
              <a:gd name="connisteX0" fmla="*/ 0 w 3048000"/>
              <a:gd name="connsiteY0" fmla="*/ 0 h 440074"/>
              <a:gd name="connisteX1" fmla="*/ 452755 w 3048000"/>
              <a:gd name="connsiteY1" fmla="*/ 271780 h 440074"/>
              <a:gd name="connisteX2" fmla="*/ 1358265 w 3048000"/>
              <a:gd name="connsiteY2" fmla="*/ 437515 h 440074"/>
              <a:gd name="connisteX3" fmla="*/ 2324100 w 3048000"/>
              <a:gd name="connsiteY3" fmla="*/ 332105 h 440074"/>
              <a:gd name="connisteX4" fmla="*/ 3048000 w 3048000"/>
              <a:gd name="connsiteY4" fmla="*/ 0 h 440074"/>
            </a:gdLst>
            <a:cxnLst>
              <a:cxn ang="0">
                <a:pos x="connisteX0" y="connsiteY0"/>
              </a:cxn>
              <a:cxn ang="0">
                <a:pos x="connisteX1" y="connsiteY1"/>
              </a:cxn>
              <a:cxn ang="0">
                <a:pos x="connisteX2" y="connsiteY2"/>
              </a:cxn>
              <a:cxn ang="0">
                <a:pos x="connisteX3" y="connsiteY3"/>
              </a:cxn>
              <a:cxn ang="0">
                <a:pos x="connisteX4" y="connsiteY4"/>
              </a:cxn>
            </a:cxnLst>
            <a:rect l="l" t="t" r="r" b="b"/>
            <a:pathLst>
              <a:path w="3048000" h="440073">
                <a:moveTo>
                  <a:pt x="0" y="0"/>
                </a:moveTo>
                <a:cubicBezTo>
                  <a:pt x="72390" y="50800"/>
                  <a:pt x="180975" y="184150"/>
                  <a:pt x="452755" y="271780"/>
                </a:cubicBezTo>
                <a:cubicBezTo>
                  <a:pt x="724535" y="359410"/>
                  <a:pt x="984250" y="425450"/>
                  <a:pt x="1358265" y="437515"/>
                </a:cubicBezTo>
                <a:cubicBezTo>
                  <a:pt x="1732280" y="449580"/>
                  <a:pt x="1986280" y="419735"/>
                  <a:pt x="2324100" y="332105"/>
                </a:cubicBezTo>
                <a:cubicBezTo>
                  <a:pt x="2661920" y="244475"/>
                  <a:pt x="2922270" y="64135"/>
                  <a:pt x="3048000" y="0"/>
                </a:cubicBezTo>
              </a:path>
            </a:pathLst>
          </a:custGeom>
          <a:noFill/>
          <a:ln w="762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黑体_GBK" panose="03000509000000000000" charset="-122"/>
              <a:ea typeface="方正黑体_GBK" panose="03000509000000000000" charset="-122"/>
            </a:endParaRPr>
          </a:p>
        </p:txBody>
      </p:sp>
      <p:pic>
        <p:nvPicPr>
          <p:cNvPr id="15" name="图片 14" title=""/>
          <p:cNvPicPr/>
          <p:nvPr>
            <p:custDataLst>
              <p:tags r:id="rId11"/>
            </p:custDataLst>
          </p:nvPr>
        </p:nvPicPr>
        <p:blipFill>
          <a:blip r:embed="rId10">
            <a:lum contrast="6000"/>
          </a:blip>
          <a:stretch>
            <a:fillRect/>
          </a:stretch>
        </p:blipFill>
        <p:spPr>
          <a:xfrm>
            <a:off x="9771380" y="2368550"/>
            <a:ext cx="2364740" cy="2390140"/>
          </a:xfrm>
          <a:prstGeom prst="rect">
            <a:avLst/>
          </a:prstGeom>
        </p:spPr>
      </p:pic>
      <p:cxnSp>
        <p:nvCxnSpPr>
          <p:cNvPr id="19" name="直接连接符 18" title=""/>
          <p:cNvCxnSpPr/>
          <p:nvPr>
            <p:custDataLst>
              <p:tags r:id="rId12"/>
            </p:custDataLst>
          </p:nvPr>
        </p:nvCxnSpPr>
        <p:spPr>
          <a:xfrm flipH="1">
            <a:off x="10957560" y="2674620"/>
            <a:ext cx="0" cy="1913890"/>
          </a:xfrm>
          <a:prstGeom prst="line">
            <a:avLst/>
          </a:prstGeom>
          <a:ln w="76200">
            <a:solidFill>
              <a:srgbClr val="C00000"/>
            </a:solidFill>
          </a:ln>
        </p:spPr>
        <p:style>
          <a:lnRef idx="2">
            <a:schemeClr val="accent1"/>
          </a:lnRef>
          <a:fillRef idx="0">
            <a:srgbClr val="FFFFFF"/>
          </a:fillRef>
          <a:effectRef idx="0">
            <a:srgbClr val="FFFFFF"/>
          </a:effectRef>
          <a:fontRef idx="minor">
            <a:schemeClr val="tx1"/>
          </a:fontRef>
        </p:style>
      </p:cxnSp>
      <p:sp>
        <p:nvSpPr>
          <p:cNvPr id="21" name="矩形 20" title=""/>
          <p:cNvSpPr/>
          <p:nvPr>
            <p:custDataLst>
              <p:tags r:id="rId13"/>
            </p:custDataLst>
          </p:nvPr>
        </p:nvSpPr>
        <p:spPr>
          <a:xfrm>
            <a:off x="2418837" y="1453439"/>
            <a:ext cx="1430970" cy="646331"/>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mn-cs"/>
              </a:rPr>
              <a:t>定义</a:t>
            </a:r>
            <a:endParaRPr kumimoji="0" lang="zh-CN" altLang="en-US"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mn-cs"/>
            </a:endParaRPr>
          </a:p>
        </p:txBody>
      </p:sp>
      <p:sp>
        <p:nvSpPr>
          <p:cNvPr id="22" name="矩形 21" title=""/>
          <p:cNvSpPr/>
          <p:nvPr>
            <p:custDataLst>
              <p:tags r:id="rId14"/>
            </p:custDataLst>
          </p:nvPr>
        </p:nvSpPr>
        <p:spPr>
          <a:xfrm>
            <a:off x="3983355" y="1449705"/>
            <a:ext cx="2751455" cy="66421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rPr>
              <a:t>地球仪上，赤道及与赤道平行的圆圈</a:t>
            </a:r>
            <a:endPar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endParaRPr>
          </a:p>
        </p:txBody>
      </p:sp>
      <p:sp>
        <p:nvSpPr>
          <p:cNvPr id="23" name="矩形 22" title=""/>
          <p:cNvSpPr/>
          <p:nvPr>
            <p:custDataLst>
              <p:tags r:id="rId15"/>
            </p:custDataLst>
          </p:nvPr>
        </p:nvSpPr>
        <p:spPr>
          <a:xfrm>
            <a:off x="2418837" y="2296719"/>
            <a:ext cx="1430970" cy="646331"/>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en-US" sz="240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sym typeface="+mn-ea"/>
              </a:rPr>
              <a:t>起 始 线</a:t>
            </a:r>
            <a:endParaRPr lang="zh-CN" altLang="en-US" sz="240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sym typeface="+mn-ea"/>
            </a:endParaRPr>
          </a:p>
        </p:txBody>
      </p:sp>
      <p:sp>
        <p:nvSpPr>
          <p:cNvPr id="24" name="矩形 23" title=""/>
          <p:cNvSpPr/>
          <p:nvPr>
            <p:custDataLst>
              <p:tags r:id="rId16"/>
            </p:custDataLst>
          </p:nvPr>
        </p:nvSpPr>
        <p:spPr>
          <a:xfrm>
            <a:off x="3983355" y="2310765"/>
            <a:ext cx="2743200" cy="646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赤道</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25" name="矩形 24" title=""/>
          <p:cNvSpPr/>
          <p:nvPr>
            <p:custDataLst>
              <p:tags r:id="rId17"/>
            </p:custDataLst>
          </p:nvPr>
        </p:nvSpPr>
        <p:spPr>
          <a:xfrm>
            <a:off x="2430902" y="3139999"/>
            <a:ext cx="1430970" cy="646331"/>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en-US" sz="2400" noProof="0">
                <a:ln>
                  <a:noFill/>
                </a:ln>
                <a:solidFill>
                  <a:prstClr val="white"/>
                </a:solidFill>
                <a:effectLst/>
                <a:uLnTx/>
                <a:uFillTx/>
                <a:latin typeface="方正黑体_GBK" panose="03000509000000000000" charset="-122"/>
                <a:ea typeface="方正黑体_GBK" panose="03000509000000000000" charset="-122"/>
                <a:sym typeface="+mn-ea"/>
              </a:rPr>
              <a:t>形状</a:t>
            </a:r>
            <a:endParaRPr lang="zh-CN" altLang="en-US" sz="2400" noProof="0">
              <a:ln>
                <a:noFill/>
              </a:ln>
              <a:solidFill>
                <a:prstClr val="white"/>
              </a:solidFill>
              <a:effectLst/>
              <a:uLnTx/>
              <a:uFillTx/>
              <a:latin typeface="方正黑体_GBK" panose="03000509000000000000" charset="-122"/>
              <a:ea typeface="方正黑体_GBK" panose="03000509000000000000" charset="-122"/>
              <a:sym typeface="+mn-ea"/>
            </a:endParaRPr>
          </a:p>
        </p:txBody>
      </p:sp>
      <p:sp>
        <p:nvSpPr>
          <p:cNvPr id="26" name="矩形 25" title=""/>
          <p:cNvSpPr/>
          <p:nvPr>
            <p:custDataLst>
              <p:tags r:id="rId18"/>
            </p:custDataLst>
          </p:nvPr>
        </p:nvSpPr>
        <p:spPr>
          <a:xfrm>
            <a:off x="3995420" y="3154045"/>
            <a:ext cx="2738755" cy="646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rPr>
              <a:t>圆</a:t>
            </a:r>
            <a:endPar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27" name="矩形 26" title=""/>
          <p:cNvSpPr/>
          <p:nvPr>
            <p:custDataLst>
              <p:tags r:id="rId19"/>
            </p:custDataLst>
          </p:nvPr>
        </p:nvSpPr>
        <p:spPr>
          <a:xfrm>
            <a:off x="2430902" y="3994709"/>
            <a:ext cx="1430970" cy="646331"/>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en-US" sz="2400" noProof="0">
                <a:ln>
                  <a:noFill/>
                </a:ln>
                <a:solidFill>
                  <a:prstClr val="white"/>
                </a:solidFill>
                <a:effectLst/>
                <a:uLnTx/>
                <a:uFillTx/>
                <a:latin typeface="方正黑体_GBK" panose="03000509000000000000" charset="-122"/>
                <a:ea typeface="方正黑体_GBK" panose="03000509000000000000" charset="-122"/>
                <a:sym typeface="+mn-ea"/>
              </a:rPr>
              <a:t>指示方向</a:t>
            </a:r>
            <a:endParaRPr lang="zh-CN" altLang="en-US" sz="2400" noProof="0">
              <a:ln>
                <a:noFill/>
              </a:ln>
              <a:solidFill>
                <a:prstClr val="white"/>
              </a:solidFill>
              <a:effectLst/>
              <a:uLnTx/>
              <a:uFillTx/>
              <a:latin typeface="方正黑体_GBK" panose="03000509000000000000" charset="-122"/>
              <a:ea typeface="方正黑体_GBK" panose="03000509000000000000" charset="-122"/>
              <a:sym typeface="+mn-ea"/>
            </a:endParaRPr>
          </a:p>
        </p:txBody>
      </p:sp>
      <p:sp>
        <p:nvSpPr>
          <p:cNvPr id="28" name="矩形 27" title=""/>
          <p:cNvSpPr/>
          <p:nvPr>
            <p:custDataLst>
              <p:tags r:id="rId20"/>
            </p:custDataLst>
          </p:nvPr>
        </p:nvSpPr>
        <p:spPr>
          <a:xfrm>
            <a:off x="3995420" y="4008755"/>
            <a:ext cx="2739390" cy="646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rPr>
              <a:t>东西</a:t>
            </a: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方向</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29" name="矩形 28" title=""/>
          <p:cNvSpPr/>
          <p:nvPr>
            <p:custDataLst>
              <p:tags r:id="rId21"/>
            </p:custDataLst>
          </p:nvPr>
        </p:nvSpPr>
        <p:spPr>
          <a:xfrm>
            <a:off x="2430902" y="4861484"/>
            <a:ext cx="1430970" cy="646331"/>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en-US" sz="2400" noProof="0">
                <a:ln>
                  <a:noFill/>
                </a:ln>
                <a:solidFill>
                  <a:prstClr val="white"/>
                </a:solidFill>
                <a:effectLst/>
                <a:uLnTx/>
                <a:uFillTx/>
                <a:latin typeface="方正黑体_GBK" panose="03000509000000000000" charset="-122"/>
                <a:ea typeface="方正黑体_GBK" panose="03000509000000000000" charset="-122"/>
                <a:sym typeface="+mn-ea"/>
              </a:rPr>
              <a:t>长度</a:t>
            </a:r>
            <a:endParaRPr lang="zh-CN" altLang="en-US" sz="2400" noProof="0">
              <a:ln>
                <a:noFill/>
              </a:ln>
              <a:solidFill>
                <a:prstClr val="white"/>
              </a:solidFill>
              <a:effectLst/>
              <a:uLnTx/>
              <a:uFillTx/>
              <a:latin typeface="方正黑体_GBK" panose="03000509000000000000" charset="-122"/>
              <a:ea typeface="方正黑体_GBK" panose="03000509000000000000" charset="-122"/>
              <a:sym typeface="+mn-ea"/>
            </a:endParaRPr>
          </a:p>
        </p:txBody>
      </p:sp>
      <p:sp>
        <p:nvSpPr>
          <p:cNvPr id="30" name="矩形 29" title=""/>
          <p:cNvSpPr/>
          <p:nvPr>
            <p:custDataLst>
              <p:tags r:id="rId22"/>
            </p:custDataLst>
          </p:nvPr>
        </p:nvSpPr>
        <p:spPr>
          <a:xfrm>
            <a:off x="3995420" y="4840605"/>
            <a:ext cx="2739390" cy="68135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自赤道向两极逐渐缩短</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31" name="矩形 30" title=""/>
          <p:cNvSpPr/>
          <p:nvPr>
            <p:custDataLst>
              <p:tags r:id="rId23"/>
            </p:custDataLst>
          </p:nvPr>
        </p:nvSpPr>
        <p:spPr>
          <a:xfrm>
            <a:off x="2418837" y="5756199"/>
            <a:ext cx="1430970" cy="646331"/>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en-US" sz="2400" noProof="0">
                <a:ln>
                  <a:noFill/>
                </a:ln>
                <a:solidFill>
                  <a:prstClr val="white"/>
                </a:solidFill>
                <a:effectLst/>
                <a:uLnTx/>
                <a:uFillTx/>
                <a:latin typeface="方正黑体_GBK" panose="03000509000000000000" charset="-122"/>
                <a:ea typeface="方正黑体_GBK" panose="03000509000000000000" charset="-122"/>
                <a:sym typeface="+mn-ea"/>
              </a:rPr>
              <a:t>关系</a:t>
            </a:r>
            <a:endParaRPr lang="zh-CN" altLang="en-US" sz="2400" noProof="0">
              <a:ln>
                <a:noFill/>
              </a:ln>
              <a:solidFill>
                <a:prstClr val="white"/>
              </a:solidFill>
              <a:effectLst/>
              <a:uLnTx/>
              <a:uFillTx/>
              <a:latin typeface="方正黑体_GBK" panose="03000509000000000000" charset="-122"/>
              <a:ea typeface="方正黑体_GBK" panose="03000509000000000000" charset="-122"/>
              <a:sym typeface="+mn-ea"/>
            </a:endParaRPr>
          </a:p>
        </p:txBody>
      </p:sp>
      <p:sp>
        <p:nvSpPr>
          <p:cNvPr id="32" name="矩形 31" title=""/>
          <p:cNvSpPr/>
          <p:nvPr>
            <p:custDataLst>
              <p:tags r:id="rId24"/>
            </p:custDataLst>
          </p:nvPr>
        </p:nvSpPr>
        <p:spPr>
          <a:xfrm>
            <a:off x="3983355" y="5708015"/>
            <a:ext cx="2752090" cy="70866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所有纬线</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endParaRPr>
          </a:p>
          <a:p>
            <a:pPr lvl="0" algn="ctr"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都</a:t>
            </a: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rPr>
              <a:t>相互平行</a:t>
            </a:r>
            <a:endPar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33" name="文本框 32" title=""/>
          <p:cNvSpPr txBox="1"/>
          <p:nvPr>
            <p:custDataLst>
              <p:tags r:id="rId25"/>
            </p:custDataLst>
          </p:nvPr>
        </p:nvSpPr>
        <p:spPr>
          <a:xfrm>
            <a:off x="916305" y="4761230"/>
            <a:ext cx="666750" cy="368300"/>
          </a:xfrm>
          <a:prstGeom prst="rect">
            <a:avLst/>
          </a:prstGeom>
          <a:noFill/>
        </p:spPr>
        <p:txBody>
          <a:bodyPr wrap="square" rtlCol="0">
            <a:spAutoFit/>
          </a:bodyPr>
          <a:lstStyle/>
          <a:p>
            <a:r>
              <a:rPr lang="zh-CN" altLang="en-US">
                <a:latin typeface="华文楷体" panose="02010600040101010101" charset="-122"/>
                <a:ea typeface="华文楷体" panose="02010600040101010101" charset="-122"/>
              </a:rPr>
              <a:t>纬线</a:t>
            </a:r>
            <a:endParaRPr lang="zh-CN" altLang="en-US">
              <a:latin typeface="华文楷体" panose="02010600040101010101" charset="-122"/>
              <a:ea typeface="华文楷体" panose="02010600040101010101" charset="-122"/>
            </a:endParaRPr>
          </a:p>
        </p:txBody>
      </p:sp>
      <p:sp>
        <p:nvSpPr>
          <p:cNvPr id="34" name="文本框 33" title=""/>
          <p:cNvSpPr txBox="1"/>
          <p:nvPr>
            <p:custDataLst>
              <p:tags r:id="rId26"/>
            </p:custDataLst>
          </p:nvPr>
        </p:nvSpPr>
        <p:spPr>
          <a:xfrm>
            <a:off x="10620375" y="4761230"/>
            <a:ext cx="666750" cy="368300"/>
          </a:xfrm>
          <a:prstGeom prst="rect">
            <a:avLst/>
          </a:prstGeom>
          <a:noFill/>
        </p:spPr>
        <p:txBody>
          <a:bodyPr wrap="square" rtlCol="0">
            <a:spAutoFit/>
          </a:bodyPr>
          <a:lstStyle/>
          <a:p>
            <a:r>
              <a:rPr lang="zh-CN" altLang="en-US">
                <a:latin typeface="华文楷体" panose="02010600040101010101" charset="-122"/>
                <a:ea typeface="华文楷体" panose="02010600040101010101" charset="-122"/>
              </a:rPr>
              <a:t>经线</a:t>
            </a:r>
            <a:endParaRPr lang="zh-CN" altLang="en-US">
              <a:latin typeface="华文楷体" panose="02010600040101010101" charset="-122"/>
              <a:ea typeface="华文楷体" panose="02010600040101010101" charset="-122"/>
            </a:endParaRPr>
          </a:p>
        </p:txBody>
      </p:sp>
      <p:sp>
        <p:nvSpPr>
          <p:cNvPr id="36" name="矩形 35" title=""/>
          <p:cNvSpPr/>
          <p:nvPr>
            <p:custDataLst>
              <p:tags r:id="rId27"/>
            </p:custDataLst>
          </p:nvPr>
        </p:nvSpPr>
        <p:spPr>
          <a:xfrm>
            <a:off x="6951345" y="2312035"/>
            <a:ext cx="2743200" cy="65722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rPr>
              <a:t>本初子午线</a:t>
            </a:r>
            <a:endPar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endParaRPr>
          </a:p>
        </p:txBody>
      </p:sp>
      <p:sp>
        <p:nvSpPr>
          <p:cNvPr id="37" name="矩形 36" title=""/>
          <p:cNvSpPr/>
          <p:nvPr>
            <p:custDataLst>
              <p:tags r:id="rId28"/>
            </p:custDataLst>
          </p:nvPr>
        </p:nvSpPr>
        <p:spPr>
          <a:xfrm>
            <a:off x="6955790" y="3153410"/>
            <a:ext cx="2738755" cy="646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rPr>
              <a:t>半圆</a:t>
            </a:r>
            <a:endPar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38" name="矩形 37" title=""/>
          <p:cNvSpPr/>
          <p:nvPr>
            <p:custDataLst>
              <p:tags r:id="rId29"/>
            </p:custDataLst>
          </p:nvPr>
        </p:nvSpPr>
        <p:spPr>
          <a:xfrm>
            <a:off x="6951345" y="4014470"/>
            <a:ext cx="2738755" cy="646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rPr>
              <a:t>南北</a:t>
            </a: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方向</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39" name="矩形 38" title=""/>
          <p:cNvSpPr/>
          <p:nvPr>
            <p:custDataLst>
              <p:tags r:id="rId30"/>
            </p:custDataLst>
          </p:nvPr>
        </p:nvSpPr>
        <p:spPr>
          <a:xfrm>
            <a:off x="6955790" y="4840605"/>
            <a:ext cx="2738755" cy="68199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都相等(约2万千米)</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endParaRPr>
          </a:p>
        </p:txBody>
      </p:sp>
      <p:sp>
        <p:nvSpPr>
          <p:cNvPr id="40" name="矩形 39" title=""/>
          <p:cNvSpPr/>
          <p:nvPr>
            <p:custDataLst>
              <p:tags r:id="rId31"/>
            </p:custDataLst>
          </p:nvPr>
        </p:nvSpPr>
        <p:spPr>
          <a:xfrm>
            <a:off x="6955790" y="5739130"/>
            <a:ext cx="2738755" cy="67691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所有经线</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endParaRPr>
          </a:p>
          <a:p>
            <a:pPr lvl="0" algn="ctr"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都</a:t>
            </a: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rPr>
              <a:t>相交于极点</a:t>
            </a:r>
            <a:endPar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41" name="矩形 40" title=""/>
          <p:cNvSpPr/>
          <p:nvPr>
            <p:custDataLst>
              <p:tags r:id="rId32"/>
            </p:custDataLst>
          </p:nvPr>
        </p:nvSpPr>
        <p:spPr>
          <a:xfrm>
            <a:off x="6955790" y="1454150"/>
            <a:ext cx="2738755" cy="646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连接南、北两极并垂直于纬线的弧线</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childTnLst>
                    </p:cTn>
                  </p:par>
                  <p:par>
                    <p:cTn id="12" fill="hold" nodeType="clickPar">
                      <p:stCondLst>
                        <p:cond delay="indefinite"/>
                        <p:cond evt="onBegin" delay="0">
                          <p:tn val="11"/>
                        </p:cond>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cond evt="onBegin" delay="0">
                          <p:tn val="25"/>
                        </p:cond>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strVal val="#ppt_x"/>
                                          </p:val>
                                        </p:tav>
                                        <p:tav tm="100000">
                                          <p:val>
                                            <p:strVal val="#ppt_x"/>
                                          </p:val>
                                        </p:tav>
                                      </p:tavLst>
                                    </p:anim>
                                    <p:anim calcmode="lin" valueType="num">
                                      <p:cBhvr>
                                        <p:cTn id="3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3" fill="hold" nodeType="clickPar">
                      <p:stCondLst>
                        <p:cond delay="indefinite"/>
                        <p:cond evt="onBegin" delay="0">
                          <p:tn val="32"/>
                        </p:cond>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cond evt="onBegin" delay="0">
                          <p:tn val="39"/>
                        </p:cond>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1000"/>
                                        <p:tgtEl>
                                          <p:spTgt spid="30"/>
                                        </p:tgtEl>
                                      </p:cBhvr>
                                    </p:animEffect>
                                    <p:anim calcmode="lin" valueType="num">
                                      <p:cBhvr>
                                        <p:cTn id="45" dur="1000" fill="hold"/>
                                        <p:tgtEl>
                                          <p:spTgt spid="30"/>
                                        </p:tgtEl>
                                        <p:attrNameLst>
                                          <p:attrName>ppt_x</p:attrName>
                                        </p:attrNameLst>
                                      </p:cBhvr>
                                      <p:tavLst>
                                        <p:tav tm="0">
                                          <p:val>
                                            <p:strVal val="#ppt_x"/>
                                          </p:val>
                                        </p:tav>
                                        <p:tav tm="100000">
                                          <p:val>
                                            <p:strVal val="#ppt_x"/>
                                          </p:val>
                                        </p:tav>
                                      </p:tavLst>
                                    </p:anim>
                                    <p:anim calcmode="lin" valueType="num">
                                      <p:cBhvr>
                                        <p:cTn id="4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47" fill="hold" nodeType="clickPar">
                      <p:stCondLst>
                        <p:cond delay="indefinite"/>
                        <p:cond evt="onBegin" delay="0">
                          <p:tn val="46"/>
                        </p:cond>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4" fill="hold" nodeType="clickPar">
                      <p:stCondLst>
                        <p:cond delay="indefinite"/>
                        <p:cond evt="onBegin" delay="0">
                          <p:tn val="53"/>
                        </p:cond>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1000"/>
                                        <p:tgtEl>
                                          <p:spTgt spid="41"/>
                                        </p:tgtEl>
                                      </p:cBhvr>
                                    </p:animEffect>
                                    <p:anim calcmode="lin" valueType="num">
                                      <p:cBhvr>
                                        <p:cTn id="59" dur="1000" fill="hold"/>
                                        <p:tgtEl>
                                          <p:spTgt spid="41"/>
                                        </p:tgtEl>
                                        <p:attrNameLst>
                                          <p:attrName>ppt_x</p:attrName>
                                        </p:attrNameLst>
                                      </p:cBhvr>
                                      <p:tavLst>
                                        <p:tav tm="0">
                                          <p:val>
                                            <p:strVal val="#ppt_x"/>
                                          </p:val>
                                        </p:tav>
                                        <p:tav tm="100000">
                                          <p:val>
                                            <p:strVal val="#ppt_x"/>
                                          </p:val>
                                        </p:tav>
                                      </p:tavLst>
                                    </p:anim>
                                    <p:anim calcmode="lin" valueType="num">
                                      <p:cBhvr>
                                        <p:cTn id="60"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61" fill="hold" nodeType="clickPar">
                      <p:stCondLst>
                        <p:cond delay="indefinite"/>
                        <p:cond evt="onBegin" delay="0">
                          <p:tn val="60"/>
                        </p:cond>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1000"/>
                                        <p:tgtEl>
                                          <p:spTgt spid="36"/>
                                        </p:tgtEl>
                                      </p:cBhvr>
                                    </p:animEffect>
                                    <p:anim calcmode="lin" valueType="num">
                                      <p:cBhvr>
                                        <p:cTn id="66" dur="1000" fill="hold"/>
                                        <p:tgtEl>
                                          <p:spTgt spid="36"/>
                                        </p:tgtEl>
                                        <p:attrNameLst>
                                          <p:attrName>ppt_x</p:attrName>
                                        </p:attrNameLst>
                                      </p:cBhvr>
                                      <p:tavLst>
                                        <p:tav tm="0">
                                          <p:val>
                                            <p:strVal val="#ppt_x"/>
                                          </p:val>
                                        </p:tav>
                                        <p:tav tm="100000">
                                          <p:val>
                                            <p:strVal val="#ppt_x"/>
                                          </p:val>
                                        </p:tav>
                                      </p:tavLst>
                                    </p:anim>
                                    <p:anim calcmode="lin" valueType="num">
                                      <p:cBhvr>
                                        <p:cTn id="6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68" fill="hold" nodeType="clickPar">
                      <p:stCondLst>
                        <p:cond delay="indefinite"/>
                        <p:cond evt="onBegin" delay="0">
                          <p:tn val="67"/>
                        </p:cond>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1000"/>
                                        <p:tgtEl>
                                          <p:spTgt spid="37"/>
                                        </p:tgtEl>
                                      </p:cBhvr>
                                    </p:animEffect>
                                    <p:anim calcmode="lin" valueType="num">
                                      <p:cBhvr>
                                        <p:cTn id="73" dur="1000" fill="hold"/>
                                        <p:tgtEl>
                                          <p:spTgt spid="37"/>
                                        </p:tgtEl>
                                        <p:attrNameLst>
                                          <p:attrName>ppt_x</p:attrName>
                                        </p:attrNameLst>
                                      </p:cBhvr>
                                      <p:tavLst>
                                        <p:tav tm="0">
                                          <p:val>
                                            <p:strVal val="#ppt_x"/>
                                          </p:val>
                                        </p:tav>
                                        <p:tav tm="100000">
                                          <p:val>
                                            <p:strVal val="#ppt_x"/>
                                          </p:val>
                                        </p:tav>
                                      </p:tavLst>
                                    </p:anim>
                                    <p:anim calcmode="lin" valueType="num">
                                      <p:cBhvr>
                                        <p:cTn id="7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75" fill="hold" nodeType="clickPar">
                      <p:stCondLst>
                        <p:cond delay="indefinite"/>
                        <p:cond evt="onBegin" delay="0">
                          <p:tn val="74"/>
                        </p:cond>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1000"/>
                                        <p:tgtEl>
                                          <p:spTgt spid="38"/>
                                        </p:tgtEl>
                                      </p:cBhvr>
                                    </p:animEffect>
                                    <p:anim calcmode="lin" valueType="num">
                                      <p:cBhvr>
                                        <p:cTn id="80" dur="1000" fill="hold"/>
                                        <p:tgtEl>
                                          <p:spTgt spid="38"/>
                                        </p:tgtEl>
                                        <p:attrNameLst>
                                          <p:attrName>ppt_x</p:attrName>
                                        </p:attrNameLst>
                                      </p:cBhvr>
                                      <p:tavLst>
                                        <p:tav tm="0">
                                          <p:val>
                                            <p:strVal val="#ppt_x"/>
                                          </p:val>
                                        </p:tav>
                                        <p:tav tm="100000">
                                          <p:val>
                                            <p:strVal val="#ppt_x"/>
                                          </p:val>
                                        </p:tav>
                                      </p:tavLst>
                                    </p:anim>
                                    <p:anim calcmode="lin" valueType="num">
                                      <p:cBhvr>
                                        <p:cTn id="8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82" fill="hold" nodeType="clickPar">
                      <p:stCondLst>
                        <p:cond delay="indefinite"/>
                        <p:cond evt="onBegin" delay="0">
                          <p:tn val="81"/>
                        </p:cond>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1000"/>
                                        <p:tgtEl>
                                          <p:spTgt spid="39"/>
                                        </p:tgtEl>
                                      </p:cBhvr>
                                    </p:animEffect>
                                    <p:anim calcmode="lin" valueType="num">
                                      <p:cBhvr>
                                        <p:cTn id="87" dur="1000" fill="hold"/>
                                        <p:tgtEl>
                                          <p:spTgt spid="39"/>
                                        </p:tgtEl>
                                        <p:attrNameLst>
                                          <p:attrName>ppt_x</p:attrName>
                                        </p:attrNameLst>
                                      </p:cBhvr>
                                      <p:tavLst>
                                        <p:tav tm="0">
                                          <p:val>
                                            <p:strVal val="#ppt_x"/>
                                          </p:val>
                                        </p:tav>
                                        <p:tav tm="100000">
                                          <p:val>
                                            <p:strVal val="#ppt_x"/>
                                          </p:val>
                                        </p:tav>
                                      </p:tavLst>
                                    </p:anim>
                                    <p:anim calcmode="lin" valueType="num">
                                      <p:cBhvr>
                                        <p:cTn id="8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89" fill="hold" nodeType="clickPar">
                      <p:stCondLst>
                        <p:cond delay="indefinite"/>
                        <p:cond evt="onBegin" delay="0">
                          <p:tn val="88"/>
                        </p:cond>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1000"/>
                                        <p:tgtEl>
                                          <p:spTgt spid="40"/>
                                        </p:tgtEl>
                                      </p:cBhvr>
                                    </p:animEffect>
                                    <p:anim calcmode="lin" valueType="num">
                                      <p:cBhvr>
                                        <p:cTn id="94" dur="1000" fill="hold"/>
                                        <p:tgtEl>
                                          <p:spTgt spid="40"/>
                                        </p:tgtEl>
                                        <p:attrNameLst>
                                          <p:attrName>ppt_x</p:attrName>
                                        </p:attrNameLst>
                                      </p:cBhvr>
                                      <p:tavLst>
                                        <p:tav tm="0">
                                          <p:val>
                                            <p:strVal val="#ppt_x"/>
                                          </p:val>
                                        </p:tav>
                                        <p:tav tm="100000">
                                          <p:val>
                                            <p:strVal val="#ppt_x"/>
                                          </p:val>
                                        </p:tav>
                                      </p:tavLst>
                                    </p:anim>
                                    <p:anim calcmode="lin" valueType="num">
                                      <p:cBhvr>
                                        <p:cTn id="9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96" fill="hold" nodeType="clickPar">
                      <p:stCondLst>
                        <p:cond delay="indefinite"/>
                        <p:cond evt="onBegin" delay="0">
                          <p:tn val="95"/>
                        </p:cond>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3"/>
                                        </p:tgtEl>
                                        <p:attrNameLst>
                                          <p:attrName>style.visibility</p:attrName>
                                        </p:attrNameLst>
                                      </p:cBhvr>
                                      <p:to>
                                        <p:strVal val="visible"/>
                                      </p:to>
                                    </p:set>
                                    <p:animEffect transition="in" filter="blinds(horizontal)">
                                      <p:cBhvr>
                                        <p:cTn id="10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P spid="22" grpId="0" animBg="1"/>
      <p:bldP spid="24" grpId="0" animBg="1"/>
      <p:bldP spid="26" grpId="0" animBg="1"/>
      <p:bldP spid="28" grpId="0" animBg="1"/>
      <p:bldP spid="30" grpId="0" animBg="1"/>
      <p:bldP spid="32" grpId="0" animBg="1"/>
      <p:bldP spid="36" grpId="0" animBg="1"/>
      <p:bldP spid="37" grpId="0" animBg="1"/>
      <p:bldP spid="38" grpId="0" animBg="1"/>
      <p:bldP spid="39" grpId="0" animBg="1"/>
      <p:bldP spid="40" grpId="0" animBg="1"/>
      <p:bldP spid="41" grpId="0" animBg="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91440" y="989330"/>
            <a:ext cx="3592830" cy="480060"/>
          </a:xfrm>
          <a:prstGeom prst="rect">
            <a:avLst/>
          </a:prstGeom>
        </p:spPr>
        <p:txBody>
          <a:bodyPr>
            <a:noAutofit/>
          </a:bodyPr>
          <a:lstStyle/>
          <a:p>
            <a:pPr algn="just" defTabSz="266700">
              <a:buClrTx/>
              <a:buSzTx/>
              <a:buFontTx/>
            </a:pP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rPr>
              <a:t>3.纬度和经度</a:t>
            </a:r>
            <a:endPar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9" name="图片 -2147482617" title=""/>
          <p:cNvPicPr>
            <a:picLocks noChangeAspect="1"/>
          </p:cNvPicPr>
          <p:nvPr>
            <p:custDataLst>
              <p:tags r:id="rId5"/>
            </p:custDataLst>
          </p:nvPr>
        </p:nvPicPr>
        <p:blipFill>
          <a:blip r:embed="rId4"/>
          <a:stretch>
            <a:fillRect/>
          </a:stretch>
        </p:blipFill>
        <p:spPr>
          <a:xfrm>
            <a:off x="222885" y="1951990"/>
            <a:ext cx="2743835" cy="2102485"/>
          </a:xfrm>
          <a:prstGeom prst="rect">
            <a:avLst/>
          </a:prstGeom>
          <a:noFill/>
          <a:ln w="9525">
            <a:noFill/>
          </a:ln>
        </p:spPr>
      </p:pic>
      <p:sp>
        <p:nvSpPr>
          <p:cNvPr id="15" name="文本框 14" title=""/>
          <p:cNvSpPr txBox="1"/>
          <p:nvPr>
            <p:custDataLst>
              <p:tags r:id="rId6"/>
            </p:custDataLst>
          </p:nvPr>
        </p:nvSpPr>
        <p:spPr>
          <a:xfrm>
            <a:off x="91440" y="1487170"/>
            <a:ext cx="1765300" cy="545465"/>
          </a:xfrm>
          <a:prstGeom prst="rect">
            <a:avLst/>
          </a:prstGeom>
        </p:spPr>
        <p:txBody>
          <a:bodyPr wrap="square" rtlCol="0">
            <a:noAutofit/>
          </a:bodyPr>
          <a:lstStyle/>
          <a:p>
            <a:pPr lvl="0" algn="ctr" defTabSz="266700">
              <a:buClrTx/>
              <a:buSzTx/>
              <a:buFontTx/>
            </a:pP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1</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纬度</a:t>
            </a:r>
            <a:endPar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12" name="文本框 11" title=""/>
          <p:cNvSpPr txBox="1"/>
          <p:nvPr>
            <p:custDataLst>
              <p:tags r:id="rId7"/>
            </p:custDataLst>
          </p:nvPr>
        </p:nvSpPr>
        <p:spPr>
          <a:xfrm>
            <a:off x="0" y="534670"/>
            <a:ext cx="264033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经纬网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13" name="文本框 12" title=""/>
          <p:cNvSpPr txBox="1"/>
          <p:nvPr>
            <p:custDataLst>
              <p:tags r:id="rId8"/>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8" name="矩形 17" title=""/>
          <p:cNvSpPr/>
          <p:nvPr>
            <p:custDataLst>
              <p:tags r:id="rId9"/>
            </p:custDataLst>
          </p:nvPr>
        </p:nvSpPr>
        <p:spPr>
          <a:xfrm>
            <a:off x="6752590" y="816610"/>
            <a:ext cx="1430655" cy="767080"/>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实</a:t>
            </a:r>
            <a:r>
              <a:rPr kumimoji="0" lang="en-US" altLang="zh-CN"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 </a:t>
            </a:r>
            <a:r>
              <a:rPr kumimoji="0" lang="zh-CN" altLang="en-US"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质</a:t>
            </a:r>
            <a:endParaRPr kumimoji="0" lang="zh-CN" altLang="en-US"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19" name="矩形 18" title=""/>
          <p:cNvSpPr/>
          <p:nvPr>
            <p:custDataLst>
              <p:tags r:id="rId10"/>
            </p:custDataLst>
          </p:nvPr>
        </p:nvSpPr>
        <p:spPr>
          <a:xfrm>
            <a:off x="8317230" y="818515"/>
            <a:ext cx="3751580" cy="76517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rPr>
              <a:t>某地到球心的连线与赤道平面的夹角(线面角)</a:t>
            </a:r>
            <a:endPar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20" name="矩形 19" title=""/>
          <p:cNvSpPr/>
          <p:nvPr>
            <p:custDataLst>
              <p:tags r:id="rId11"/>
            </p:custDataLst>
          </p:nvPr>
        </p:nvSpPr>
        <p:spPr>
          <a:xfrm>
            <a:off x="6752590" y="1879600"/>
            <a:ext cx="1430655" cy="732790"/>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划</a:t>
            </a:r>
            <a:r>
              <a:rPr kumimoji="0" lang="en-US"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 </a:t>
            </a: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分</a:t>
            </a:r>
            <a:endPar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21" name="矩形 20" title=""/>
          <p:cNvSpPr/>
          <p:nvPr>
            <p:custDataLst>
              <p:tags r:id="rId12"/>
            </p:custDataLst>
          </p:nvPr>
        </p:nvSpPr>
        <p:spPr>
          <a:xfrm>
            <a:off x="8317230" y="1869440"/>
            <a:ext cx="3745230" cy="74866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rPr>
              <a:t>从</a:t>
            </a:r>
            <a:r>
              <a:rPr kumimoji="0" lang="zh-CN" altLang="zh-CN" sz="2400" b="1" i="0" u="none" strike="noStrike" kern="100" cap="none" spc="0" normalizeH="0" baseline="0" noProof="0">
                <a:ln>
                  <a:noFill/>
                </a:ln>
                <a:solidFill>
                  <a:srgbClr val="C00000"/>
                </a:solidFill>
                <a:effectLst/>
                <a:uLnTx/>
                <a:uFillTx/>
                <a:latin typeface="方正黑体_GBK" panose="03000509000000000000" charset="-122"/>
                <a:ea typeface="方正黑体_GBK" panose="03000509000000000000" charset="-122"/>
                <a:cs typeface="方正黑体_GBK" panose="03000509000000000000" charset="-122"/>
              </a:rPr>
              <a:t>赤道</a:t>
            </a:r>
            <a:r>
              <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rPr>
              <a:t>向南、向北各分90°</a:t>
            </a:r>
            <a:endParaRPr kumimoji="0" lang="zh-CN" altLang="zh-CN" sz="24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22" name="矩形 21" title=""/>
          <p:cNvSpPr/>
          <p:nvPr>
            <p:custDataLst>
              <p:tags r:id="rId13"/>
            </p:custDataLst>
          </p:nvPr>
        </p:nvSpPr>
        <p:spPr>
          <a:xfrm>
            <a:off x="6752590" y="2910840"/>
            <a:ext cx="1430655" cy="766445"/>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rPr>
              <a:t>分布规律</a:t>
            </a:r>
            <a:endPar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endParaRPr>
          </a:p>
        </p:txBody>
      </p:sp>
      <p:sp>
        <p:nvSpPr>
          <p:cNvPr id="23" name="矩形 22" title=""/>
          <p:cNvSpPr/>
          <p:nvPr>
            <p:custDataLst>
              <p:tags r:id="rId14"/>
            </p:custDataLst>
          </p:nvPr>
        </p:nvSpPr>
        <p:spPr>
          <a:xfrm>
            <a:off x="8317230" y="2913380"/>
            <a:ext cx="3754120" cy="76454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eaLnBrk="0" fontAlgn="base" hangingPunct="0">
              <a:lnSpc>
                <a:spcPct val="90000"/>
              </a:lnSpc>
              <a:buClrTx/>
              <a:buSzTx/>
              <a:buFontTx/>
              <a:defRPr/>
            </a:pP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rPr>
              <a:t>北纬的度数越向北越大，南纬的度数越向南越大</a:t>
            </a:r>
            <a:endPar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24" name="矩形 23" title=""/>
          <p:cNvSpPr/>
          <p:nvPr>
            <p:custDataLst>
              <p:tags r:id="rId15"/>
            </p:custDataLst>
          </p:nvPr>
        </p:nvSpPr>
        <p:spPr>
          <a:xfrm>
            <a:off x="6752590" y="4008120"/>
            <a:ext cx="1430655" cy="774065"/>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rPr>
              <a:t>划分半球</a:t>
            </a:r>
            <a:endPar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endParaRPr>
          </a:p>
        </p:txBody>
      </p:sp>
      <p:sp>
        <p:nvSpPr>
          <p:cNvPr id="25" name="矩形 24" title=""/>
          <p:cNvSpPr/>
          <p:nvPr>
            <p:custDataLst>
              <p:tags r:id="rId16"/>
            </p:custDataLst>
          </p:nvPr>
        </p:nvSpPr>
        <p:spPr>
          <a:xfrm>
            <a:off x="8317230" y="4008120"/>
            <a:ext cx="3754755" cy="773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lnSpc>
                <a:spcPct val="90000"/>
              </a:lnSpc>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rPr>
              <a:t>以赤道为界，以北为北半球，以南为南半球</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26" name="矩形 25" title=""/>
          <p:cNvSpPr/>
          <p:nvPr>
            <p:custDataLst>
              <p:tags r:id="rId17"/>
            </p:custDataLst>
          </p:nvPr>
        </p:nvSpPr>
        <p:spPr>
          <a:xfrm>
            <a:off x="6746240" y="5337175"/>
            <a:ext cx="1430655" cy="705485"/>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rPr>
              <a:t>特殊纬线</a:t>
            </a:r>
            <a:endPar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endParaRPr>
          </a:p>
        </p:txBody>
      </p:sp>
      <p:sp>
        <p:nvSpPr>
          <p:cNvPr id="27" name="矩形 26" title=""/>
          <p:cNvSpPr/>
          <p:nvPr>
            <p:custDataLst>
              <p:tags r:id="rId18"/>
            </p:custDataLst>
          </p:nvPr>
        </p:nvSpPr>
        <p:spPr>
          <a:xfrm>
            <a:off x="8310880" y="4906645"/>
            <a:ext cx="3747770" cy="15798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eaLnBrk="0" fontAlgn="base" hangingPunct="0">
              <a:lnSpc>
                <a:spcPct val="90000"/>
              </a:lnSpc>
              <a:buClrTx/>
              <a:buSzTx/>
              <a:buFontTx/>
              <a:defRPr/>
            </a:pPr>
            <a:r>
              <a:rPr lang="zh-CN" altLang="zh-CN" sz="22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①</a:t>
            </a:r>
            <a:r>
              <a:rPr lang="zh-CN" altLang="zh-CN" sz="2200" b="1" kern="100" noProof="0">
                <a:ln>
                  <a:noFill/>
                </a:ln>
                <a:solidFill>
                  <a:srgbClr val="C00000"/>
                </a:solidFill>
                <a:effectLst/>
                <a:uLnTx/>
                <a:uFillTx/>
                <a:latin typeface="方正黑体_GBK" panose="03000509000000000000" charset="-122"/>
                <a:ea typeface="方正黑体_GBK" panose="03000509000000000000" charset="-122"/>
                <a:cs typeface="方正黑体_GBK" panose="03000509000000000000" charset="-122"/>
                <a:sym typeface="+mn-ea"/>
              </a:rPr>
              <a:t>30°</a:t>
            </a:r>
            <a:r>
              <a:rPr lang="zh-CN" altLang="zh-CN" sz="22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纬线分界中、低纬度；</a:t>
            </a:r>
            <a:r>
              <a:rPr lang="zh-CN" altLang="zh-CN" sz="2200" b="1" kern="100" noProof="0">
                <a:ln>
                  <a:noFill/>
                </a:ln>
                <a:solidFill>
                  <a:srgbClr val="C00000"/>
                </a:solidFill>
                <a:effectLst/>
                <a:uLnTx/>
                <a:uFillTx/>
                <a:latin typeface="方正黑体_GBK" panose="03000509000000000000" charset="-122"/>
                <a:ea typeface="方正黑体_GBK" panose="03000509000000000000" charset="-122"/>
                <a:cs typeface="方正黑体_GBK" panose="03000509000000000000" charset="-122"/>
                <a:sym typeface="+mn-ea"/>
              </a:rPr>
              <a:t>60°</a:t>
            </a:r>
            <a:r>
              <a:rPr lang="zh-CN" altLang="zh-CN" sz="22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纬线分界中、高纬度②</a:t>
            </a:r>
            <a:r>
              <a:rPr lang="zh-CN" altLang="zh-CN" sz="2200" b="1" kern="100" noProof="0">
                <a:ln>
                  <a:noFill/>
                </a:ln>
                <a:solidFill>
                  <a:srgbClr val="C00000"/>
                </a:solidFill>
                <a:effectLst/>
                <a:uLnTx/>
                <a:uFillTx/>
                <a:latin typeface="方正黑体_GBK" panose="03000509000000000000" charset="-122"/>
                <a:ea typeface="方正黑体_GBK" panose="03000509000000000000" charset="-122"/>
                <a:cs typeface="方正黑体_GBK" panose="03000509000000000000" charset="-122"/>
                <a:sym typeface="+mn-ea"/>
              </a:rPr>
              <a:t>回归线</a:t>
            </a:r>
            <a:r>
              <a:rPr lang="zh-CN" altLang="zh-CN" sz="22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是热带、温带界线，</a:t>
            </a:r>
            <a:r>
              <a:rPr lang="zh-CN" altLang="zh-CN" sz="2200" b="1" kern="100" noProof="0">
                <a:ln>
                  <a:noFill/>
                </a:ln>
                <a:solidFill>
                  <a:srgbClr val="C00000"/>
                </a:solidFill>
                <a:effectLst/>
                <a:uLnTx/>
                <a:uFillTx/>
                <a:latin typeface="方正黑体_GBK" panose="03000509000000000000" charset="-122"/>
                <a:ea typeface="方正黑体_GBK" panose="03000509000000000000" charset="-122"/>
                <a:cs typeface="方正黑体_GBK" panose="03000509000000000000" charset="-122"/>
                <a:sym typeface="+mn-ea"/>
              </a:rPr>
              <a:t>极圈</a:t>
            </a:r>
            <a:r>
              <a:rPr lang="zh-CN" altLang="zh-CN" sz="22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是温带、寒带界线</a:t>
            </a:r>
            <a:endParaRPr lang="zh-CN" altLang="zh-CN" sz="22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endParaRPr>
          </a:p>
        </p:txBody>
      </p:sp>
      <p:pic>
        <p:nvPicPr>
          <p:cNvPr id="28" name="图片 27" title=""/>
          <p:cNvPicPr/>
          <p:nvPr>
            <p:custDataLst>
              <p:tags r:id="rId20"/>
            </p:custDataLst>
          </p:nvPr>
        </p:nvPicPr>
        <p:blipFill>
          <a:blip r:embed="rId19"/>
          <a:stretch>
            <a:fillRect/>
          </a:stretch>
        </p:blipFill>
        <p:spPr>
          <a:xfrm>
            <a:off x="3211830" y="989330"/>
            <a:ext cx="3105785" cy="3065145"/>
          </a:xfrm>
          <a:prstGeom prst="rect">
            <a:avLst/>
          </a:prstGeom>
        </p:spPr>
      </p:pic>
      <p:sp>
        <p:nvSpPr>
          <p:cNvPr id="2" name="矩形 1" title=""/>
          <p:cNvSpPr/>
          <p:nvPr>
            <p:custDataLst>
              <p:tags r:id="rId21"/>
            </p:custDataLst>
          </p:nvPr>
        </p:nvSpPr>
        <p:spPr>
          <a:xfrm>
            <a:off x="360680" y="4214495"/>
            <a:ext cx="6096000" cy="2197100"/>
          </a:xfrm>
          <a:prstGeom prst="rect">
            <a:avLst/>
          </a:prstGeom>
          <a:solidFill>
            <a:schemeClr val="accent1">
              <a:lumMod val="20000"/>
              <a:lumOff val="80000"/>
            </a:schemeClr>
          </a:solidFill>
          <a:ln>
            <a:solidFill>
              <a:schemeClr val="tx1"/>
            </a:solidFill>
            <a:prstDash val="dash"/>
          </a:ln>
        </p:spPr>
        <p:txBody>
          <a:bodyPr wrap="square" rtlCol="0" anchor="t">
            <a:noAutofit/>
          </a:bodyPr>
          <a:lstStyle/>
          <a:p>
            <a:pPr lvl="0" algn="just">
              <a:lnSpc>
                <a:spcPct val="140000"/>
              </a:lnSpc>
              <a:buClrTx/>
              <a:buSzTx/>
              <a:buFont typeface="Wingdings" panose="05000000000000000000" pitchFamily="2" charset="2"/>
              <a:defRPr/>
            </a:pPr>
            <a:r>
              <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【拓展延伸】</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纬度的测量</a:t>
            </a:r>
            <a:endParaRPr lang="zh-CN" altLang="en-US" sz="2400" b="1">
              <a:solidFill>
                <a:srgbClr val="0070C0"/>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40000"/>
              </a:lnSpc>
              <a:buClrTx/>
              <a:buSzTx/>
              <a:buFont typeface="Wingdings" panose="05000000000000000000" pitchFamily="2" charset="2"/>
              <a:defRPr/>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①某地观测北极星的仰角=当地的地理纬度；</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40000"/>
              </a:lnSpc>
              <a:buClrTx/>
              <a:buSzTx/>
              <a:buFont typeface="Wingdings" panose="05000000000000000000" pitchFamily="2" charset="2"/>
              <a:defRPr/>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②根据正午太阳高度计算某地的纬度；</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40000"/>
              </a:lnSpc>
              <a:buClrTx/>
              <a:buSzTx/>
              <a:buFont typeface="Wingdings" panose="05000000000000000000" pitchFamily="2" charset="2"/>
              <a:defRPr/>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③根据子夜太阳高度计算极昼区的纬度。</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 grpId="0" animBg="1"/>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3" name="文本框 2" title=""/>
          <p:cNvSpPr txBox="1"/>
          <p:nvPr>
            <p:custDataLst>
              <p:tags r:id="rId4"/>
            </p:custDataLst>
          </p:nvPr>
        </p:nvSpPr>
        <p:spPr>
          <a:xfrm>
            <a:off x="91440" y="1012190"/>
            <a:ext cx="5080000" cy="480060"/>
          </a:xfrm>
          <a:prstGeom prst="rect">
            <a:avLst/>
          </a:prstGeom>
        </p:spPr>
        <p:txBody>
          <a:bodyPr>
            <a:noAutofit/>
          </a:bodyPr>
          <a:lstStyle/>
          <a:p>
            <a:pPr algn="just" defTabSz="266700">
              <a:buClrTx/>
              <a:buSzTx/>
              <a:buFontTx/>
            </a:pP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rPr>
              <a:t>3.纬度和经度</a:t>
            </a:r>
            <a:endPar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15" name="文本框 14" title=""/>
          <p:cNvSpPr txBox="1"/>
          <p:nvPr>
            <p:custDataLst>
              <p:tags r:id="rId5"/>
            </p:custDataLst>
          </p:nvPr>
        </p:nvSpPr>
        <p:spPr>
          <a:xfrm>
            <a:off x="109855" y="1527175"/>
            <a:ext cx="1808480" cy="458470"/>
          </a:xfrm>
          <a:prstGeom prst="rect">
            <a:avLst/>
          </a:prstGeom>
        </p:spPr>
        <p:txBody>
          <a:bodyPr wrap="square" rtlCol="0">
            <a:noAutofit/>
          </a:bodyPr>
          <a:lstStyle/>
          <a:p>
            <a:pPr algn="ctr" defTabSz="266700">
              <a:buClrTx/>
              <a:buSzTx/>
              <a:buFontTx/>
            </a:pP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2</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经度</a:t>
            </a:r>
            <a:endPar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9" name="图片 -2147482616" title=""/>
          <p:cNvPicPr>
            <a:picLocks noChangeAspect="1"/>
          </p:cNvPicPr>
          <p:nvPr>
            <p:custDataLst>
              <p:tags r:id="rId7"/>
            </p:custDataLst>
          </p:nvPr>
        </p:nvPicPr>
        <p:blipFill>
          <a:blip r:embed="rId6"/>
          <a:stretch>
            <a:fillRect/>
          </a:stretch>
        </p:blipFill>
        <p:spPr>
          <a:xfrm>
            <a:off x="362585" y="2006600"/>
            <a:ext cx="2719070" cy="2155190"/>
          </a:xfrm>
          <a:prstGeom prst="rect">
            <a:avLst/>
          </a:prstGeom>
          <a:noFill/>
          <a:ln w="9525">
            <a:noFill/>
          </a:ln>
        </p:spPr>
      </p:pic>
      <p:sp>
        <p:nvSpPr>
          <p:cNvPr id="79" name="矩形 78" title=""/>
          <p:cNvSpPr/>
          <p:nvPr>
            <p:custDataLst>
              <p:tags r:id="rId8"/>
            </p:custDataLst>
          </p:nvPr>
        </p:nvSpPr>
        <p:spPr>
          <a:xfrm>
            <a:off x="93980" y="4182745"/>
            <a:ext cx="6525260" cy="2267585"/>
          </a:xfrm>
          <a:prstGeom prst="rect">
            <a:avLst/>
          </a:prstGeom>
          <a:solidFill>
            <a:schemeClr val="accent1">
              <a:lumMod val="20000"/>
              <a:lumOff val="80000"/>
            </a:schemeClr>
          </a:solidFill>
          <a:ln>
            <a:solidFill>
              <a:schemeClr val="tx1"/>
            </a:solidFill>
            <a:prstDash val="dash"/>
          </a:ln>
        </p:spPr>
        <p:txBody>
          <a:bodyPr wrap="square">
            <a:noAutofit/>
          </a:bodyPr>
          <a:lstStyle/>
          <a:p>
            <a:pPr lvl="0" indent="0" algn="just">
              <a:lnSpc>
                <a:spcPct val="110000"/>
              </a:lnSpc>
              <a:buFont typeface="Wingdings" panose="05000000000000000000" pitchFamily="2" charset="2"/>
              <a:buNone/>
              <a:defRPr/>
            </a:pPr>
            <a:r>
              <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特别提醒：</a:t>
            </a:r>
            <a:endPar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lvl="0" indent="0" algn="just">
              <a:lnSpc>
                <a:spcPct val="110000"/>
              </a:lnSpc>
              <a:buFont typeface="Wingdings" panose="05000000000000000000" pitchFamily="2" charset="2"/>
              <a:buNone/>
              <a:defRPr/>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1</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）经度判读方法：往东递增的为东经度，往东递减的为西经度。</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lvl="0" indent="0" algn="just">
              <a:lnSpc>
                <a:spcPct val="110000"/>
              </a:lnSpc>
              <a:buFont typeface="Wingdings" panose="05000000000000000000" pitchFamily="2" charset="2"/>
              <a:buNone/>
              <a:defRPr/>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2</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）利用经度判读自转方向：东经度递增的方向为自转方向，西经度递减的方向为自转方向。</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sp>
        <p:nvSpPr>
          <p:cNvPr id="16" name="文本框 15" title=""/>
          <p:cNvSpPr txBox="1"/>
          <p:nvPr>
            <p:custDataLst>
              <p:tags r:id="rId9"/>
            </p:custDataLst>
          </p:nvPr>
        </p:nvSpPr>
        <p:spPr>
          <a:xfrm>
            <a:off x="0" y="534670"/>
            <a:ext cx="264033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经纬网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12" name="文本框 11" title=""/>
          <p:cNvSpPr txBox="1"/>
          <p:nvPr>
            <p:custDataLst>
              <p:tags r:id="rId10"/>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8" name="矩形 17" title=""/>
          <p:cNvSpPr/>
          <p:nvPr>
            <p:custDataLst>
              <p:tags r:id="rId11"/>
            </p:custDataLst>
          </p:nvPr>
        </p:nvSpPr>
        <p:spPr>
          <a:xfrm>
            <a:off x="6752590" y="816610"/>
            <a:ext cx="1430655" cy="767080"/>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实</a:t>
            </a:r>
            <a:r>
              <a:rPr kumimoji="0" lang="en-US" altLang="zh-CN"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 </a:t>
            </a:r>
            <a:r>
              <a:rPr kumimoji="0" lang="zh-CN" altLang="en-US"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质</a:t>
            </a:r>
            <a:endParaRPr kumimoji="0" lang="zh-CN" altLang="en-US" sz="2400" b="0" i="0" u="none" strike="noStrike" kern="12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19" name="矩形 18" title=""/>
          <p:cNvSpPr/>
          <p:nvPr>
            <p:custDataLst>
              <p:tags r:id="rId12"/>
            </p:custDataLst>
          </p:nvPr>
        </p:nvSpPr>
        <p:spPr>
          <a:xfrm>
            <a:off x="8317230" y="751840"/>
            <a:ext cx="3778885" cy="83185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2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rPr>
              <a:t>某地经线所在平面与本初子午线平面之间的夹角(面面角)</a:t>
            </a:r>
            <a:endParaRPr kumimoji="0" lang="zh-CN" altLang="zh-CN" sz="2200" b="1" i="0" u="none" strike="noStrike" kern="100" cap="none" spc="0" normalizeH="0" baseline="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20" name="矩形 19" title=""/>
          <p:cNvSpPr/>
          <p:nvPr>
            <p:custDataLst>
              <p:tags r:id="rId13"/>
            </p:custDataLst>
          </p:nvPr>
        </p:nvSpPr>
        <p:spPr>
          <a:xfrm>
            <a:off x="6752590" y="1873250"/>
            <a:ext cx="1430655" cy="791845"/>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划</a:t>
            </a:r>
            <a:r>
              <a:rPr kumimoji="0" lang="en-US"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 </a:t>
            </a: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rPr>
              <a:t>分</a:t>
            </a:r>
            <a:endPar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21" name="矩形 20" title=""/>
          <p:cNvSpPr/>
          <p:nvPr>
            <p:custDataLst>
              <p:tags r:id="rId14"/>
            </p:custDataLst>
          </p:nvPr>
        </p:nvSpPr>
        <p:spPr>
          <a:xfrm>
            <a:off x="8317230" y="1880235"/>
            <a:ext cx="3778885" cy="78549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lnSpc>
                <a:spcPct val="110000"/>
              </a:lnSpc>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从</a:t>
            </a: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方正黑体_GBK" panose="03000509000000000000" charset="-122"/>
                <a:sym typeface="+mn-ea"/>
              </a:rPr>
              <a:t>本初子午线</a:t>
            </a: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向东、向西各分180°</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endParaRPr>
          </a:p>
        </p:txBody>
      </p:sp>
      <p:sp>
        <p:nvSpPr>
          <p:cNvPr id="22" name="矩形 21" title=""/>
          <p:cNvSpPr/>
          <p:nvPr>
            <p:custDataLst>
              <p:tags r:id="rId15"/>
            </p:custDataLst>
          </p:nvPr>
        </p:nvSpPr>
        <p:spPr>
          <a:xfrm>
            <a:off x="6752590" y="2910840"/>
            <a:ext cx="1430655" cy="766445"/>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rPr>
              <a:t>分布规律</a:t>
            </a:r>
            <a:endPar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endParaRPr>
          </a:p>
        </p:txBody>
      </p:sp>
      <p:sp>
        <p:nvSpPr>
          <p:cNvPr id="23" name="矩形 22" title=""/>
          <p:cNvSpPr/>
          <p:nvPr>
            <p:custDataLst>
              <p:tags r:id="rId16"/>
            </p:custDataLst>
          </p:nvPr>
        </p:nvSpPr>
        <p:spPr>
          <a:xfrm>
            <a:off x="8317230" y="2913380"/>
            <a:ext cx="3778885" cy="76454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eaLnBrk="0" fontAlgn="base" hangingPunct="0">
              <a:buClrTx/>
              <a:buSzTx/>
              <a:buFontTx/>
              <a:defRPr/>
            </a:pP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rPr>
              <a:t>东经的度数越向东越大，西经的度数越向西越大</a:t>
            </a:r>
            <a:endPar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Times New Roman" panose="02020603050405020304" charset="0"/>
              <a:sym typeface="+mn-ea"/>
            </a:endParaRPr>
          </a:p>
        </p:txBody>
      </p:sp>
      <p:sp>
        <p:nvSpPr>
          <p:cNvPr id="24" name="矩形 23" title=""/>
          <p:cNvSpPr/>
          <p:nvPr>
            <p:custDataLst>
              <p:tags r:id="rId17"/>
            </p:custDataLst>
          </p:nvPr>
        </p:nvSpPr>
        <p:spPr>
          <a:xfrm>
            <a:off x="6752590" y="4088130"/>
            <a:ext cx="1430655" cy="774065"/>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rPr>
              <a:t>划分半球</a:t>
            </a:r>
            <a:endPar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endParaRPr>
          </a:p>
        </p:txBody>
      </p:sp>
      <p:sp>
        <p:nvSpPr>
          <p:cNvPr id="25" name="矩形 24" title=""/>
          <p:cNvSpPr/>
          <p:nvPr>
            <p:custDataLst>
              <p:tags r:id="rId18"/>
            </p:custDataLst>
          </p:nvPr>
        </p:nvSpPr>
        <p:spPr>
          <a:xfrm>
            <a:off x="8317230" y="3926205"/>
            <a:ext cx="3779520" cy="10795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eaLnBrk="0" fontAlgn="base" hangingPunct="0">
              <a:buClrTx/>
              <a:buSzTx/>
              <a:buFontTx/>
              <a:defRPr/>
            </a:pPr>
            <a:r>
              <a:rPr lang="zh-CN" altLang="zh-CN" sz="22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20°W～0°～160°E为东半球，160°E～180°～20°W为西半球</a:t>
            </a:r>
            <a:endParaRPr lang="zh-CN" altLang="zh-CN" sz="22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endParaRPr>
          </a:p>
        </p:txBody>
      </p:sp>
      <p:sp>
        <p:nvSpPr>
          <p:cNvPr id="26" name="矩形 25" title=""/>
          <p:cNvSpPr/>
          <p:nvPr>
            <p:custDataLst>
              <p:tags r:id="rId19"/>
            </p:custDataLst>
          </p:nvPr>
        </p:nvSpPr>
        <p:spPr>
          <a:xfrm>
            <a:off x="6746240" y="5405755"/>
            <a:ext cx="1430655" cy="705485"/>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rPr>
              <a:t>特殊经线</a:t>
            </a:r>
            <a:endParaRPr kumimoji="0" lang="zh-CN" altLang="zh-CN" sz="2400" b="0" i="0" u="none" strike="noStrike" kern="100" cap="none" spc="0" normalizeH="0" baseline="0" noProof="0">
              <a:ln>
                <a:noFill/>
              </a:ln>
              <a:solidFill>
                <a:prstClr val="white"/>
              </a:solidFill>
              <a:effectLst/>
              <a:uLnTx/>
              <a:uFillTx/>
              <a:latin typeface="方正黑体_GBK" panose="03000509000000000000" charset="-122"/>
              <a:ea typeface="方正黑体_GBK" panose="03000509000000000000" charset="-122"/>
              <a:cs typeface="华文楷体" panose="02010600040101010101" charset="-122"/>
            </a:endParaRPr>
          </a:p>
        </p:txBody>
      </p:sp>
      <p:sp>
        <p:nvSpPr>
          <p:cNvPr id="27" name="矩形 26" title=""/>
          <p:cNvSpPr/>
          <p:nvPr>
            <p:custDataLst>
              <p:tags r:id="rId20"/>
            </p:custDataLst>
          </p:nvPr>
        </p:nvSpPr>
        <p:spPr>
          <a:xfrm>
            <a:off x="8310880" y="5237480"/>
            <a:ext cx="3785235" cy="116268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①</a:t>
            </a: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方正黑体_GBK" panose="03000509000000000000" charset="-122"/>
                <a:sym typeface="+mn-ea"/>
              </a:rPr>
              <a:t>0°</a:t>
            </a: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经线为东西经分界线</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endParaRPr>
          </a:p>
          <a:p>
            <a:pPr lvl="0" algn="l" eaLnBrk="0" fontAlgn="base" hangingPunct="0">
              <a:buClrTx/>
              <a:buSzTx/>
              <a:buFontTx/>
              <a:defRPr/>
            </a:pP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②</a:t>
            </a:r>
            <a:r>
              <a:rPr lang="zh-CN" altLang="zh-CN" sz="2400" b="1" kern="100" noProof="0">
                <a:ln>
                  <a:noFill/>
                </a:ln>
                <a:solidFill>
                  <a:srgbClr val="C00000"/>
                </a:solidFill>
                <a:effectLst/>
                <a:uLnTx/>
                <a:uFillTx/>
                <a:latin typeface="方正黑体_GBK" panose="03000509000000000000" charset="-122"/>
                <a:ea typeface="方正黑体_GBK" panose="03000509000000000000" charset="-122"/>
                <a:cs typeface="方正黑体_GBK" panose="03000509000000000000" charset="-122"/>
                <a:sym typeface="+mn-ea"/>
              </a:rPr>
              <a:t>180°</a:t>
            </a:r>
            <a:r>
              <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rPr>
              <a:t>经线大致与国际日界线重合</a:t>
            </a:r>
            <a:endParaRPr lang="zh-CN" altLang="zh-CN" sz="2400" b="1" kern="100" noProof="0">
              <a:ln>
                <a:noFill/>
              </a:ln>
              <a:solidFill>
                <a:prstClr val="black"/>
              </a:solidFill>
              <a:effectLst/>
              <a:uLnTx/>
              <a:uFillTx/>
              <a:latin typeface="方正黑体_GBK" panose="03000509000000000000" charset="-122"/>
              <a:ea typeface="方正黑体_GBK" panose="03000509000000000000" charset="-122"/>
              <a:cs typeface="方正黑体_GBK" panose="03000509000000000000" charset="-122"/>
              <a:sym typeface="+mn-ea"/>
            </a:endParaRPr>
          </a:p>
        </p:txBody>
      </p:sp>
      <p:pic>
        <p:nvPicPr>
          <p:cNvPr id="17" name="图片 16" title=""/>
          <p:cNvPicPr/>
          <p:nvPr>
            <p:custDataLst>
              <p:tags r:id="rId22"/>
            </p:custDataLst>
          </p:nvPr>
        </p:nvPicPr>
        <p:blipFill>
          <a:blip r:embed="rId21">
            <a:lum contrast="12000"/>
          </a:blip>
          <a:stretch>
            <a:fillRect/>
          </a:stretch>
        </p:blipFill>
        <p:spPr>
          <a:xfrm>
            <a:off x="3297555" y="709295"/>
            <a:ext cx="3063240" cy="347345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blinds(horizontal)">
                                      <p:cBhvr>
                                        <p:cTn id="3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91440" y="1012190"/>
            <a:ext cx="5080000" cy="480060"/>
          </a:xfrm>
          <a:prstGeom prst="rect">
            <a:avLst/>
          </a:prstGeom>
        </p:spPr>
        <p:txBody>
          <a:bodyPr>
            <a:noAutofit/>
          </a:bodyPr>
          <a:lstStyle/>
          <a:p>
            <a:pPr algn="just" defTabSz="266700">
              <a:buClrTx/>
              <a:buSzTx/>
              <a:buFontTx/>
            </a:pP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rPr>
              <a:t>3.纬度和经度</a:t>
            </a:r>
            <a:endPar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15" name="文本框 14" title=""/>
          <p:cNvSpPr txBox="1"/>
          <p:nvPr>
            <p:custDataLst>
              <p:tags r:id="rId4"/>
            </p:custDataLst>
          </p:nvPr>
        </p:nvSpPr>
        <p:spPr>
          <a:xfrm>
            <a:off x="109220" y="1472565"/>
            <a:ext cx="1808480" cy="458470"/>
          </a:xfrm>
          <a:prstGeom prst="rect">
            <a:avLst/>
          </a:prstGeom>
        </p:spPr>
        <p:txBody>
          <a:bodyPr wrap="square" rtlCol="0">
            <a:noAutofit/>
          </a:bodyPr>
          <a:lstStyle/>
          <a:p>
            <a:pPr algn="l" defTabSz="266700">
              <a:buClrTx/>
              <a:buSzTx/>
              <a:buFontTx/>
            </a:pP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2</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经度</a:t>
            </a:r>
            <a:endPar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4" name="文本框 3" title=""/>
          <p:cNvSpPr txBox="1"/>
          <p:nvPr>
            <p:custDataLst>
              <p:tags r:id="rId5"/>
            </p:custDataLst>
          </p:nvPr>
        </p:nvSpPr>
        <p:spPr>
          <a:xfrm>
            <a:off x="1993900" y="1468120"/>
            <a:ext cx="2023745" cy="460375"/>
          </a:xfrm>
          <a:prstGeom prst="rect">
            <a:avLst/>
          </a:prstGeom>
          <a:noFill/>
        </p:spPr>
        <p:txBody>
          <a:bodyPr wrap="square" rtlCol="0" anchor="t">
            <a:spAutoFit/>
          </a:bodyPr>
          <a:lstStyle/>
          <a:p>
            <a:r>
              <a:rPr lang="zh-CN" altLang="en-US" sz="2400" b="1">
                <a:solidFill>
                  <a:schemeClr val="accent1"/>
                </a:solidFill>
                <a:effectLst/>
                <a:latin typeface="方正黑体_GBK" panose="03000509000000000000" charset="-122"/>
                <a:ea typeface="方正黑体_GBK" panose="03000509000000000000" charset="-122"/>
                <a:sym typeface="+mn-ea"/>
              </a:rPr>
              <a:t>【拓展延伸】</a:t>
            </a:r>
            <a:endParaRPr lang="zh-CN" altLang="en-US" sz="2400" b="1">
              <a:solidFill>
                <a:schemeClr val="accent1"/>
              </a:solidFill>
              <a:effectLst/>
              <a:latin typeface="方正黑体_GBK" panose="03000509000000000000" charset="-122"/>
              <a:ea typeface="方正黑体_GBK" panose="03000509000000000000" charset="-122"/>
              <a:sym typeface="+mn-ea"/>
            </a:endParaRPr>
          </a:p>
        </p:txBody>
      </p:sp>
      <p:sp>
        <p:nvSpPr>
          <p:cNvPr id="9" name="文本框 8" title=""/>
          <p:cNvSpPr txBox="1"/>
          <p:nvPr>
            <p:custDataLst>
              <p:tags r:id="rId6"/>
            </p:custDataLst>
          </p:nvPr>
        </p:nvSpPr>
        <p:spPr>
          <a:xfrm>
            <a:off x="309880" y="2075815"/>
            <a:ext cx="6967220" cy="1713865"/>
          </a:xfrm>
          <a:prstGeom prst="rect">
            <a:avLst/>
          </a:prstGeom>
          <a:solidFill>
            <a:schemeClr val="accent4">
              <a:lumMod val="20000"/>
              <a:lumOff val="80000"/>
            </a:schemeClr>
          </a:solidFill>
          <a:ln>
            <a:solidFill>
              <a:schemeClr val="tx1"/>
            </a:solidFill>
          </a:ln>
        </p:spPr>
        <p:txBody>
          <a:bodyPr wrap="square" rtlCol="0" anchor="t">
            <a:noAutofit/>
          </a:bodyPr>
          <a:lstStyle/>
          <a:p>
            <a:pPr algn="l" fontAlgn="base">
              <a:lnSpc>
                <a:spcPct val="150000"/>
              </a:lnSpc>
            </a:pPr>
            <a:r>
              <a:rPr lang="zh-CN" altLang="en-US" sz="2400" b="1">
                <a:solidFill>
                  <a:srgbClr val="C00000"/>
                </a:solidFill>
                <a:latin typeface="方正黑体_GBK" panose="03000509000000000000" charset="-122"/>
                <a:ea typeface="方正黑体_GBK" panose="03000509000000000000" charset="-122"/>
                <a:cs typeface="华文楷体" panose="02010600040101010101" charset="-122"/>
                <a:sym typeface="+mn-ea"/>
              </a:rPr>
              <a:t>①经度测定方法</a:t>
            </a:r>
            <a:endParaRPr lang="zh-CN" altLang="en-US" sz="2400" b="1">
              <a:solidFill>
                <a:srgbClr val="C00000"/>
              </a:solidFill>
              <a:latin typeface="方正黑体_GBK" panose="03000509000000000000" charset="-122"/>
              <a:ea typeface="方正黑体_GBK" panose="03000509000000000000" charset="-122"/>
              <a:cs typeface="华文楷体" panose="02010600040101010101" charset="-122"/>
              <a:sym typeface="+mn-ea"/>
            </a:endParaRPr>
          </a:p>
          <a:p>
            <a:pPr algn="l" fontAlgn="base">
              <a:lnSpc>
                <a:spcPct val="150000"/>
              </a:lnSpc>
            </a:pPr>
            <a:r>
              <a:rPr lang="zh-CN" altLang="en-US" sz="2400" b="1">
                <a:latin typeface="方正黑体_GBK" panose="03000509000000000000" charset="-122"/>
                <a:ea typeface="方正黑体_GBK" panose="03000509000000000000" charset="-122"/>
                <a:cs typeface="华文楷体" panose="02010600040101010101" charset="-122"/>
                <a:sym typeface="+mn-ea"/>
              </a:rPr>
              <a:t>用立竿测影的方法：测量当地日影最短时的北京时间计算当地经度。</a:t>
            </a:r>
            <a:endParaRPr lang="zh-CN" altLang="en-US" sz="2400" b="1">
              <a:latin typeface="方正黑体_GBK" panose="03000509000000000000" charset="-122"/>
              <a:ea typeface="方正黑体_GBK" panose="03000509000000000000" charset="-122"/>
              <a:cs typeface="华文楷体" panose="02010600040101010101" charset="-122"/>
              <a:sym typeface="+mn-ea"/>
            </a:endParaRPr>
          </a:p>
        </p:txBody>
      </p:sp>
      <p:sp>
        <p:nvSpPr>
          <p:cNvPr id="14" name="文本框 13" title=""/>
          <p:cNvSpPr txBox="1"/>
          <p:nvPr>
            <p:custDataLst>
              <p:tags r:id="rId7"/>
            </p:custDataLst>
          </p:nvPr>
        </p:nvSpPr>
        <p:spPr>
          <a:xfrm>
            <a:off x="309880" y="3937000"/>
            <a:ext cx="6967855" cy="2555240"/>
          </a:xfrm>
          <a:prstGeom prst="rect">
            <a:avLst/>
          </a:prstGeom>
          <a:solidFill>
            <a:schemeClr val="accent4">
              <a:lumMod val="20000"/>
              <a:lumOff val="80000"/>
            </a:schemeClr>
          </a:solidFill>
          <a:ln>
            <a:solidFill>
              <a:schemeClr val="tx1"/>
            </a:solidFill>
          </a:ln>
        </p:spPr>
        <p:txBody>
          <a:bodyPr wrap="square" rtlCol="0">
            <a:noAutofit/>
          </a:bodyPr>
          <a:lstStyle/>
          <a:p>
            <a:pPr algn="l" fontAlgn="base">
              <a:lnSpc>
                <a:spcPct val="150000"/>
              </a:lnSpc>
            </a:pP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②东西经度与东西半球的区别：</a:t>
            </a:r>
            <a:endPar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a:p>
            <a:pPr algn="l" fontAlgn="base">
              <a:lnSpc>
                <a:spcPct val="150000"/>
              </a:lnSpc>
            </a:pPr>
            <a:r>
              <a:rPr lang="en-US" altLang="zh-CN" sz="2000" b="1">
                <a:solidFill>
                  <a:srgbClr val="C00000"/>
                </a:solidFill>
                <a:latin typeface="方正黑体_GBK" panose="03000509000000000000" charset="-122"/>
                <a:ea typeface="方正黑体_GBK" panose="03000509000000000000" charset="-122"/>
                <a:cs typeface="方正黑体_GBK" panose="03000509000000000000" charset="-122"/>
                <a:sym typeface="+mn-ea"/>
              </a:rPr>
              <a:t>·</a:t>
            </a:r>
            <a:r>
              <a:rPr lang="zh-CN" altLang="en-US" sz="2200" b="1">
                <a:latin typeface="方正黑体_GBK" panose="03000509000000000000" charset="-122"/>
                <a:ea typeface="方正黑体_GBK" panose="03000509000000000000" charset="-122"/>
                <a:cs typeface="方正黑体_GBK" panose="03000509000000000000" charset="-122"/>
                <a:sym typeface="+mn-ea"/>
              </a:rPr>
              <a:t>180°经线西侧为东经度，东侧为西经度；</a:t>
            </a:r>
            <a:endParaRPr lang="zh-CN" altLang="en-US" sz="2200" b="1">
              <a:latin typeface="方正黑体_GBK" panose="03000509000000000000" charset="-122"/>
              <a:ea typeface="方正黑体_GBK" panose="03000509000000000000" charset="-122"/>
              <a:cs typeface="方正黑体_GBK" panose="03000509000000000000" charset="-122"/>
              <a:sym typeface="+mn-ea"/>
            </a:endParaRPr>
          </a:p>
          <a:p>
            <a:pPr algn="l" fontAlgn="base">
              <a:lnSpc>
                <a:spcPct val="150000"/>
              </a:lnSpc>
            </a:pPr>
            <a:r>
              <a:rPr lang="en-US" altLang="zh-CN"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a:t>
            </a:r>
            <a:r>
              <a:rPr lang="zh-CN" altLang="en-US" sz="2200" b="1">
                <a:latin typeface="方正黑体_GBK" panose="03000509000000000000" charset="-122"/>
                <a:ea typeface="方正黑体_GBK" panose="03000509000000000000" charset="-122"/>
                <a:cs typeface="方正黑体_GBK" panose="03000509000000000000" charset="-122"/>
                <a:sym typeface="+mn-ea"/>
              </a:rPr>
              <a:t>160°E经线西侧为东半球，东侧为西半球。</a:t>
            </a:r>
            <a:endParaRPr lang="zh-CN" altLang="en-US" sz="2200" b="1">
              <a:latin typeface="方正黑体_GBK" panose="03000509000000000000" charset="-122"/>
              <a:ea typeface="方正黑体_GBK" panose="03000509000000000000" charset="-122"/>
              <a:cs typeface="方正黑体_GBK" panose="03000509000000000000" charset="-122"/>
              <a:sym typeface="+mn-ea"/>
            </a:endParaRPr>
          </a:p>
          <a:p>
            <a:pPr algn="l" fontAlgn="base">
              <a:lnSpc>
                <a:spcPct val="150000"/>
              </a:lnSpc>
            </a:pPr>
            <a:r>
              <a:rPr lang="en-US" altLang="zh-CN"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a:t>
            </a:r>
            <a:r>
              <a:rPr lang="zh-CN" altLang="en-US" sz="2200" b="1">
                <a:latin typeface="方正黑体_GBK" panose="03000509000000000000" charset="-122"/>
                <a:ea typeface="方正黑体_GBK" panose="03000509000000000000" charset="-122"/>
                <a:cs typeface="方正黑体_GBK" panose="03000509000000000000" charset="-122"/>
                <a:sym typeface="+mn-ea"/>
              </a:rPr>
              <a:t>20°W～0°为东半球的西经度，</a:t>
            </a:r>
            <a:endParaRPr lang="zh-CN" altLang="en-US" sz="2200" b="1">
              <a:latin typeface="方正黑体_GBK" panose="03000509000000000000" charset="-122"/>
              <a:ea typeface="方正黑体_GBK" panose="03000509000000000000" charset="-122"/>
              <a:cs typeface="方正黑体_GBK" panose="03000509000000000000" charset="-122"/>
              <a:sym typeface="+mn-ea"/>
            </a:endParaRPr>
          </a:p>
          <a:p>
            <a:pPr algn="l" fontAlgn="base">
              <a:lnSpc>
                <a:spcPct val="150000"/>
              </a:lnSpc>
            </a:pPr>
            <a:r>
              <a:rPr lang="en-US" altLang="zh-CN"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a:t>
            </a:r>
            <a:r>
              <a:rPr lang="zh-CN" altLang="en-US" sz="2200" b="1">
                <a:latin typeface="方正黑体_GBK" panose="03000509000000000000" charset="-122"/>
                <a:ea typeface="方正黑体_GBK" panose="03000509000000000000" charset="-122"/>
                <a:cs typeface="方正黑体_GBK" panose="03000509000000000000" charset="-122"/>
                <a:sym typeface="+mn-ea"/>
              </a:rPr>
              <a:t>160°E～180°为西半球的东经度。</a:t>
            </a:r>
            <a:endParaRPr lang="zh-CN" altLang="en-US" sz="2200" b="1">
              <a:latin typeface="方正黑体_GBK" panose="03000509000000000000" charset="-122"/>
              <a:ea typeface="方正黑体_GBK" panose="03000509000000000000" charset="-122"/>
              <a:cs typeface="方正黑体_GBK" panose="03000509000000000000" charset="-122"/>
            </a:endParaRPr>
          </a:p>
        </p:txBody>
      </p:sp>
      <p:pic>
        <p:nvPicPr>
          <p:cNvPr id="13" name="图片 -2147482616" title=""/>
          <p:cNvPicPr>
            <a:picLocks noChangeAspect="1"/>
          </p:cNvPicPr>
          <p:nvPr>
            <p:custDataLst>
              <p:tags r:id="rId9"/>
            </p:custDataLst>
          </p:nvPr>
        </p:nvPicPr>
        <p:blipFill>
          <a:blip r:embed="rId8"/>
          <a:stretch>
            <a:fillRect/>
          </a:stretch>
        </p:blipFill>
        <p:spPr>
          <a:xfrm>
            <a:off x="7289165" y="4385310"/>
            <a:ext cx="4648835" cy="1911985"/>
          </a:xfrm>
          <a:prstGeom prst="rect">
            <a:avLst/>
          </a:prstGeom>
          <a:noFill/>
          <a:ln w="9525">
            <a:noFill/>
          </a:ln>
        </p:spPr>
      </p:pic>
      <p:sp>
        <p:nvSpPr>
          <p:cNvPr id="16" name="文本框 15" title=""/>
          <p:cNvSpPr txBox="1"/>
          <p:nvPr>
            <p:custDataLst>
              <p:tags r:id="rId10"/>
            </p:custDataLst>
          </p:nvPr>
        </p:nvSpPr>
        <p:spPr>
          <a:xfrm>
            <a:off x="0" y="534670"/>
            <a:ext cx="264033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经纬网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12" name="文本框 11" title=""/>
          <p:cNvSpPr txBox="1"/>
          <p:nvPr>
            <p:custDataLst>
              <p:tags r:id="rId11"/>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5" name="图片 4" title=""/>
          <p:cNvPicPr/>
          <p:nvPr>
            <p:custDataLst>
              <p:tags r:id="rId13"/>
            </p:custDataLst>
          </p:nvPr>
        </p:nvPicPr>
        <p:blipFill>
          <a:blip r:embed="rId12"/>
          <a:stretch>
            <a:fillRect/>
          </a:stretch>
        </p:blipFill>
        <p:spPr>
          <a:xfrm>
            <a:off x="8220710" y="1472565"/>
            <a:ext cx="2785745" cy="229362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91440" y="1012190"/>
            <a:ext cx="5080000" cy="480060"/>
          </a:xfrm>
          <a:prstGeom prst="rect">
            <a:avLst/>
          </a:prstGeom>
        </p:spPr>
        <p:txBody>
          <a:bodyPr>
            <a:noAutofit/>
          </a:bodyPr>
          <a:lstStyle/>
          <a:p>
            <a:pPr algn="just" defTabSz="266700">
              <a:buClrTx/>
              <a:buSzTx/>
              <a:buFontTx/>
            </a:pP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rPr>
              <a:t>3.纬度和经度</a:t>
            </a:r>
            <a:endPar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15" name="文本框 14" title=""/>
          <p:cNvSpPr txBox="1"/>
          <p:nvPr>
            <p:custDataLst>
              <p:tags r:id="rId4"/>
            </p:custDataLst>
          </p:nvPr>
        </p:nvSpPr>
        <p:spPr>
          <a:xfrm>
            <a:off x="295910" y="1578610"/>
            <a:ext cx="1808480" cy="458470"/>
          </a:xfrm>
          <a:prstGeom prst="rect">
            <a:avLst/>
          </a:prstGeom>
        </p:spPr>
        <p:txBody>
          <a:bodyPr wrap="square" rtlCol="0">
            <a:noAutofit/>
          </a:bodyPr>
          <a:lstStyle/>
          <a:p>
            <a:pPr algn="l" defTabSz="266700">
              <a:buClrTx/>
              <a:buSzTx/>
              <a:buFontTx/>
            </a:pP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2</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经度</a:t>
            </a:r>
            <a:endPar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4" name="文本框 3" title=""/>
          <p:cNvSpPr txBox="1"/>
          <p:nvPr>
            <p:custDataLst>
              <p:tags r:id="rId5"/>
            </p:custDataLst>
          </p:nvPr>
        </p:nvSpPr>
        <p:spPr>
          <a:xfrm>
            <a:off x="2180590" y="1585595"/>
            <a:ext cx="2023745" cy="460375"/>
          </a:xfrm>
          <a:prstGeom prst="rect">
            <a:avLst/>
          </a:prstGeom>
          <a:noFill/>
        </p:spPr>
        <p:txBody>
          <a:bodyPr wrap="square" rtlCol="0" anchor="t">
            <a:spAutoFit/>
          </a:bodyPr>
          <a:lstStyle/>
          <a:p>
            <a:r>
              <a:rPr lang="zh-CN" altLang="en-US" sz="2400" b="1">
                <a:solidFill>
                  <a:schemeClr val="accent1"/>
                </a:solidFill>
                <a:effectLst/>
                <a:latin typeface="方正黑体_GBK" panose="03000509000000000000" charset="-122"/>
                <a:ea typeface="方正黑体_GBK" panose="03000509000000000000" charset="-122"/>
                <a:sym typeface="+mn-ea"/>
              </a:rPr>
              <a:t>【拓展延伸】</a:t>
            </a:r>
            <a:endParaRPr lang="zh-CN" altLang="en-US" sz="2400" b="1">
              <a:solidFill>
                <a:schemeClr val="accent1"/>
              </a:solidFill>
              <a:effectLst/>
              <a:latin typeface="方正黑体_GBK" panose="03000509000000000000" charset="-122"/>
              <a:ea typeface="方正黑体_GBK" panose="03000509000000000000" charset="-122"/>
              <a:sym typeface="+mn-ea"/>
            </a:endParaRPr>
          </a:p>
        </p:txBody>
      </p:sp>
      <p:sp>
        <p:nvSpPr>
          <p:cNvPr id="16" name="文本框 15" title=""/>
          <p:cNvSpPr txBox="1"/>
          <p:nvPr>
            <p:custDataLst>
              <p:tags r:id="rId6"/>
            </p:custDataLst>
          </p:nvPr>
        </p:nvSpPr>
        <p:spPr>
          <a:xfrm>
            <a:off x="450215" y="2350770"/>
            <a:ext cx="6359525" cy="3604895"/>
          </a:xfrm>
          <a:prstGeom prst="rect">
            <a:avLst/>
          </a:prstGeom>
          <a:solidFill>
            <a:schemeClr val="accent4">
              <a:lumMod val="20000"/>
              <a:lumOff val="80000"/>
            </a:schemeClr>
          </a:solidFill>
          <a:ln>
            <a:solidFill>
              <a:schemeClr val="tx1"/>
            </a:solidFill>
          </a:ln>
        </p:spPr>
        <p:txBody>
          <a:bodyPr wrap="square" rtlCol="0" anchor="t">
            <a:noAutofit/>
          </a:bodyPr>
          <a:lstStyle/>
          <a:p>
            <a:pPr lvl="0" algn="l" fontAlgn="base">
              <a:lnSpc>
                <a:spcPct val="150000"/>
              </a:lnSpc>
              <a:buClrTx/>
              <a:buSzTx/>
              <a:buFontTx/>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③相对经线经度求取方法：</a:t>
            </a:r>
            <a:endParaRPr lang="zh-CN" altLang="en-US" sz="2400" b="1">
              <a:solidFill>
                <a:srgbClr val="4472C4"/>
              </a:solidFill>
              <a:latin typeface="方正黑体_GBK" panose="03000509000000000000" charset="-122"/>
              <a:ea typeface="方正黑体_GBK" panose="03000509000000000000" charset="-122"/>
              <a:cs typeface="方正黑体_GBK" panose="03000509000000000000" charset="-122"/>
              <a:sym typeface="+mn-ea"/>
            </a:endParaRPr>
          </a:p>
          <a:p>
            <a:pPr lvl="0" algn="l" fontAlgn="base">
              <a:lnSpc>
                <a:spcPct val="150000"/>
              </a:lnSpc>
              <a:buClrTx/>
              <a:buSzTx/>
              <a:buFontTx/>
            </a:pP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a:t>
            </a:r>
            <a:r>
              <a:rPr lang="zh-CN" altLang="en-US" sz="2400" b="1">
                <a:latin typeface="方正黑体_GBK" panose="03000509000000000000" charset="-122"/>
                <a:ea typeface="方正黑体_GBK" panose="03000509000000000000" charset="-122"/>
                <a:cs typeface="方正黑体_GBK" panose="03000509000000000000" charset="-122"/>
                <a:sym typeface="+mn-ea"/>
              </a:rPr>
              <a:t>两条正相对的经线组成一个经线圈（经度和为</a:t>
            </a:r>
            <a:r>
              <a:rPr lang="en-US" altLang="zh-CN" sz="2400" b="1">
                <a:latin typeface="方正黑体_GBK" panose="03000509000000000000" charset="-122"/>
                <a:ea typeface="方正黑体_GBK" panose="03000509000000000000" charset="-122"/>
                <a:cs typeface="方正黑体_GBK" panose="03000509000000000000" charset="-122"/>
                <a:sym typeface="+mn-ea"/>
              </a:rPr>
              <a:t>180</a:t>
            </a:r>
            <a:r>
              <a:rPr lang="zh-CN" altLang="en-US" sz="2400" b="1">
                <a:latin typeface="方正黑体_GBK" panose="03000509000000000000" charset="-122"/>
                <a:ea typeface="方正黑体_GBK" panose="03000509000000000000" charset="-122"/>
                <a:cs typeface="方正黑体_GBK" panose="03000509000000000000" charset="-122"/>
                <a:sym typeface="+mn-ea"/>
              </a:rPr>
              <a:t>°，东西经相反），平分地球。</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a:p>
            <a:pPr lvl="0" algn="l" fontAlgn="base">
              <a:lnSpc>
                <a:spcPct val="150000"/>
              </a:lnSpc>
              <a:buClrTx/>
              <a:buSzTx/>
              <a:buFontTx/>
            </a:pP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a:t>
            </a:r>
            <a:r>
              <a:rPr lang="zh-CN" altLang="en-US" sz="2400" b="1">
                <a:latin typeface="方正黑体_GBK" panose="03000509000000000000" charset="-122"/>
                <a:ea typeface="方正黑体_GBK" panose="03000509000000000000" charset="-122"/>
                <a:cs typeface="方正黑体_GBK" panose="03000509000000000000" charset="-122"/>
                <a:sym typeface="+mn-ea"/>
              </a:rPr>
              <a:t>已知一条经线的度数为x，则与它正相对的另一条经线的度数为</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mn-ea"/>
              </a:rPr>
              <a:t>y=180°-x</a:t>
            </a:r>
            <a:r>
              <a:rPr lang="zh-CN" altLang="en-US" sz="2400" b="1">
                <a:latin typeface="方正黑体_GBK" panose="03000509000000000000" charset="-122"/>
                <a:ea typeface="方正黑体_GBK" panose="03000509000000000000" charset="-122"/>
                <a:cs typeface="方正黑体_GBK" panose="03000509000000000000" charset="-122"/>
                <a:sym typeface="+mn-ea"/>
              </a:rPr>
              <a:t>（x、y所属的东、西经不同）</a:t>
            </a:r>
            <a:endParaRPr lang="zh-CN" altLang="en-US" sz="2400" b="1">
              <a:solidFill>
                <a:srgbClr val="4472C4"/>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282636" name="Picture 12" title=""/>
          <p:cNvPicPr>
            <a:picLocks noChangeAspect="1"/>
          </p:cNvPicPr>
          <p:nvPr>
            <p:custDataLst>
              <p:tags r:id="rId8"/>
            </p:custDataLst>
          </p:nvPr>
        </p:nvPicPr>
        <p:blipFill>
          <a:blip r:embed="rId7"/>
          <a:stretch>
            <a:fillRect/>
          </a:stretch>
        </p:blipFill>
        <p:spPr>
          <a:xfrm>
            <a:off x="7351395" y="1730375"/>
            <a:ext cx="4544695" cy="4225925"/>
          </a:xfrm>
          <a:prstGeom prst="rect">
            <a:avLst/>
          </a:prstGeom>
          <a:noFill/>
          <a:ln w="9525">
            <a:solidFill>
              <a:schemeClr val="tx1"/>
            </a:solidFill>
          </a:ln>
        </p:spPr>
      </p:pic>
      <p:sp>
        <p:nvSpPr>
          <p:cNvPr id="12" name="矩形 11" title=""/>
          <p:cNvSpPr/>
          <p:nvPr>
            <p:custDataLst>
              <p:tags r:id="rId9"/>
            </p:custDataLst>
          </p:nvPr>
        </p:nvSpPr>
        <p:spPr>
          <a:xfrm>
            <a:off x="3272790" y="4761230"/>
            <a:ext cx="1569085" cy="3937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黑体_GBK" panose="03000509000000000000" charset="-122"/>
              <a:ea typeface="方正黑体_GBK" panose="03000509000000000000" charset="-122"/>
            </a:endParaRPr>
          </a:p>
        </p:txBody>
      </p:sp>
      <p:sp>
        <p:nvSpPr>
          <p:cNvPr id="9" name="文本框 8" title=""/>
          <p:cNvSpPr txBox="1"/>
          <p:nvPr>
            <p:custDataLst>
              <p:tags r:id="rId10"/>
            </p:custDataLst>
          </p:nvPr>
        </p:nvSpPr>
        <p:spPr>
          <a:xfrm>
            <a:off x="0" y="534670"/>
            <a:ext cx="264033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经纬网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13" name="文本框 12" title=""/>
          <p:cNvSpPr txBox="1"/>
          <p:nvPr>
            <p:custDataLst>
              <p:tags r:id="rId11"/>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4" presetClass="entr" presetSubtype="16" fill="hold" nodeType="withEffect">
                                  <p:stCondLst>
                                    <p:cond delay="0"/>
                                  </p:stCondLst>
                                  <p:childTnLst>
                                    <p:set>
                                      <p:cBhvr>
                                        <p:cTn id="8" dur="1" fill="hold">
                                          <p:stCondLst>
                                            <p:cond delay="0"/>
                                          </p:stCondLst>
                                        </p:cTn>
                                        <p:tgtEl>
                                          <p:spTgt spid="282636"/>
                                        </p:tgtEl>
                                        <p:attrNameLst>
                                          <p:attrName>style.visibility</p:attrName>
                                        </p:attrNameLst>
                                      </p:cBhvr>
                                      <p:to>
                                        <p:strVal val="visible"/>
                                      </p:to>
                                    </p:set>
                                    <p:animEffect transition="in" filter="box(in)">
                                      <p:cBhvr>
                                        <p:cTn id="9" dur="2000"/>
                                        <p:tgtEl>
                                          <p:spTgt spid="282636"/>
                                        </p:tgtEl>
                                      </p:cBhvr>
                                    </p:animEffect>
                                  </p:childTnLst>
                                </p:cTn>
                              </p:par>
                            </p:childTnLst>
                          </p:cTn>
                        </p:par>
                        <p:par>
                          <p:cTn id="10" fill="hold" nodeType="afterGroup">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pic>
        <p:nvPicPr>
          <p:cNvPr id="88" name="图片 125" title=""/>
          <p:cNvPicPr>
            <a:picLocks noChangeAspect="1"/>
          </p:cNvPicPr>
          <p:nvPr>
            <p:custDataLst>
              <p:tags r:id="rId5"/>
            </p:custDataLst>
          </p:nvPr>
        </p:nvPicPr>
        <p:blipFill>
          <a:blip r:embed="rId4"/>
          <a:stretch>
            <a:fillRect/>
          </a:stretch>
        </p:blipFill>
        <p:spPr>
          <a:xfrm>
            <a:off x="41275" y="570865"/>
            <a:ext cx="361315" cy="361315"/>
          </a:xfrm>
          <a:prstGeom prst="rect">
            <a:avLst/>
          </a:prstGeom>
          <a:noFill/>
          <a:ln>
            <a:noFill/>
          </a:ln>
        </p:spPr>
      </p:pic>
      <p:sp>
        <p:nvSpPr>
          <p:cNvPr id="24" name="文本框 23" title=""/>
          <p:cNvSpPr txBox="1"/>
          <p:nvPr>
            <p:custDataLst>
              <p:tags r:id="rId6"/>
            </p:custDataLst>
          </p:nvPr>
        </p:nvSpPr>
        <p:spPr>
          <a:xfrm>
            <a:off x="164148" y="1104900"/>
            <a:ext cx="11863705" cy="460375"/>
          </a:xfrm>
          <a:prstGeom prst="rect">
            <a:avLst/>
          </a:prstGeom>
          <a:ln>
            <a:noFill/>
          </a:ln>
        </p:spPr>
        <p:style>
          <a:lnRef idx="2">
            <a:schemeClr val="accent1"/>
          </a:lnRef>
          <a:fillRef idx="0">
            <a:srgbClr val="FFFFFF"/>
          </a:fillRef>
          <a:effectRef idx="0">
            <a:srgbClr val="FFFFFF"/>
          </a:effectRef>
          <a:fontRef idx="minor">
            <a:schemeClr val="tx1"/>
          </a:fontRef>
        </p:style>
        <p:txBody>
          <a:bodyPr wrap="square" rtlCol="0">
            <a:spAutoFit/>
          </a:bodyPr>
          <a:lstStyle/>
          <a:p>
            <a:pPr>
              <a:lnSpc>
                <a:spcPct val="100000"/>
              </a:lnSpc>
            </a:pPr>
            <a:r>
              <a:rPr lang="zh-CN" altLang="en-US" sz="2400" b="1">
                <a:latin typeface="方正楷体_GBK" panose="03000509000000000000" charset="-122"/>
                <a:ea typeface="方正楷体_GBK" panose="03000509000000000000" charset="-122"/>
                <a:cs typeface="方正大标宋简体" panose="03000509000000000000" charset="-122"/>
              </a:rPr>
              <a:t>思考：请根据所学知识，判断下列</a:t>
            </a:r>
            <a:r>
              <a:rPr lang="zh-CN" altLang="en-US" sz="2400" b="1">
                <a:solidFill>
                  <a:srgbClr val="FF0000"/>
                </a:solidFill>
                <a:latin typeface="方正楷体_GBK" panose="03000509000000000000" charset="-122"/>
                <a:ea typeface="方正楷体_GBK" panose="03000509000000000000" charset="-122"/>
                <a:cs typeface="方正大标宋简体" panose="03000509000000000000" charset="-122"/>
              </a:rPr>
              <a:t>红色</a:t>
            </a:r>
            <a:r>
              <a:rPr lang="zh-CN" altLang="en-US" sz="2400" b="1">
                <a:latin typeface="方正楷体_GBK" panose="03000509000000000000" charset="-122"/>
                <a:ea typeface="方正楷体_GBK" panose="03000509000000000000" charset="-122"/>
                <a:cs typeface="方正大标宋简体" panose="03000509000000000000" charset="-122"/>
              </a:rPr>
              <a:t>、</a:t>
            </a:r>
            <a:r>
              <a:rPr lang="zh-CN" altLang="en-US" sz="2400" b="1">
                <a:solidFill>
                  <a:srgbClr val="0070C0"/>
                </a:solidFill>
                <a:latin typeface="方正楷体_GBK" panose="03000509000000000000" charset="-122"/>
                <a:ea typeface="方正楷体_GBK" panose="03000509000000000000" charset="-122"/>
                <a:cs typeface="方正大标宋简体" panose="03000509000000000000" charset="-122"/>
              </a:rPr>
              <a:t>蓝色</a:t>
            </a:r>
            <a:r>
              <a:rPr lang="zh-CN" altLang="en-US" sz="2400" b="1">
                <a:latin typeface="方正楷体_GBK" panose="03000509000000000000" charset="-122"/>
                <a:ea typeface="方正楷体_GBK" panose="03000509000000000000" charset="-122"/>
                <a:cs typeface="方正大标宋简体" panose="03000509000000000000" charset="-122"/>
              </a:rPr>
              <a:t>的线分别属于经线还是纬线，并说明理由。</a:t>
            </a:r>
            <a:endParaRPr lang="zh-CN" altLang="en-US" sz="2400" b="1">
              <a:latin typeface="方正楷体_GBK" panose="03000509000000000000" charset="-122"/>
              <a:ea typeface="方正楷体_GBK" panose="03000509000000000000" charset="-122"/>
              <a:cs typeface="方正大标宋简体" panose="03000509000000000000" charset="-122"/>
            </a:endParaRPr>
          </a:p>
        </p:txBody>
      </p:sp>
      <p:grpSp>
        <p:nvGrpSpPr>
          <p:cNvPr id="29" name="组合 28" title=""/>
          <p:cNvGrpSpPr/>
          <p:nvPr>
            <p:custDataLst>
              <p:tags r:id="rId7"/>
            </p:custDataLst>
          </p:nvPr>
        </p:nvGrpSpPr>
        <p:grpSpPr>
          <a:xfrm>
            <a:off x="243205" y="1781175"/>
            <a:ext cx="11863705" cy="2287270"/>
            <a:chOff x="383" y="4016"/>
            <a:chExt cx="18683" cy="3602"/>
          </a:xfrm>
        </p:grpSpPr>
        <p:grpSp>
          <p:nvGrpSpPr>
            <p:cNvPr id="19" name="组合 18"/>
            <p:cNvGrpSpPr/>
            <p:nvPr>
              <p:custDataLst>
                <p:tags r:id="rId8"/>
              </p:custDataLst>
            </p:nvPr>
          </p:nvGrpSpPr>
          <p:grpSpPr>
            <a:xfrm>
              <a:off x="383" y="4016"/>
              <a:ext cx="18683" cy="3602"/>
              <a:chOff x="0" y="2639"/>
              <a:chExt cx="18683" cy="3602"/>
            </a:xfrm>
          </p:grpSpPr>
          <p:pic>
            <p:nvPicPr>
              <p:cNvPr id="9" name="图片 8"/>
              <p:cNvPicPr>
                <a:picLocks noChangeAspect="1"/>
              </p:cNvPicPr>
              <p:nvPr>
                <p:custDataLst>
                  <p:tags r:id="rId11"/>
                </p:custDataLst>
              </p:nvPr>
            </p:nvPicPr>
            <p:blipFill>
              <a:blip r:embed="rId10" r:link="rId9"/>
              <a:srcRect r="50690"/>
              <a:stretch>
                <a:fillRect/>
              </a:stretch>
            </p:blipFill>
            <p:spPr>
              <a:xfrm>
                <a:off x="0" y="2640"/>
                <a:ext cx="4886" cy="3600"/>
              </a:xfrm>
              <a:prstGeom prst="rect">
                <a:avLst/>
              </a:prstGeom>
              <a:noFill/>
              <a:ln w="9525">
                <a:noFill/>
              </a:ln>
            </p:spPr>
          </p:pic>
          <p:pic>
            <p:nvPicPr>
              <p:cNvPr id="4" name="图片 3"/>
              <p:cNvPicPr>
                <a:picLocks noChangeAspect="1"/>
              </p:cNvPicPr>
              <p:nvPr>
                <p:custDataLst>
                  <p:tags r:id="rId12"/>
                </p:custDataLst>
              </p:nvPr>
            </p:nvPicPr>
            <p:blipFill>
              <a:blip r:embed="rId10" r:link="rId9"/>
              <a:srcRect l="52131"/>
              <a:stretch>
                <a:fillRect/>
              </a:stretch>
            </p:blipFill>
            <p:spPr>
              <a:xfrm>
                <a:off x="4886" y="2653"/>
                <a:ext cx="4726" cy="3587"/>
              </a:xfrm>
              <a:prstGeom prst="rect">
                <a:avLst/>
              </a:prstGeom>
              <a:noFill/>
              <a:ln w="9525">
                <a:noFill/>
              </a:ln>
            </p:spPr>
          </p:pic>
          <p:pic>
            <p:nvPicPr>
              <p:cNvPr id="12" name="图片 11"/>
              <p:cNvPicPr>
                <a:picLocks noChangeAspect="1"/>
              </p:cNvPicPr>
              <p:nvPr>
                <p:custDataLst>
                  <p:tags r:id="rId14"/>
                </p:custDataLst>
              </p:nvPr>
            </p:nvPicPr>
            <p:blipFill>
              <a:blip r:embed="rId13" r:link="rId9"/>
              <a:stretch>
                <a:fillRect/>
              </a:stretch>
            </p:blipFill>
            <p:spPr>
              <a:xfrm>
                <a:off x="9621" y="2639"/>
                <a:ext cx="9062" cy="3602"/>
              </a:xfrm>
              <a:prstGeom prst="rect">
                <a:avLst/>
              </a:prstGeom>
              <a:noFill/>
              <a:ln w="9525">
                <a:noFill/>
              </a:ln>
            </p:spPr>
          </p:pic>
          <p:sp>
            <p:nvSpPr>
              <p:cNvPr id="25" name="Text Box 15"/>
              <p:cNvSpPr txBox="1"/>
              <p:nvPr>
                <p:custDataLst>
                  <p:tags r:id="rId15"/>
                </p:custDataLst>
              </p:nvPr>
            </p:nvSpPr>
            <p:spPr>
              <a:xfrm>
                <a:off x="10466" y="3804"/>
                <a:ext cx="959" cy="630"/>
              </a:xfrm>
              <a:prstGeom prst="rect">
                <a:avLst/>
              </a:prstGeom>
              <a:noFill/>
              <a:ln w="9525">
                <a:noFill/>
              </a:ln>
            </p:spPr>
            <p:txBody>
              <a:bodyPr>
                <a:spAutoFit/>
              </a:bodyPr>
              <a:lstStyle/>
              <a:p>
                <a:pPr>
                  <a:spcBef>
                    <a:spcPct val="50000"/>
                  </a:spcBef>
                </a:pPr>
                <a:r>
                  <a:rPr lang="en-US" altLang="zh-CN" sz="2000" b="1">
                    <a:solidFill>
                      <a:srgbClr val="FF0000"/>
                    </a:solidFill>
                    <a:latin typeface="方正黑体_GBK" panose="03000509000000000000" charset="-122"/>
                    <a:ea typeface="方正黑体_GBK" panose="03000509000000000000" charset="-122"/>
                    <a:cs typeface="+mn-ea"/>
                    <a:sym typeface="+mn-lt"/>
                  </a:rPr>
                  <a:t>A</a:t>
                </a:r>
                <a:endParaRPr lang="en-US" altLang="zh-CN" sz="2000" b="1">
                  <a:solidFill>
                    <a:srgbClr val="FF0000"/>
                  </a:solidFill>
                  <a:latin typeface="方正黑体_GBK" panose="03000509000000000000" charset="-122"/>
                  <a:ea typeface="方正黑体_GBK" panose="03000509000000000000" charset="-122"/>
                  <a:cs typeface="+mn-ea"/>
                  <a:sym typeface="+mn-lt"/>
                </a:endParaRPr>
              </a:p>
            </p:txBody>
          </p:sp>
          <p:sp>
            <p:nvSpPr>
              <p:cNvPr id="39" name="Text Box 15"/>
              <p:cNvSpPr txBox="1"/>
              <p:nvPr>
                <p:custDataLst>
                  <p:tags r:id="rId16"/>
                </p:custDataLst>
              </p:nvPr>
            </p:nvSpPr>
            <p:spPr>
              <a:xfrm>
                <a:off x="11861" y="3357"/>
                <a:ext cx="934" cy="630"/>
              </a:xfrm>
              <a:prstGeom prst="rect">
                <a:avLst/>
              </a:prstGeom>
              <a:noFill/>
              <a:ln w="9525">
                <a:noFill/>
              </a:ln>
            </p:spPr>
            <p:txBody>
              <a:bodyPr>
                <a:spAutoFit/>
              </a:bodyPr>
              <a:lstStyle/>
              <a:p>
                <a:pPr>
                  <a:spcBef>
                    <a:spcPct val="50000"/>
                  </a:spcBef>
                </a:pPr>
                <a:r>
                  <a:rPr lang="en-US" altLang="zh-CN" sz="2000" b="1">
                    <a:latin typeface="方正黑体_GBK" panose="03000509000000000000" charset="-122"/>
                    <a:ea typeface="方正黑体_GBK" panose="03000509000000000000" charset="-122"/>
                    <a:cs typeface="+mn-ea"/>
                    <a:sym typeface="+mn-lt"/>
                  </a:rPr>
                  <a:t>B</a:t>
                </a:r>
                <a:endParaRPr lang="en-US" altLang="zh-CN" sz="2000" b="1">
                  <a:latin typeface="方正黑体_GBK" panose="03000509000000000000" charset="-122"/>
                  <a:ea typeface="方正黑体_GBK" panose="03000509000000000000" charset="-122"/>
                  <a:cs typeface="+mn-ea"/>
                  <a:sym typeface="+mn-lt"/>
                </a:endParaRPr>
              </a:p>
            </p:txBody>
          </p:sp>
          <p:sp>
            <p:nvSpPr>
              <p:cNvPr id="13" name="任意多边形 12"/>
              <p:cNvSpPr/>
              <p:nvPr>
                <p:custDataLst>
                  <p:tags r:id="rId17"/>
                </p:custDataLst>
              </p:nvPr>
            </p:nvSpPr>
            <p:spPr>
              <a:xfrm>
                <a:off x="1401" y="3622"/>
                <a:ext cx="1572" cy="1185"/>
              </a:xfrm>
              <a:custGeom>
                <a:gdLst>
                  <a:gd name="connisteX0" fmla="*/ 0 w 998220"/>
                  <a:gd name="connsiteY0" fmla="*/ 0 h 752475"/>
                  <a:gd name="connisteX1" fmla="*/ 307340 w 998220"/>
                  <a:gd name="connsiteY1" fmla="*/ 383540 h 752475"/>
                  <a:gd name="connisteX2" fmla="*/ 998220 w 998220"/>
                  <a:gd name="connsiteY2" fmla="*/ 752475 h 752475"/>
                </a:gdLst>
                <a:cxnLst>
                  <a:cxn ang="0">
                    <a:pos x="connisteX0" y="connsiteY0"/>
                  </a:cxn>
                  <a:cxn ang="0">
                    <a:pos x="connisteX1" y="connsiteY1"/>
                  </a:cxn>
                  <a:cxn ang="0">
                    <a:pos x="connisteX2" y="connsiteY2"/>
                  </a:cxn>
                </a:cxnLst>
                <a:rect l="l" t="t" r="r" b="b"/>
                <a:pathLst>
                  <a:path w="998219" h="752475">
                    <a:moveTo>
                      <a:pt x="0" y="0"/>
                    </a:moveTo>
                    <a:cubicBezTo>
                      <a:pt x="47625" y="69215"/>
                      <a:pt x="107950" y="233045"/>
                      <a:pt x="307340" y="383540"/>
                    </a:cubicBezTo>
                    <a:cubicBezTo>
                      <a:pt x="506730" y="534035"/>
                      <a:pt x="866140" y="686435"/>
                      <a:pt x="998220" y="752475"/>
                    </a:cubicBezTo>
                  </a:path>
                </a:pathLst>
              </a:custGeom>
              <a:noFill/>
              <a:ln w="317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黑体_GBK" panose="03000509000000000000" charset="-122"/>
                  <a:ea typeface="方正黑体_GBK" panose="03000509000000000000" charset="-122"/>
                </a:endParaRPr>
              </a:p>
            </p:txBody>
          </p:sp>
          <p:cxnSp>
            <p:nvCxnSpPr>
              <p:cNvPr id="14" name="直接连接符 13"/>
              <p:cNvCxnSpPr/>
              <p:nvPr>
                <p:custDataLst>
                  <p:tags r:id="rId18"/>
                </p:custDataLst>
              </p:nvPr>
            </p:nvCxnSpPr>
            <p:spPr>
              <a:xfrm flipH="1">
                <a:off x="912" y="2934"/>
                <a:ext cx="1993" cy="1226"/>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6" name="直接连接符 15"/>
              <p:cNvCxnSpPr/>
              <p:nvPr>
                <p:custDataLst>
                  <p:tags r:id="rId19"/>
                </p:custDataLst>
              </p:nvPr>
            </p:nvCxnSpPr>
            <p:spPr>
              <a:xfrm>
                <a:off x="5561" y="3182"/>
                <a:ext cx="3337" cy="2103"/>
              </a:xfrm>
              <a:prstGeom prst="line">
                <a:avLst/>
              </a:prstGeom>
              <a:ln w="25400">
                <a:solidFill>
                  <a:srgbClr val="FF0000"/>
                </a:solidFill>
              </a:ln>
            </p:spPr>
            <p:style>
              <a:lnRef idx="2">
                <a:schemeClr val="accent1"/>
              </a:lnRef>
              <a:fillRef idx="0">
                <a:srgbClr val="FFFFFF"/>
              </a:fillRef>
              <a:effectRef idx="0">
                <a:srgbClr val="FFFFFF"/>
              </a:effectRef>
              <a:fontRef idx="minor">
                <a:schemeClr val="tx1"/>
              </a:fontRef>
            </p:style>
          </p:cxnSp>
          <p:sp>
            <p:nvSpPr>
              <p:cNvPr id="17" name="Text Box 15"/>
              <p:cNvSpPr txBox="1"/>
              <p:nvPr>
                <p:custDataLst>
                  <p:tags r:id="rId20"/>
                </p:custDataLst>
              </p:nvPr>
            </p:nvSpPr>
            <p:spPr>
              <a:xfrm>
                <a:off x="15262" y="3285"/>
                <a:ext cx="959" cy="919"/>
              </a:xfrm>
              <a:prstGeom prst="rect">
                <a:avLst/>
              </a:prstGeom>
              <a:noFill/>
              <a:ln w="9525">
                <a:noFill/>
              </a:ln>
            </p:spPr>
            <p:txBody>
              <a:bodyPr>
                <a:spAutoFit/>
              </a:bodyPr>
              <a:lstStyle/>
              <a:p>
                <a:pPr>
                  <a:spcBef>
                    <a:spcPct val="50000"/>
                  </a:spcBef>
                </a:pPr>
                <a:r>
                  <a:rPr lang="en-US" altLang="zh-CN" sz="3200" b="1">
                    <a:solidFill>
                      <a:srgbClr val="FF0000"/>
                    </a:solidFill>
                    <a:latin typeface="方正黑体_GBK" panose="03000509000000000000" charset="-122"/>
                    <a:ea typeface="方正黑体_GBK" panose="03000509000000000000" charset="-122"/>
                    <a:cs typeface="+mn-ea"/>
                    <a:sym typeface="+mn-lt"/>
                  </a:rPr>
                  <a:t>c</a:t>
                </a:r>
                <a:endParaRPr lang="en-US" altLang="zh-CN" sz="3200" b="1">
                  <a:solidFill>
                    <a:srgbClr val="FF0000"/>
                  </a:solidFill>
                  <a:latin typeface="方正黑体_GBK" panose="03000509000000000000" charset="-122"/>
                  <a:ea typeface="方正黑体_GBK" panose="03000509000000000000" charset="-122"/>
                  <a:cs typeface="+mn-ea"/>
                  <a:sym typeface="+mn-lt"/>
                </a:endParaRPr>
              </a:p>
            </p:txBody>
          </p:sp>
          <p:sp>
            <p:nvSpPr>
              <p:cNvPr id="18" name="Text Box 15"/>
              <p:cNvSpPr txBox="1"/>
              <p:nvPr>
                <p:custDataLst>
                  <p:tags r:id="rId21"/>
                </p:custDataLst>
              </p:nvPr>
            </p:nvSpPr>
            <p:spPr>
              <a:xfrm>
                <a:off x="16003" y="3987"/>
                <a:ext cx="934" cy="628"/>
              </a:xfrm>
              <a:prstGeom prst="rect">
                <a:avLst/>
              </a:prstGeom>
              <a:noFill/>
              <a:ln w="9525">
                <a:noFill/>
              </a:ln>
            </p:spPr>
            <p:txBody>
              <a:bodyPr>
                <a:spAutoFit/>
              </a:bodyPr>
              <a:lstStyle/>
              <a:p>
                <a:pPr>
                  <a:spcBef>
                    <a:spcPct val="50000"/>
                  </a:spcBef>
                </a:pPr>
                <a:r>
                  <a:rPr lang="en-US" altLang="zh-CN" sz="2000" b="1">
                    <a:latin typeface="方正黑体_GBK" panose="03000509000000000000" charset="-122"/>
                    <a:ea typeface="方正黑体_GBK" panose="03000509000000000000" charset="-122"/>
                    <a:cs typeface="+mn-ea"/>
                    <a:sym typeface="+mn-lt"/>
                  </a:rPr>
                  <a:t>D</a:t>
                </a:r>
                <a:endParaRPr lang="en-US" altLang="zh-CN" sz="2000" b="1">
                  <a:latin typeface="方正黑体_GBK" panose="03000509000000000000" charset="-122"/>
                  <a:ea typeface="方正黑体_GBK" panose="03000509000000000000" charset="-122"/>
                  <a:cs typeface="+mn-ea"/>
                  <a:sym typeface="+mn-lt"/>
                </a:endParaRPr>
              </a:p>
            </p:txBody>
          </p:sp>
          <p:cxnSp>
            <p:nvCxnSpPr>
              <p:cNvPr id="20" name="直接连接符 19"/>
              <p:cNvCxnSpPr/>
              <p:nvPr>
                <p:custDataLst>
                  <p:tags r:id="rId22"/>
                </p:custDataLst>
              </p:nvPr>
            </p:nvCxnSpPr>
            <p:spPr>
              <a:xfrm flipH="1">
                <a:off x="7724" y="3102"/>
                <a:ext cx="1163" cy="2213"/>
              </a:xfrm>
              <a:prstGeom prst="line">
                <a:avLst/>
              </a:prstGeom>
              <a:ln w="38100"/>
            </p:spPr>
            <p:style>
              <a:lnRef idx="2">
                <a:schemeClr val="accent1"/>
              </a:lnRef>
              <a:fillRef idx="0">
                <a:srgbClr val="FFFFFF"/>
              </a:fillRef>
              <a:effectRef idx="0">
                <a:srgbClr val="FFFFFF"/>
              </a:effectRef>
              <a:fontRef idx="minor">
                <a:schemeClr val="tx1"/>
              </a:fontRef>
            </p:style>
          </p:cxnSp>
          <p:sp>
            <p:nvSpPr>
              <p:cNvPr id="21" name="椭圆 20"/>
              <p:cNvSpPr/>
              <p:nvPr>
                <p:custDataLst>
                  <p:tags r:id="rId23"/>
                </p:custDataLst>
              </p:nvPr>
            </p:nvSpPr>
            <p:spPr>
              <a:xfrm>
                <a:off x="10763" y="3803"/>
                <a:ext cx="1411" cy="1301"/>
              </a:xfrm>
              <a:prstGeom prst="ellipse">
                <a:avLst/>
              </a:prstGeom>
              <a:ln w="22225">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latin typeface="方正黑体_GBK" panose="03000509000000000000" charset="-122"/>
                  <a:ea typeface="方正黑体_GBK" panose="03000509000000000000" charset="-122"/>
                </a:endParaRPr>
              </a:p>
            </p:txBody>
          </p:sp>
          <p:cxnSp>
            <p:nvCxnSpPr>
              <p:cNvPr id="22" name="直接连接符 21"/>
              <p:cNvCxnSpPr/>
              <p:nvPr>
                <p:custDataLst>
                  <p:tags r:id="rId24"/>
                </p:custDataLst>
              </p:nvPr>
            </p:nvCxnSpPr>
            <p:spPr>
              <a:xfrm flipH="1">
                <a:off x="10555" y="3627"/>
                <a:ext cx="1782" cy="165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3" name="直接连接符 22"/>
              <p:cNvCxnSpPr/>
              <p:nvPr>
                <p:custDataLst>
                  <p:tags r:id="rId25"/>
                </p:custDataLst>
              </p:nvPr>
            </p:nvCxnSpPr>
            <p:spPr>
              <a:xfrm flipH="1">
                <a:off x="16369" y="3252"/>
                <a:ext cx="0" cy="2550"/>
              </a:xfrm>
              <a:prstGeom prst="line">
                <a:avLst/>
              </a:prstGeom>
              <a:ln w="38100"/>
            </p:spPr>
            <p:style>
              <a:lnRef idx="2">
                <a:schemeClr val="accent1"/>
              </a:lnRef>
              <a:fillRef idx="0">
                <a:srgbClr val="FFFFFF"/>
              </a:fillRef>
              <a:effectRef idx="0">
                <a:srgbClr val="FFFFFF"/>
              </a:effectRef>
              <a:fontRef idx="minor">
                <a:schemeClr val="tx1"/>
              </a:fontRef>
            </p:style>
          </p:cxnSp>
        </p:grpSp>
        <p:sp>
          <p:nvSpPr>
            <p:cNvPr id="28" name="任意多边形 27"/>
            <p:cNvSpPr/>
            <p:nvPr>
              <p:custDataLst>
                <p:tags r:id="rId26"/>
              </p:custDataLst>
            </p:nvPr>
          </p:nvSpPr>
          <p:spPr>
            <a:xfrm>
              <a:off x="15101" y="5170"/>
              <a:ext cx="3094" cy="320"/>
            </a:xfrm>
            <a:custGeom>
              <a:gdLst>
                <a:gd name="connisteX0" fmla="*/ 0 w 1964690"/>
                <a:gd name="connsiteY0" fmla="*/ 202946 h 202946"/>
                <a:gd name="connisteX1" fmla="*/ 488315 w 1964690"/>
                <a:gd name="connsiteY1" fmla="*/ 48006 h 202946"/>
                <a:gd name="connisteX2" fmla="*/ 940435 w 1964690"/>
                <a:gd name="connsiteY2" fmla="*/ 381 h 202946"/>
                <a:gd name="connisteX3" fmla="*/ 1547495 w 1964690"/>
                <a:gd name="connsiteY3" fmla="*/ 60071 h 202946"/>
                <a:gd name="connisteX4" fmla="*/ 1964690 w 1964690"/>
                <a:gd name="connsiteY4" fmla="*/ 202946 h 202946"/>
              </a:gdLst>
              <a:cxnLst>
                <a:cxn ang="0">
                  <a:pos x="connisteX0" y="connsiteY0"/>
                </a:cxn>
                <a:cxn ang="0">
                  <a:pos x="connisteX1" y="connsiteY1"/>
                </a:cxn>
                <a:cxn ang="0">
                  <a:pos x="connisteX2" y="connsiteY2"/>
                </a:cxn>
                <a:cxn ang="0">
                  <a:pos x="connisteX3" y="connsiteY3"/>
                </a:cxn>
                <a:cxn ang="0">
                  <a:pos x="connisteX4" y="connsiteY4"/>
                </a:cxn>
              </a:cxnLst>
              <a:rect l="l" t="t" r="r" b="b"/>
              <a:pathLst>
                <a:path w="1964689" h="202946">
                  <a:moveTo>
                    <a:pt x="0" y="202946"/>
                  </a:moveTo>
                  <a:cubicBezTo>
                    <a:pt x="88900" y="173101"/>
                    <a:pt x="300355" y="88646"/>
                    <a:pt x="488315" y="48006"/>
                  </a:cubicBezTo>
                  <a:cubicBezTo>
                    <a:pt x="676275" y="7366"/>
                    <a:pt x="728345" y="-2159"/>
                    <a:pt x="940435" y="381"/>
                  </a:cubicBezTo>
                  <a:cubicBezTo>
                    <a:pt x="1152525" y="2921"/>
                    <a:pt x="1342390" y="19431"/>
                    <a:pt x="1547495" y="60071"/>
                  </a:cubicBezTo>
                  <a:cubicBezTo>
                    <a:pt x="1752600" y="100711"/>
                    <a:pt x="1893570" y="175641"/>
                    <a:pt x="1964690" y="202946"/>
                  </a:cubicBezTo>
                </a:path>
              </a:pathLst>
            </a:custGeom>
            <a:noFill/>
            <a:ln w="190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黑体_GBK" panose="03000509000000000000" charset="-122"/>
                <a:ea typeface="方正黑体_GBK" panose="03000509000000000000" charset="-122"/>
              </a:endParaRPr>
            </a:p>
          </p:txBody>
        </p:sp>
      </p:grpSp>
      <p:sp>
        <p:nvSpPr>
          <p:cNvPr id="30" name="文本框 29" title=""/>
          <p:cNvSpPr txBox="1"/>
          <p:nvPr>
            <p:custDataLst>
              <p:tags r:id="rId27"/>
            </p:custDataLst>
          </p:nvPr>
        </p:nvSpPr>
        <p:spPr>
          <a:xfrm>
            <a:off x="142240" y="4301490"/>
            <a:ext cx="11885930" cy="2230120"/>
          </a:xfrm>
          <a:prstGeom prst="rect">
            <a:avLst/>
          </a:prstGeom>
          <a:solidFill>
            <a:schemeClr val="accent4">
              <a:lumMod val="20000"/>
              <a:lumOff val="80000"/>
            </a:schemeClr>
          </a:solidFill>
          <a:ln>
            <a:solidFill>
              <a:schemeClr val="tx1"/>
            </a:solidFill>
          </a:ln>
        </p:spPr>
        <p:txBody>
          <a:bodyPr wrap="square" rtlCol="0">
            <a:noAutofit/>
          </a:bodyPr>
          <a:lstStyle/>
          <a:p>
            <a:pPr>
              <a:lnSpc>
                <a:spcPct val="120000"/>
              </a:lnSpc>
            </a:pP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标注法</a:t>
            </a:r>
            <a:r>
              <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：经纬网图中直接标明经纬度或东（西）经、南（北）纬度数，则直接进行判读、分析即可。</a:t>
            </a:r>
            <a:endPar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endParaRPr>
          </a:p>
          <a:p>
            <a:pPr>
              <a:lnSpc>
                <a:spcPct val="120000"/>
              </a:lnSpc>
            </a:pP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关系法</a:t>
            </a:r>
            <a:r>
              <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：侧视、俯视及各种光照图上，</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相互平行的纬线</a:t>
            </a:r>
            <a:r>
              <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不平行的（相交于一点——极点）是经线</a:t>
            </a:r>
            <a:r>
              <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endParaRPr>
          </a:p>
          <a:p>
            <a:pPr>
              <a:lnSpc>
                <a:spcPct val="120000"/>
              </a:lnSpc>
            </a:pP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数值法</a:t>
            </a:r>
            <a:r>
              <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：斜方格经纬网图中，</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经度值不能大于180°</a:t>
            </a:r>
            <a:r>
              <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纬度值不能大于90°</a:t>
            </a:r>
            <a:r>
              <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sym typeface="方正小标宋简体" panose="03000509000000000000" charset="-122"/>
            </a:endParaRPr>
          </a:p>
        </p:txBody>
      </p:sp>
      <p:sp>
        <p:nvSpPr>
          <p:cNvPr id="15" name="文本框 14" title=""/>
          <p:cNvSpPr txBox="1"/>
          <p:nvPr>
            <p:custDataLst>
              <p:tags r:id="rId28"/>
            </p:custDataLst>
          </p:nvPr>
        </p:nvSpPr>
        <p:spPr>
          <a:xfrm>
            <a:off x="439420" y="529590"/>
            <a:ext cx="670814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知识点3  经纬网的判读</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rPr>
              <a:t>经纬线的判断方法</a:t>
            </a:r>
            <a:endPar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29"/>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419100" y="1046480"/>
            <a:ext cx="6710680" cy="570865"/>
          </a:xfrm>
          <a:prstGeom prst="rect">
            <a:avLst/>
          </a:prstGeom>
        </p:spPr>
        <p:txBody>
          <a:bodyPr wrap="square">
            <a:spAutoFit/>
          </a:bodyPr>
          <a:lstStyle/>
          <a:p>
            <a:pPr indent="0" algn="just" defTabSz="266700">
              <a:lnSpc>
                <a:spcPct val="130000"/>
              </a:lnSpc>
              <a:spcBef>
                <a:spcPct val="0"/>
              </a:spcBef>
              <a:spcAft>
                <a:spcPct val="0"/>
              </a:spcAft>
            </a:pPr>
            <a:r>
              <a:rPr lang="zh-CN" altLang="en-US" sz="2400">
                <a:latin typeface="方正黑体_GBK" panose="03000509000000000000" charset="-122"/>
                <a:ea typeface="方正黑体_GBK" panose="03000509000000000000" charset="-122"/>
              </a:rPr>
              <a:t>这种判断方法适合极地投影图及其变式图：</a:t>
            </a:r>
            <a:endParaRPr lang="zh-CN" altLang="en-US" sz="2400">
              <a:latin typeface="方正黑体_GBK" panose="03000509000000000000" charset="-122"/>
              <a:ea typeface="方正黑体_GBK" panose="03000509000000000000" charset="-122"/>
            </a:endParaRPr>
          </a:p>
        </p:txBody>
      </p:sp>
      <p:sp>
        <p:nvSpPr>
          <p:cNvPr id="12" name="文本框 11" title=""/>
          <p:cNvSpPr txBox="1"/>
          <p:nvPr>
            <p:custDataLst>
              <p:tags r:id="rId4"/>
            </p:custDataLst>
          </p:nvPr>
        </p:nvSpPr>
        <p:spPr>
          <a:xfrm>
            <a:off x="196850" y="4177665"/>
            <a:ext cx="11710035" cy="2306955"/>
          </a:xfrm>
          <a:prstGeom prst="rect">
            <a:avLst/>
          </a:prstGeom>
          <a:solidFill>
            <a:schemeClr val="accent4">
              <a:lumMod val="20000"/>
              <a:lumOff val="80000"/>
            </a:schemeClr>
          </a:solidFill>
          <a:ln>
            <a:solidFill>
              <a:schemeClr val="tx1"/>
            </a:solidFill>
          </a:ln>
        </p:spPr>
        <p:txBody>
          <a:bodyPr wrap="square">
            <a:spAutoFit/>
          </a:bodyPr>
          <a:lstStyle/>
          <a:p>
            <a:pPr lvl="0" algn="just" defTabSz="266700">
              <a:lnSpc>
                <a:spcPct val="150000"/>
              </a:lnSpc>
              <a:buClrTx/>
              <a:buSzTx/>
              <a:buFontTx/>
            </a:pPr>
            <a:r>
              <a:rPr lang="zh-CN" altLang="en-US" sz="2400" b="1">
                <a:latin typeface="方正黑体_GBK" panose="03000509000000000000" charset="-122"/>
                <a:ea typeface="方正黑体_GBK" panose="03000509000000000000" charset="-122"/>
                <a:cs typeface="方正黑体_GBK" panose="03000509000000000000" charset="-122"/>
                <a:sym typeface="+mn-ea"/>
              </a:rPr>
              <a:t>(1)若</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自转</a:t>
            </a:r>
            <a:r>
              <a:rPr lang="zh-CN" altLang="en-US" sz="2400" b="1">
                <a:latin typeface="方正黑体_GBK" panose="03000509000000000000" charset="-122"/>
                <a:ea typeface="方正黑体_GBK" panose="03000509000000000000" charset="-122"/>
                <a:cs typeface="方正黑体_GBK" panose="03000509000000000000" charset="-122"/>
                <a:sym typeface="+mn-ea"/>
              </a:rPr>
              <a:t>方向是</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逆时针</a:t>
            </a:r>
            <a:r>
              <a:rPr lang="zh-CN" altLang="en-US" sz="2400" b="1">
                <a:latin typeface="方正黑体_GBK" panose="03000509000000000000" charset="-122"/>
                <a:ea typeface="方正黑体_GBK" panose="03000509000000000000" charset="-122"/>
                <a:cs typeface="方正黑体_GBK" panose="03000509000000000000" charset="-122"/>
                <a:sym typeface="+mn-ea"/>
              </a:rPr>
              <a:t>，该纬线为</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北纬</a:t>
            </a:r>
            <a:r>
              <a:rPr lang="zh-CN" altLang="en-US" sz="2400" b="1">
                <a:latin typeface="方正黑体_GBK" panose="03000509000000000000" charset="-122"/>
                <a:ea typeface="方正黑体_GBK" panose="03000509000000000000" charset="-122"/>
                <a:cs typeface="方正黑体_GBK" panose="03000509000000000000" charset="-122"/>
                <a:sym typeface="+mn-ea"/>
              </a:rPr>
              <a:t>(左图)；若</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自转</a:t>
            </a:r>
            <a:r>
              <a:rPr lang="zh-CN" altLang="en-US" sz="2400" b="1">
                <a:latin typeface="方正黑体_GBK" panose="03000509000000000000" charset="-122"/>
                <a:ea typeface="方正黑体_GBK" panose="03000509000000000000" charset="-122"/>
                <a:cs typeface="方正黑体_GBK" panose="03000509000000000000" charset="-122"/>
                <a:sym typeface="+mn-ea"/>
              </a:rPr>
              <a:t>方向是</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顺时针</a:t>
            </a:r>
            <a:r>
              <a:rPr lang="zh-CN" altLang="en-US" sz="2400" b="1">
                <a:latin typeface="方正黑体_GBK" panose="03000509000000000000" charset="-122"/>
                <a:ea typeface="方正黑体_GBK" panose="03000509000000000000" charset="-122"/>
                <a:cs typeface="方正黑体_GBK" panose="03000509000000000000" charset="-122"/>
                <a:sym typeface="+mn-ea"/>
              </a:rPr>
              <a:t>，该纬线为</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南纬</a:t>
            </a:r>
            <a:r>
              <a:rPr lang="zh-CN" altLang="en-US" sz="2400" b="1">
                <a:latin typeface="方正黑体_GBK" panose="03000509000000000000" charset="-122"/>
                <a:ea typeface="方正黑体_GBK" panose="03000509000000000000" charset="-122"/>
                <a:cs typeface="方正黑体_GBK" panose="03000509000000000000" charset="-122"/>
                <a:sym typeface="+mn-ea"/>
              </a:rPr>
              <a:t>(右图)。</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a:p>
            <a:pPr lvl="0" algn="just" defTabSz="266700">
              <a:lnSpc>
                <a:spcPct val="150000"/>
              </a:lnSpc>
              <a:buClrTx/>
              <a:buSzTx/>
              <a:buFontTx/>
            </a:pPr>
            <a:r>
              <a:rPr lang="zh-CN" altLang="en-US" sz="2400" b="1">
                <a:latin typeface="方正黑体_GBK" panose="03000509000000000000" charset="-122"/>
                <a:ea typeface="方正黑体_GBK" panose="03000509000000000000" charset="-122"/>
                <a:cs typeface="方正黑体_GBK" panose="03000509000000000000" charset="-122"/>
                <a:sym typeface="+mn-ea"/>
              </a:rPr>
              <a:t>(2)若</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顺着地球自转方向</a:t>
            </a:r>
            <a:r>
              <a:rPr lang="zh-CN" altLang="en-US" sz="2400" b="1">
                <a:latin typeface="方正黑体_GBK" panose="03000509000000000000" charset="-122"/>
                <a:ea typeface="方正黑体_GBK" panose="03000509000000000000" charset="-122"/>
                <a:cs typeface="方正黑体_GBK" panose="03000509000000000000" charset="-122"/>
                <a:sym typeface="+mn-ea"/>
              </a:rPr>
              <a:t>，经度数越来越大，该经度为东经；越来越小为西经(左图既有东经又有西经，右图只有西经)。</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p:txBody>
      </p:sp>
      <p:grpSp>
        <p:nvGrpSpPr>
          <p:cNvPr id="2" name="组合 1" title=""/>
          <p:cNvGrpSpPr/>
          <p:nvPr>
            <p:custDataLst>
              <p:tags r:id="rId5"/>
            </p:custDataLst>
          </p:nvPr>
        </p:nvGrpSpPr>
        <p:grpSpPr>
          <a:xfrm>
            <a:off x="3324860" y="1729740"/>
            <a:ext cx="5715635" cy="2321560"/>
            <a:chOff x="5236" y="3352"/>
            <a:chExt cx="9001" cy="3656"/>
          </a:xfrm>
        </p:grpSpPr>
        <p:pic>
          <p:nvPicPr>
            <p:cNvPr id="9" name="图片 -2147482572"/>
            <p:cNvPicPr>
              <a:picLocks noChangeAspect="1"/>
            </p:cNvPicPr>
            <p:nvPr>
              <p:custDataLst>
                <p:tags r:id="rId8"/>
              </p:custDataLst>
            </p:nvPr>
          </p:nvPicPr>
          <p:blipFill>
            <a:blip r:embed="rId7" r:link="rId6"/>
            <a:stretch>
              <a:fillRect/>
            </a:stretch>
          </p:blipFill>
          <p:spPr>
            <a:xfrm>
              <a:off x="5236" y="3352"/>
              <a:ext cx="8729" cy="3656"/>
            </a:xfrm>
            <a:prstGeom prst="rect">
              <a:avLst/>
            </a:prstGeom>
            <a:noFill/>
            <a:ln w="9525">
              <a:noFill/>
            </a:ln>
          </p:spPr>
        </p:pic>
        <p:sp>
          <p:nvSpPr>
            <p:cNvPr id="13" name="文本框 12"/>
            <p:cNvSpPr txBox="1"/>
            <p:nvPr>
              <p:custDataLst>
                <p:tags r:id="rId9"/>
              </p:custDataLst>
            </p:nvPr>
          </p:nvSpPr>
          <p:spPr>
            <a:xfrm>
              <a:off x="7360" y="6380"/>
              <a:ext cx="537" cy="628"/>
            </a:xfrm>
            <a:prstGeom prst="rect">
              <a:avLst/>
            </a:prstGeom>
            <a:noFill/>
          </p:spPr>
          <p:txBody>
            <a:bodyPr wrap="square" rtlCol="0">
              <a:spAutoFit/>
            </a:bodyPr>
            <a:lstStyle/>
            <a:p>
              <a:r>
                <a:rPr lang="en-US" altLang="zh-CN" sz="2000" b="1">
                  <a:solidFill>
                    <a:srgbClr val="FF0000"/>
                  </a:solidFill>
                  <a:latin typeface="方正黑体_GBK" panose="03000509000000000000" charset="-122"/>
                  <a:ea typeface="方正黑体_GBK" panose="03000509000000000000" charset="-122"/>
                </a:rPr>
                <a:t>E</a:t>
              </a:r>
              <a:endParaRPr lang="en-US" altLang="zh-CN" sz="2000" b="1">
                <a:solidFill>
                  <a:srgbClr val="FF0000"/>
                </a:solidFill>
                <a:latin typeface="方正黑体_GBK" panose="03000509000000000000" charset="-122"/>
                <a:ea typeface="方正黑体_GBK" panose="03000509000000000000" charset="-122"/>
              </a:endParaRPr>
            </a:p>
          </p:txBody>
        </p:sp>
        <p:sp>
          <p:nvSpPr>
            <p:cNvPr id="14" name="文本框 13"/>
            <p:cNvSpPr txBox="1"/>
            <p:nvPr>
              <p:custDataLst>
                <p:tags r:id="rId10"/>
              </p:custDataLst>
            </p:nvPr>
          </p:nvSpPr>
          <p:spPr>
            <a:xfrm>
              <a:off x="12037" y="3644"/>
              <a:ext cx="537" cy="628"/>
            </a:xfrm>
            <a:prstGeom prst="rect">
              <a:avLst/>
            </a:prstGeom>
            <a:noFill/>
          </p:spPr>
          <p:txBody>
            <a:bodyPr wrap="square" rtlCol="0">
              <a:spAutoFit/>
            </a:bodyPr>
            <a:lstStyle/>
            <a:p>
              <a:r>
                <a:rPr lang="en-US" altLang="zh-CN" sz="2000" b="1">
                  <a:solidFill>
                    <a:srgbClr val="FF0000"/>
                  </a:solidFill>
                  <a:latin typeface="方正黑体_GBK" panose="03000509000000000000" charset="-122"/>
                  <a:ea typeface="方正黑体_GBK" panose="03000509000000000000" charset="-122"/>
                </a:rPr>
                <a:t>W</a:t>
              </a:r>
              <a:endParaRPr lang="en-US" altLang="zh-CN" sz="2000" b="1">
                <a:solidFill>
                  <a:srgbClr val="FF0000"/>
                </a:solidFill>
                <a:latin typeface="方正黑体_GBK" panose="03000509000000000000" charset="-122"/>
                <a:ea typeface="方正黑体_GBK" panose="03000509000000000000" charset="-122"/>
              </a:endParaRPr>
            </a:p>
          </p:txBody>
        </p:sp>
        <p:sp>
          <p:nvSpPr>
            <p:cNvPr id="15" name="文本框 14"/>
            <p:cNvSpPr txBox="1"/>
            <p:nvPr>
              <p:custDataLst>
                <p:tags r:id="rId11"/>
              </p:custDataLst>
            </p:nvPr>
          </p:nvSpPr>
          <p:spPr>
            <a:xfrm>
              <a:off x="7360" y="3352"/>
              <a:ext cx="537" cy="628"/>
            </a:xfrm>
            <a:prstGeom prst="rect">
              <a:avLst/>
            </a:prstGeom>
            <a:noFill/>
          </p:spPr>
          <p:txBody>
            <a:bodyPr wrap="square" rtlCol="0">
              <a:spAutoFit/>
            </a:bodyPr>
            <a:lstStyle/>
            <a:p>
              <a:r>
                <a:rPr lang="en-US" altLang="zh-CN" sz="2000" b="1">
                  <a:solidFill>
                    <a:srgbClr val="FF0000"/>
                  </a:solidFill>
                  <a:latin typeface="方正黑体_GBK" panose="03000509000000000000" charset="-122"/>
                  <a:ea typeface="方正黑体_GBK" panose="03000509000000000000" charset="-122"/>
                </a:rPr>
                <a:t>W</a:t>
              </a:r>
              <a:endParaRPr lang="en-US" altLang="zh-CN" sz="2000" b="1">
                <a:solidFill>
                  <a:srgbClr val="FF0000"/>
                </a:solidFill>
                <a:latin typeface="方正黑体_GBK" panose="03000509000000000000" charset="-122"/>
                <a:ea typeface="方正黑体_GBK" panose="03000509000000000000" charset="-122"/>
              </a:endParaRPr>
            </a:p>
          </p:txBody>
        </p:sp>
        <p:sp>
          <p:nvSpPr>
            <p:cNvPr id="16" name="文本框 15"/>
            <p:cNvSpPr txBox="1"/>
            <p:nvPr>
              <p:custDataLst>
                <p:tags r:id="rId12"/>
              </p:custDataLst>
            </p:nvPr>
          </p:nvSpPr>
          <p:spPr>
            <a:xfrm>
              <a:off x="6712" y="4877"/>
              <a:ext cx="537" cy="628"/>
            </a:xfrm>
            <a:prstGeom prst="rect">
              <a:avLst/>
            </a:prstGeom>
            <a:noFill/>
          </p:spPr>
          <p:txBody>
            <a:bodyPr wrap="square" rtlCol="0">
              <a:spAutoFit/>
            </a:bodyPr>
            <a:lstStyle/>
            <a:p>
              <a:r>
                <a:rPr lang="en-US" altLang="zh-CN" sz="2000" b="1">
                  <a:solidFill>
                    <a:srgbClr val="FF0000"/>
                  </a:solidFill>
                  <a:latin typeface="方正黑体_GBK" panose="03000509000000000000" charset="-122"/>
                  <a:ea typeface="方正黑体_GBK" panose="03000509000000000000" charset="-122"/>
                </a:rPr>
                <a:t>N</a:t>
              </a:r>
              <a:endParaRPr lang="en-US" altLang="zh-CN" sz="2000" b="1">
                <a:solidFill>
                  <a:srgbClr val="FF0000"/>
                </a:solidFill>
                <a:latin typeface="方正黑体_GBK" panose="03000509000000000000" charset="-122"/>
                <a:ea typeface="方正黑体_GBK" panose="03000509000000000000" charset="-122"/>
              </a:endParaRPr>
            </a:p>
          </p:txBody>
        </p:sp>
        <p:sp>
          <p:nvSpPr>
            <p:cNvPr id="17" name="文本框 16"/>
            <p:cNvSpPr txBox="1"/>
            <p:nvPr>
              <p:custDataLst>
                <p:tags r:id="rId13"/>
              </p:custDataLst>
            </p:nvPr>
          </p:nvSpPr>
          <p:spPr>
            <a:xfrm>
              <a:off x="13701" y="4660"/>
              <a:ext cx="537" cy="628"/>
            </a:xfrm>
            <a:prstGeom prst="rect">
              <a:avLst/>
            </a:prstGeom>
            <a:noFill/>
          </p:spPr>
          <p:txBody>
            <a:bodyPr wrap="square" rtlCol="0">
              <a:spAutoFit/>
            </a:bodyPr>
            <a:lstStyle/>
            <a:p>
              <a:r>
                <a:rPr lang="en-US" altLang="zh-CN" sz="2000" b="1">
                  <a:solidFill>
                    <a:srgbClr val="FF0000"/>
                  </a:solidFill>
                  <a:latin typeface="方正黑体_GBK" panose="03000509000000000000" charset="-122"/>
                  <a:ea typeface="方正黑体_GBK" panose="03000509000000000000" charset="-122"/>
                </a:rPr>
                <a:t>S</a:t>
              </a:r>
              <a:endParaRPr lang="en-US" altLang="zh-CN" sz="2000" b="1">
                <a:solidFill>
                  <a:srgbClr val="FF0000"/>
                </a:solidFill>
                <a:latin typeface="方正黑体_GBK" panose="03000509000000000000" charset="-122"/>
                <a:ea typeface="方正黑体_GBK" panose="03000509000000000000" charset="-122"/>
              </a:endParaRPr>
            </a:p>
          </p:txBody>
        </p:sp>
      </p:grpSp>
      <p:pic>
        <p:nvPicPr>
          <p:cNvPr id="18" name="图片 125" title=""/>
          <p:cNvPicPr>
            <a:picLocks noChangeAspect="1"/>
          </p:cNvPicPr>
          <p:nvPr>
            <p:custDataLst>
              <p:tags r:id="rId15"/>
            </p:custDataLst>
          </p:nvPr>
        </p:nvPicPr>
        <p:blipFill>
          <a:blip r:embed="rId14"/>
          <a:stretch>
            <a:fillRect/>
          </a:stretch>
        </p:blipFill>
        <p:spPr>
          <a:xfrm>
            <a:off x="41275" y="570865"/>
            <a:ext cx="361315" cy="361315"/>
          </a:xfrm>
          <a:prstGeom prst="rect">
            <a:avLst/>
          </a:prstGeom>
          <a:noFill/>
          <a:ln>
            <a:noFill/>
          </a:ln>
        </p:spPr>
      </p:pic>
      <p:sp>
        <p:nvSpPr>
          <p:cNvPr id="19" name="文本框 18" title=""/>
          <p:cNvSpPr txBox="1"/>
          <p:nvPr>
            <p:custDataLst>
              <p:tags r:id="rId16"/>
            </p:custDataLst>
          </p:nvPr>
        </p:nvSpPr>
        <p:spPr>
          <a:xfrm>
            <a:off x="439420" y="529590"/>
            <a:ext cx="861377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知识点3  经纬网的判读</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rPr>
              <a:t>根据地球的自转方向判断经纬度</a:t>
            </a:r>
            <a:endPar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7"/>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3" name="文本框 2" title=""/>
          <p:cNvSpPr txBox="1"/>
          <p:nvPr>
            <p:custDataLst>
              <p:tags r:id="rId4"/>
            </p:custDataLst>
          </p:nvPr>
        </p:nvSpPr>
        <p:spPr>
          <a:xfrm>
            <a:off x="431165" y="1080135"/>
            <a:ext cx="6096000" cy="460375"/>
          </a:xfrm>
          <a:prstGeom prst="rect">
            <a:avLst/>
          </a:prstGeom>
        </p:spPr>
        <p:txBody>
          <a:bodyPr wrap="square" rtlCol="0" anchor="t">
            <a:spAutoFit/>
          </a:bodyPr>
          <a:lstStyle/>
          <a:p>
            <a:pPr lvl="0" algn="just" defTabSz="266700">
              <a:lnSpc>
                <a:spcPct val="100000"/>
              </a:lnSpc>
              <a:buClrTx/>
              <a:buSzTx/>
              <a:buFontTx/>
            </a:pP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3.南、北极点的判断方法</a:t>
            </a:r>
            <a:endPar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pic>
        <p:nvPicPr>
          <p:cNvPr id="16" name="图片 125" title=""/>
          <p:cNvPicPr>
            <a:picLocks noChangeAspect="1"/>
          </p:cNvPicPr>
          <p:nvPr>
            <p:custDataLst>
              <p:tags r:id="rId6"/>
            </p:custDataLst>
          </p:nvPr>
        </p:nvPicPr>
        <p:blipFill>
          <a:blip r:embed="rId5"/>
          <a:stretch>
            <a:fillRect/>
          </a:stretch>
        </p:blipFill>
        <p:spPr>
          <a:xfrm>
            <a:off x="41275" y="570865"/>
            <a:ext cx="361315" cy="361315"/>
          </a:xfrm>
          <a:prstGeom prst="rect">
            <a:avLst/>
          </a:prstGeom>
          <a:noFill/>
          <a:ln>
            <a:noFill/>
          </a:ln>
        </p:spPr>
      </p:pic>
      <p:sp>
        <p:nvSpPr>
          <p:cNvPr id="17" name="文本框 16" title=""/>
          <p:cNvSpPr txBox="1"/>
          <p:nvPr>
            <p:custDataLst>
              <p:tags r:id="rId7"/>
            </p:custDataLst>
          </p:nvPr>
        </p:nvSpPr>
        <p:spPr>
          <a:xfrm>
            <a:off x="439420" y="529590"/>
            <a:ext cx="351536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知识点3  经纬网的判读</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8"/>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19" name="图片 18" title=""/>
          <p:cNvPicPr/>
          <p:nvPr>
            <p:custDataLst>
              <p:tags r:id="rId10"/>
            </p:custDataLst>
          </p:nvPr>
        </p:nvPicPr>
        <p:blipFill>
          <a:blip r:embed="rId9"/>
          <a:stretch>
            <a:fillRect/>
          </a:stretch>
        </p:blipFill>
        <p:spPr>
          <a:xfrm>
            <a:off x="2896235" y="1551305"/>
            <a:ext cx="6399530" cy="4711065"/>
          </a:xfrm>
          <a:prstGeom prst="rect">
            <a:avLst/>
          </a:prstGeom>
        </p:spPr>
      </p:pic>
      <p:sp>
        <p:nvSpPr>
          <p:cNvPr id="48" name="圆角矩形 47" title=""/>
          <p:cNvSpPr/>
          <p:nvPr>
            <p:custDataLst>
              <p:tags r:id="rId11"/>
            </p:custDataLst>
          </p:nvPr>
        </p:nvSpPr>
        <p:spPr>
          <a:xfrm>
            <a:off x="354330" y="2164715"/>
            <a:ext cx="2085975" cy="824865"/>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2400" b="1">
                <a:solidFill>
                  <a:schemeClr val="tx1"/>
                </a:solidFill>
                <a:latin typeface="方正黑体_GBK" panose="03000509000000000000" charset="-122"/>
                <a:ea typeface="方正黑体_GBK" panose="03000509000000000000" charset="-122"/>
                <a:cs typeface="楷体" panose="02010609060101010101" charset="-122"/>
              </a:rPr>
              <a:t>①看极点处的字或字母</a:t>
            </a:r>
            <a:endParaRPr sz="2400" b="1">
              <a:solidFill>
                <a:schemeClr val="tx1"/>
              </a:solidFill>
              <a:latin typeface="方正黑体_GBK" panose="03000509000000000000" charset="-122"/>
              <a:ea typeface="方正黑体_GBK" panose="03000509000000000000" charset="-122"/>
              <a:cs typeface="楷体" panose="02010609060101010101" charset="-122"/>
            </a:endParaRPr>
          </a:p>
        </p:txBody>
      </p:sp>
      <p:sp>
        <p:nvSpPr>
          <p:cNvPr id="21" name="KSO_Shape" title=""/>
          <p:cNvSpPr/>
          <p:nvPr>
            <p:custDataLst>
              <p:tags r:id="rId12"/>
            </p:custDataLst>
          </p:nvPr>
        </p:nvSpPr>
        <p:spPr>
          <a:xfrm rot="13980000">
            <a:off x="2609215" y="2308860"/>
            <a:ext cx="1781175" cy="1313180"/>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sym typeface="+mn-ea"/>
            </a:endParaRPr>
          </a:p>
        </p:txBody>
      </p:sp>
      <p:sp>
        <p:nvSpPr>
          <p:cNvPr id="22" name="圆角矩形 21" title=""/>
          <p:cNvSpPr/>
          <p:nvPr>
            <p:custDataLst>
              <p:tags r:id="rId13"/>
            </p:custDataLst>
          </p:nvPr>
        </p:nvSpPr>
        <p:spPr>
          <a:xfrm>
            <a:off x="9512300" y="2074545"/>
            <a:ext cx="2472055" cy="915035"/>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2400" b="1">
                <a:solidFill>
                  <a:schemeClr val="tx1"/>
                </a:solidFill>
                <a:latin typeface="方正黑体_GBK" panose="03000509000000000000" charset="-122"/>
                <a:ea typeface="方正黑体_GBK" panose="03000509000000000000" charset="-122"/>
                <a:cs typeface="楷体" panose="02010609060101010101" charset="-122"/>
              </a:rPr>
              <a:t>②看箭头所示的地球自转方向</a:t>
            </a:r>
            <a:endParaRPr sz="2400" b="1">
              <a:solidFill>
                <a:schemeClr val="tx1"/>
              </a:solidFill>
              <a:latin typeface="方正黑体_GBK" panose="03000509000000000000" charset="-122"/>
              <a:ea typeface="方正黑体_GBK" panose="03000509000000000000" charset="-122"/>
              <a:cs typeface="楷体" panose="02010609060101010101" charset="-122"/>
            </a:endParaRPr>
          </a:p>
        </p:txBody>
      </p:sp>
      <p:sp>
        <p:nvSpPr>
          <p:cNvPr id="25" name="任意多边形 24" title=""/>
          <p:cNvSpPr/>
          <p:nvPr>
            <p:custDataLst>
              <p:tags r:id="rId14"/>
            </p:custDataLst>
          </p:nvPr>
        </p:nvSpPr>
        <p:spPr>
          <a:xfrm>
            <a:off x="6988810" y="2768600"/>
            <a:ext cx="642620" cy="1441450"/>
          </a:xfrm>
          <a:custGeom>
            <a:gdLst>
              <a:gd name="connisteX0" fmla="*/ 619125 w 619125"/>
              <a:gd name="connsiteY0" fmla="*/ 1428750 h 1428750"/>
              <a:gd name="connisteX1" fmla="*/ 488315 w 619125"/>
              <a:gd name="connsiteY1" fmla="*/ 594995 h 1428750"/>
              <a:gd name="connisteX2" fmla="*/ 0 w 619125"/>
              <a:gd name="connsiteY2" fmla="*/ 0 h 1428750"/>
            </a:gdLst>
            <a:cxnLst>
              <a:cxn ang="0">
                <a:pos x="connisteX0" y="connsiteY0"/>
              </a:cxn>
              <a:cxn ang="0">
                <a:pos x="connisteX1" y="connsiteY1"/>
              </a:cxn>
              <a:cxn ang="0">
                <a:pos x="connisteX2" y="connsiteY2"/>
              </a:cxn>
            </a:cxnLst>
            <a:rect l="l" t="t" r="r" b="b"/>
            <a:pathLst>
              <a:path w="619125" h="1428750">
                <a:moveTo>
                  <a:pt x="619125" y="1428750"/>
                </a:moveTo>
                <a:cubicBezTo>
                  <a:pt x="602615" y="1273810"/>
                  <a:pt x="612140" y="880745"/>
                  <a:pt x="488315" y="594995"/>
                </a:cubicBezTo>
                <a:cubicBezTo>
                  <a:pt x="364490" y="309245"/>
                  <a:pt x="95250" y="102235"/>
                  <a:pt x="0" y="0"/>
                </a:cubicBezTo>
              </a:path>
            </a:pathLst>
          </a:custGeom>
          <a:noFill/>
          <a:ln>
            <a:solidFill>
              <a:srgbClr val="FF0000"/>
            </a:solidFill>
            <a:headEnd type="none" w="med" len="med"/>
            <a:tailEnd type="arrow" w="med" len="me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黑体_GBK" panose="03000509000000000000" charset="-122"/>
              <a:ea typeface="方正黑体_GBK" panose="03000509000000000000" charset="-122"/>
            </a:endParaRPr>
          </a:p>
        </p:txBody>
      </p:sp>
      <p:sp>
        <p:nvSpPr>
          <p:cNvPr id="27" name="KSO_Shape" title=""/>
          <p:cNvSpPr/>
          <p:nvPr>
            <p:custDataLst>
              <p:tags r:id="rId15"/>
            </p:custDataLst>
          </p:nvPr>
        </p:nvSpPr>
        <p:spPr>
          <a:xfrm rot="1260000">
            <a:off x="7553960" y="2021205"/>
            <a:ext cx="1781175" cy="1313180"/>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sym typeface="+mn-ea"/>
            </a:endParaRPr>
          </a:p>
        </p:txBody>
      </p:sp>
      <p:sp>
        <p:nvSpPr>
          <p:cNvPr id="28" name="圆角矩形 27" title=""/>
          <p:cNvSpPr/>
          <p:nvPr>
            <p:custDataLst>
              <p:tags r:id="rId16"/>
            </p:custDataLst>
          </p:nvPr>
        </p:nvSpPr>
        <p:spPr>
          <a:xfrm>
            <a:off x="354330" y="4436110"/>
            <a:ext cx="2085340" cy="824865"/>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2400" b="1">
                <a:solidFill>
                  <a:schemeClr val="tx1"/>
                </a:solidFill>
                <a:latin typeface="方正黑体_GBK" panose="03000509000000000000" charset="-122"/>
                <a:ea typeface="方正黑体_GBK" panose="03000509000000000000" charset="-122"/>
                <a:cs typeface="楷体" panose="02010609060101010101" charset="-122"/>
              </a:rPr>
              <a:t>③看图中标注的经度度数</a:t>
            </a:r>
            <a:endParaRPr sz="2400" b="1">
              <a:solidFill>
                <a:schemeClr val="tx1"/>
              </a:solidFill>
              <a:latin typeface="方正黑体_GBK" panose="03000509000000000000" charset="-122"/>
              <a:ea typeface="方正黑体_GBK" panose="03000509000000000000" charset="-122"/>
              <a:cs typeface="楷体" panose="02010609060101010101" charset="-122"/>
            </a:endParaRPr>
          </a:p>
        </p:txBody>
      </p:sp>
      <p:sp>
        <p:nvSpPr>
          <p:cNvPr id="29" name="圆角矩形 28" title=""/>
          <p:cNvSpPr/>
          <p:nvPr>
            <p:custDataLst>
              <p:tags r:id="rId17"/>
            </p:custDataLst>
          </p:nvPr>
        </p:nvSpPr>
        <p:spPr>
          <a:xfrm>
            <a:off x="9547225" y="4436110"/>
            <a:ext cx="2437130" cy="824865"/>
          </a:xfrm>
          <a:prstGeom prst="roundRect">
            <a:avLst>
              <a:gd name="adj" fmla="val 9370"/>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2400" b="1">
                <a:solidFill>
                  <a:schemeClr val="tx1"/>
                </a:solidFill>
                <a:latin typeface="方正黑体_GBK" panose="03000509000000000000" charset="-122"/>
                <a:ea typeface="方正黑体_GBK" panose="03000509000000000000" charset="-122"/>
                <a:cs typeface="楷体" panose="02010609060101010101" charset="-122"/>
              </a:rPr>
              <a:t>④看极点及其附近的海陆分布</a:t>
            </a:r>
            <a:endParaRPr sz="2400" b="1">
              <a:solidFill>
                <a:schemeClr val="tx1"/>
              </a:solidFill>
              <a:latin typeface="方正黑体_GBK" panose="03000509000000000000" charset="-122"/>
              <a:ea typeface="方正黑体_GBK" panose="03000509000000000000" charset="-122"/>
              <a:cs typeface="楷体" panose="02010609060101010101" charset="-122"/>
            </a:endParaRPr>
          </a:p>
        </p:txBody>
      </p:sp>
      <p:sp>
        <p:nvSpPr>
          <p:cNvPr id="30" name="KSO_Shape" title=""/>
          <p:cNvSpPr/>
          <p:nvPr>
            <p:custDataLst>
              <p:tags r:id="rId18"/>
            </p:custDataLst>
          </p:nvPr>
        </p:nvSpPr>
        <p:spPr>
          <a:xfrm rot="2580000">
            <a:off x="7106285" y="3960495"/>
            <a:ext cx="2283460" cy="1243330"/>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sym typeface="+mn-ea"/>
            </a:endParaRPr>
          </a:p>
        </p:txBody>
      </p:sp>
      <p:sp>
        <p:nvSpPr>
          <p:cNvPr id="31" name="KSO_Shape" title=""/>
          <p:cNvSpPr/>
          <p:nvPr>
            <p:custDataLst>
              <p:tags r:id="rId19"/>
            </p:custDataLst>
          </p:nvPr>
        </p:nvSpPr>
        <p:spPr>
          <a:xfrm rot="11280000">
            <a:off x="2487930" y="4160520"/>
            <a:ext cx="641985" cy="722630"/>
          </a:xfrm>
          <a:custGeom>
            <a:gdLst>
              <a:gd name="connsiteX0" fmla="*/ 2201731 w 3035595"/>
              <a:gd name="connsiteY0" fmla="*/ 194559 h 2477103"/>
              <a:gd name="connsiteX1" fmla="*/ 3035595 w 3035595"/>
              <a:gd name="connsiteY1" fmla="*/ 0 h 2477103"/>
              <a:gd name="connsiteX2" fmla="*/ 2749118 w 3035595"/>
              <a:gd name="connsiteY2" fmla="*/ 781327 h 2477103"/>
              <a:gd name="connsiteX3" fmla="*/ 2666295 w 3035595"/>
              <a:gd name="connsiteY3" fmla="*/ 504485 h 2477103"/>
              <a:gd name="connsiteX4" fmla="*/ 2015 w 3035595"/>
              <a:gd name="connsiteY4" fmla="*/ 2477103 h 2477103"/>
              <a:gd name="connsiteX5" fmla="*/ 2466510 w 3035595"/>
              <a:gd name="connsiteY5" fmla="*/ 299389 h 2477103"/>
              <a:gd name="connsiteX6" fmla="*/ 2201731 w 3035595"/>
              <a:gd name="connsiteY6" fmla="*/ 194559 h 2477103"/>
              <a:gd name="connsiteX7" fmla="*/ 1330632 w 3035807"/>
              <a:gd name="connsiteY7" fmla="*/ 472731 h 2477103"/>
              <a:gd name="connsiteX8" fmla="*/ 1330820 w 3084235"/>
              <a:gd name="connsiteY8" fmla="*/ 526243 h 2530615"/>
              <a:gd name="connsiteX9" fmla="*/ 1330820 w 3034542"/>
              <a:gd name="connsiteY9" fmla="*/ 566935 h 2571307"/>
              <a:gd name="connsiteX10" fmla="*/ 1328405 w 3032127"/>
              <a:gd name="connsiteY10" fmla="*/ 566935 h 2571307"/>
              <a:gd name="connsiteX11" fmla="*/ 1328405 w 3032127"/>
              <a:gd name="connsiteY11" fmla="*/ 566935 h 2571307"/>
              <a:gd name="connsiteX12" fmla="*/ 1151281 w 2839708"/>
              <a:gd name="connsiteY12" fmla="*/ 492879 h 2010664"/>
              <a:gd name="connsiteX13" fmla="*/ 1151281 w 2860172"/>
              <a:gd name="connsiteY13" fmla="*/ 472731 h 1990516"/>
              <a:gd name="connsiteX14" fmla="*/ 2640411 w 2860172"/>
              <a:gd name="connsiteY14" fmla="*/ 0 h 2003050"/>
              <a:gd name="connsiteX15" fmla="*/ 2675299 w 2860172"/>
              <a:gd name="connsiteY15" fmla="*/ 0 h 2013399"/>
              <a:gd name="connsiteX16" fmla="*/ 2723651 w 2860172"/>
              <a:gd name="connsiteY16" fmla="*/ 817 h 202385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5595" h="2477103">
                <a:moveTo>
                  <a:pt x="2201731" y="194559"/>
                </a:moveTo>
                <a:lnTo>
                  <a:pt x="3035595" y="0"/>
                </a:lnTo>
                <a:lnTo>
                  <a:pt x="2749118" y="781327"/>
                </a:lnTo>
                <a:lnTo>
                  <a:pt x="2666295" y="504485"/>
                </a:lnTo>
                <a:lnTo>
                  <a:pt x="2015" y="2477103"/>
                </a:lnTo>
                <a:cubicBezTo>
                  <a:pt x="-76195" y="2396558"/>
                  <a:pt x="2146301" y="615505"/>
                  <a:pt x="2466510" y="299389"/>
                </a:cubicBezTo>
                <a:lnTo>
                  <a:pt x="2201731" y="194559"/>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endParaRPr lang="zh-CN" altLang="en-US" b="1">
              <a:solidFill>
                <a:schemeClr val="tx1"/>
              </a:solidFill>
              <a:latin typeface="方正黑体_GBK" panose="03000509000000000000" charset="-122"/>
              <a:ea typeface="方正黑体_GBK" panose="03000509000000000000"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1" grpId="0" animBg="1"/>
      <p:bldP spid="22" grpId="0" animBg="1"/>
      <p:bldP spid="25" grpId="0" animBg="1"/>
      <p:bldP spid="27" grpId="0" animBg="1"/>
      <p:bldP spid="28" grpId="0" animBg="1"/>
      <p:bldP spid="31" grpId="0" animBg="1"/>
      <p:bldP spid="30" grpId="0" animBg="1"/>
      <p:bldP spid="29" grpId="0" animBg="1"/>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4" name="文本框 3" title=""/>
          <p:cNvSpPr txBox="1"/>
          <p:nvPr>
            <p:custDataLst>
              <p:tags r:id="rId4"/>
            </p:custDataLst>
          </p:nvPr>
        </p:nvSpPr>
        <p:spPr>
          <a:xfrm>
            <a:off x="402590" y="1585595"/>
            <a:ext cx="4962525" cy="4218940"/>
          </a:xfrm>
          <a:prstGeom prst="rect">
            <a:avLst/>
          </a:prstGeom>
          <a:solidFill>
            <a:schemeClr val="accent4">
              <a:lumMod val="20000"/>
              <a:lumOff val="80000"/>
            </a:schemeClr>
          </a:solidFill>
          <a:ln>
            <a:solidFill>
              <a:schemeClr val="tx1"/>
            </a:solidFill>
          </a:ln>
        </p:spPr>
        <p:txBody>
          <a:bodyPr wrap="square" rtlCol="0" anchor="t">
            <a:noAutofit/>
          </a:bodyPr>
          <a:lstStyle/>
          <a:p>
            <a:pPr algn="just">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sym typeface="+mn-ea"/>
              </a:rPr>
              <a:t>(1)</a:t>
            </a:r>
            <a:r>
              <a:rPr lang="zh-CN" altLang="en-US" sz="2400" b="1">
                <a:latin typeface="方正黑体_GBK" panose="03000509000000000000" charset="-122"/>
                <a:ea typeface="方正黑体_GBK" panose="03000509000000000000" charset="-122"/>
                <a:cs typeface="方正黑体_GBK" panose="03000509000000000000" charset="-122"/>
                <a:sym typeface="+mn-ea"/>
              </a:rPr>
              <a:t>确定具体</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经纬度位置</a:t>
            </a:r>
            <a:endPar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endParaRPr>
          </a:p>
          <a:p>
            <a:pPr algn="just">
              <a:lnSpc>
                <a:spcPct val="150000"/>
              </a:lnSpc>
              <a:spcBef>
                <a:spcPct val="0"/>
              </a:spcBef>
              <a:spcAft>
                <a:spcPct val="0"/>
              </a:spcAft>
            </a:pPr>
            <a:r>
              <a:rPr lang="zh-CN" altLang="en-US" sz="2400" b="1">
                <a:latin typeface="方正黑体_GBK" panose="03000509000000000000" charset="-122"/>
                <a:ea typeface="方正黑体_GBK" panose="03000509000000000000" charset="-122"/>
                <a:cs typeface="方正黑体_GBK" panose="03000509000000000000" charset="-122"/>
                <a:sym typeface="+mn-ea"/>
              </a:rPr>
              <a:t>先判断出经纬线，然后根据度数确定出经纬度。</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a:p>
            <a:pPr algn="just">
              <a:lnSpc>
                <a:spcPct val="150000"/>
              </a:lnSpc>
              <a:spcBef>
                <a:spcPct val="0"/>
              </a:spcBef>
              <a:spcAft>
                <a:spcPct val="0"/>
              </a:spcAft>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纬度判断</a:t>
            </a:r>
            <a:r>
              <a:rPr lang="zh-CN" altLang="en-US" sz="2400" b="1">
                <a:latin typeface="方正黑体_GBK" panose="03000509000000000000" charset="-122"/>
                <a:ea typeface="方正黑体_GBK" panose="03000509000000000000" charset="-122"/>
                <a:cs typeface="方正黑体_GBK" panose="03000509000000000000" charset="-122"/>
                <a:sym typeface="+mn-ea"/>
              </a:rPr>
              <a:t>：向北增大为北纬（N），向南增大为南纬（S）。</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a:p>
            <a:pPr algn="just">
              <a:lnSpc>
                <a:spcPct val="150000"/>
              </a:lnSpc>
              <a:spcBef>
                <a:spcPct val="0"/>
              </a:spcBef>
              <a:spcAft>
                <a:spcPct val="0"/>
              </a:spcAft>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经度判断</a:t>
            </a:r>
            <a:r>
              <a:rPr lang="zh-CN" altLang="en-US" sz="2400" b="1">
                <a:latin typeface="方正黑体_GBK" panose="03000509000000000000" charset="-122"/>
                <a:ea typeface="方正黑体_GBK" panose="03000509000000000000" charset="-122"/>
                <a:cs typeface="方正黑体_GBK" panose="03000509000000000000" charset="-122"/>
                <a:sym typeface="+mn-ea"/>
              </a:rPr>
              <a:t>：向东增大为东经（E），向西增大为西经（W）。</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grpSp>
        <p:nvGrpSpPr>
          <p:cNvPr id="33" name="组合 32" title=""/>
          <p:cNvGrpSpPr/>
          <p:nvPr>
            <p:custDataLst>
              <p:tags r:id="rId5"/>
            </p:custDataLst>
          </p:nvPr>
        </p:nvGrpSpPr>
        <p:grpSpPr>
          <a:xfrm>
            <a:off x="5782310" y="1139190"/>
            <a:ext cx="6201410" cy="2574290"/>
            <a:chOff x="6419" y="1928"/>
            <a:chExt cx="11766" cy="4917"/>
          </a:xfrm>
        </p:grpSpPr>
        <p:grpSp>
          <p:nvGrpSpPr>
            <p:cNvPr id="28" name="组合 27"/>
            <p:cNvGrpSpPr/>
            <p:nvPr>
              <p:custDataLst>
                <p:tags r:id="rId6"/>
              </p:custDataLst>
            </p:nvPr>
          </p:nvGrpSpPr>
          <p:grpSpPr>
            <a:xfrm>
              <a:off x="6419" y="1928"/>
              <a:ext cx="11766" cy="4917"/>
              <a:chOff x="2917" y="2131"/>
              <a:chExt cx="11766" cy="4917"/>
            </a:xfrm>
          </p:grpSpPr>
          <p:pic>
            <p:nvPicPr>
              <p:cNvPr id="18" name="图片 17"/>
              <p:cNvPicPr>
                <a:picLocks noChangeAspect="1"/>
              </p:cNvPicPr>
              <p:nvPr>
                <p:custDataLst>
                  <p:tags r:id="rId9"/>
                </p:custDataLst>
              </p:nvPr>
            </p:nvPicPr>
            <p:blipFill>
              <a:blip r:embed="rId8" r:link="rId7"/>
              <a:stretch>
                <a:fillRect/>
              </a:stretch>
            </p:blipFill>
            <p:spPr>
              <a:xfrm>
                <a:off x="2917" y="2131"/>
                <a:ext cx="11766" cy="4917"/>
              </a:xfrm>
              <a:prstGeom prst="rect">
                <a:avLst/>
              </a:prstGeom>
              <a:noFill/>
              <a:ln w="9525">
                <a:noFill/>
              </a:ln>
            </p:spPr>
          </p:pic>
          <p:sp>
            <p:nvSpPr>
              <p:cNvPr id="27" name="椭圆 26"/>
              <p:cNvSpPr/>
              <p:nvPr>
                <p:custDataLst>
                  <p:tags r:id="rId10"/>
                </p:custDataLst>
              </p:nvPr>
            </p:nvSpPr>
            <p:spPr>
              <a:xfrm>
                <a:off x="5171" y="2830"/>
                <a:ext cx="288" cy="288"/>
              </a:xfrm>
              <a:prstGeom prst="ellipse">
                <a:avLst/>
              </a:prstGeom>
              <a:solidFill>
                <a:srgbClr val="C00000"/>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lang="zh-CN" altLang="en-US" sz="1600">
                  <a:latin typeface="方正黑体_GBK" panose="03000509000000000000" charset="-122"/>
                  <a:ea typeface="方正黑体_GBK" panose="03000509000000000000" charset="-122"/>
                  <a:cs typeface="+mn-ea"/>
                  <a:sym typeface="+mn-lt"/>
                </a:endParaRPr>
              </a:p>
            </p:txBody>
          </p:sp>
          <p:sp>
            <p:nvSpPr>
              <p:cNvPr id="20" name="椭圆 19"/>
              <p:cNvSpPr/>
              <p:nvPr>
                <p:custDataLst>
                  <p:tags r:id="rId11"/>
                </p:custDataLst>
              </p:nvPr>
            </p:nvSpPr>
            <p:spPr>
              <a:xfrm>
                <a:off x="4487" y="3749"/>
                <a:ext cx="288" cy="288"/>
              </a:xfrm>
              <a:prstGeom prst="ellipse">
                <a:avLst/>
              </a:prstGeom>
              <a:solidFill>
                <a:srgbClr val="7030A0"/>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lang="zh-CN" altLang="en-US" sz="1600">
                  <a:latin typeface="方正黑体_GBK" panose="03000509000000000000" charset="-122"/>
                  <a:ea typeface="方正黑体_GBK" panose="03000509000000000000" charset="-122"/>
                  <a:cs typeface="+mn-ea"/>
                  <a:sym typeface="+mn-lt"/>
                </a:endParaRPr>
              </a:p>
            </p:txBody>
          </p:sp>
          <p:sp>
            <p:nvSpPr>
              <p:cNvPr id="21" name="椭圆 20"/>
              <p:cNvSpPr/>
              <p:nvPr>
                <p:custDataLst>
                  <p:tags r:id="rId12"/>
                </p:custDataLst>
              </p:nvPr>
            </p:nvSpPr>
            <p:spPr>
              <a:xfrm>
                <a:off x="12975" y="3829"/>
                <a:ext cx="288" cy="288"/>
              </a:xfrm>
              <a:prstGeom prst="ellipse">
                <a:avLst/>
              </a:prstGeom>
              <a:solidFill>
                <a:srgbClr val="002060"/>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lang="zh-CN" altLang="en-US" sz="1600">
                  <a:latin typeface="方正黑体_GBK" panose="03000509000000000000" charset="-122"/>
                  <a:ea typeface="方正黑体_GBK" panose="03000509000000000000" charset="-122"/>
                  <a:cs typeface="+mn-ea"/>
                  <a:sym typeface="+mn-lt"/>
                </a:endParaRPr>
              </a:p>
            </p:txBody>
          </p:sp>
          <p:sp>
            <p:nvSpPr>
              <p:cNvPr id="22" name="Text Box 15"/>
              <p:cNvSpPr txBox="1"/>
              <p:nvPr>
                <p:custDataLst>
                  <p:tags r:id="rId13"/>
                </p:custDataLst>
              </p:nvPr>
            </p:nvSpPr>
            <p:spPr>
              <a:xfrm>
                <a:off x="4501" y="3064"/>
                <a:ext cx="959" cy="879"/>
              </a:xfrm>
              <a:prstGeom prst="rect">
                <a:avLst/>
              </a:prstGeom>
              <a:noFill/>
              <a:ln w="9525">
                <a:noFill/>
              </a:ln>
            </p:spPr>
            <p:txBody>
              <a:bodyPr>
                <a:spAutoFit/>
              </a:bodyPr>
              <a:lstStyle/>
              <a:p>
                <a:pPr>
                  <a:spcBef>
                    <a:spcPct val="50000"/>
                  </a:spcBef>
                </a:pPr>
                <a:r>
                  <a:rPr lang="en-US" altLang="zh-CN" sz="2400" b="1">
                    <a:solidFill>
                      <a:srgbClr val="7030A0"/>
                    </a:solidFill>
                    <a:latin typeface="方正黑体_GBK" panose="03000509000000000000" charset="-122"/>
                    <a:ea typeface="方正黑体_GBK" panose="03000509000000000000" charset="-122"/>
                    <a:sym typeface="+mn-lt"/>
                  </a:rPr>
                  <a:t>B</a:t>
                </a:r>
                <a:endParaRPr lang="en-US" altLang="zh-CN" sz="2400" b="1">
                  <a:solidFill>
                    <a:srgbClr val="7030A0"/>
                  </a:solidFill>
                  <a:latin typeface="方正黑体_GBK" panose="03000509000000000000" charset="-122"/>
                  <a:ea typeface="方正黑体_GBK" panose="03000509000000000000" charset="-122"/>
                  <a:sym typeface="+mn-lt"/>
                </a:endParaRPr>
              </a:p>
            </p:txBody>
          </p:sp>
          <p:sp>
            <p:nvSpPr>
              <p:cNvPr id="23" name="Text Box 15"/>
              <p:cNvSpPr txBox="1"/>
              <p:nvPr>
                <p:custDataLst>
                  <p:tags r:id="rId14"/>
                </p:custDataLst>
              </p:nvPr>
            </p:nvSpPr>
            <p:spPr>
              <a:xfrm>
                <a:off x="5459" y="2409"/>
                <a:ext cx="959" cy="879"/>
              </a:xfrm>
              <a:prstGeom prst="rect">
                <a:avLst/>
              </a:prstGeom>
              <a:noFill/>
              <a:ln w="9525">
                <a:noFill/>
              </a:ln>
            </p:spPr>
            <p:txBody>
              <a:bodyPr>
                <a:spAutoFit/>
              </a:bodyPr>
              <a:lstStyle/>
              <a:p>
                <a:pPr>
                  <a:spcBef>
                    <a:spcPct val="50000"/>
                  </a:spcBef>
                </a:pPr>
                <a:r>
                  <a:rPr lang="en-US" altLang="zh-CN" sz="2400" b="1">
                    <a:solidFill>
                      <a:srgbClr val="C00000"/>
                    </a:solidFill>
                    <a:latin typeface="方正黑体_GBK" panose="03000509000000000000" charset="-122"/>
                    <a:ea typeface="方正黑体_GBK" panose="03000509000000000000" charset="-122"/>
                    <a:sym typeface="+mn-lt"/>
                  </a:rPr>
                  <a:t>A</a:t>
                </a:r>
                <a:endParaRPr lang="en-US" altLang="zh-CN" sz="2400" b="1">
                  <a:solidFill>
                    <a:srgbClr val="C00000"/>
                  </a:solidFill>
                  <a:latin typeface="方正黑体_GBK" panose="03000509000000000000" charset="-122"/>
                  <a:ea typeface="方正黑体_GBK" panose="03000509000000000000" charset="-122"/>
                  <a:sym typeface="+mn-lt"/>
                </a:endParaRPr>
              </a:p>
            </p:txBody>
          </p:sp>
          <p:sp>
            <p:nvSpPr>
              <p:cNvPr id="24" name="Text Box 15"/>
              <p:cNvSpPr txBox="1"/>
              <p:nvPr>
                <p:custDataLst>
                  <p:tags r:id="rId15"/>
                </p:custDataLst>
              </p:nvPr>
            </p:nvSpPr>
            <p:spPr>
              <a:xfrm>
                <a:off x="13150" y="3328"/>
                <a:ext cx="959" cy="879"/>
              </a:xfrm>
              <a:prstGeom prst="rect">
                <a:avLst/>
              </a:prstGeom>
              <a:noFill/>
              <a:ln w="9525">
                <a:noFill/>
              </a:ln>
            </p:spPr>
            <p:txBody>
              <a:bodyPr>
                <a:spAutoFit/>
              </a:bodyPr>
              <a:lstStyle/>
              <a:p>
                <a:pPr>
                  <a:spcBef>
                    <a:spcPct val="50000"/>
                  </a:spcBef>
                </a:pPr>
                <a:r>
                  <a:rPr lang="en-US" altLang="zh-CN" sz="2400" b="1">
                    <a:solidFill>
                      <a:srgbClr val="002060"/>
                    </a:solidFill>
                    <a:latin typeface="方正黑体_GBK" panose="03000509000000000000" charset="-122"/>
                    <a:ea typeface="方正黑体_GBK" panose="03000509000000000000" charset="-122"/>
                    <a:sym typeface="+mn-lt"/>
                  </a:rPr>
                  <a:t>C</a:t>
                </a:r>
                <a:endParaRPr lang="en-US" altLang="zh-CN" sz="2400" b="1">
                  <a:solidFill>
                    <a:srgbClr val="002060"/>
                  </a:solidFill>
                  <a:latin typeface="方正黑体_GBK" panose="03000509000000000000" charset="-122"/>
                  <a:ea typeface="方正黑体_GBK" panose="03000509000000000000" charset="-122"/>
                  <a:sym typeface="+mn-lt"/>
                </a:endParaRPr>
              </a:p>
            </p:txBody>
          </p:sp>
        </p:grpSp>
        <p:sp>
          <p:nvSpPr>
            <p:cNvPr id="29" name="文本框 28"/>
            <p:cNvSpPr txBox="1"/>
            <p:nvPr>
              <p:custDataLst>
                <p:tags r:id="rId16"/>
              </p:custDataLst>
            </p:nvPr>
          </p:nvSpPr>
          <p:spPr>
            <a:xfrm>
              <a:off x="9753" y="3359"/>
              <a:ext cx="1460" cy="1585"/>
            </a:xfrm>
            <a:prstGeom prst="rect">
              <a:avLst/>
            </a:prstGeom>
            <a:noFill/>
          </p:spPr>
          <p:txBody>
            <a:bodyPr wrap="square" rtlCol="0">
              <a:spAutoFit/>
            </a:bodyPr>
            <a:lstStyle/>
            <a:p>
              <a:r>
                <a:rPr lang="en-US" altLang="zh-CN" sz="2400">
                  <a:latin typeface="方正黑体_GBK" panose="03000509000000000000" charset="-122"/>
                  <a:ea typeface="方正黑体_GBK" panose="03000509000000000000" charset="-122"/>
                  <a:cs typeface="方正黑体_GBK" panose="03000509000000000000" charset="-122"/>
                </a:rPr>
                <a:t>30</a:t>
              </a:r>
              <a:r>
                <a:rPr lang="zh-CN" altLang="en-US" sz="2400">
                  <a:latin typeface="方正黑体_GBK" panose="03000509000000000000" charset="-122"/>
                  <a:ea typeface="方正黑体_GBK" panose="03000509000000000000" charset="-122"/>
                  <a:cs typeface="方正黑体_GBK" panose="03000509000000000000" charset="-122"/>
                </a:rPr>
                <a:t>°</a:t>
              </a:r>
              <a:endParaRPr lang="zh-CN" altLang="en-US" sz="2400">
                <a:latin typeface="方正黑体_GBK" panose="03000509000000000000" charset="-122"/>
                <a:ea typeface="方正黑体_GBK" panose="03000509000000000000" charset="-122"/>
                <a:cs typeface="方正黑体_GBK" panose="03000509000000000000" charset="-122"/>
              </a:endParaRPr>
            </a:p>
          </p:txBody>
        </p:sp>
        <p:sp>
          <p:nvSpPr>
            <p:cNvPr id="31" name="文本框 30"/>
            <p:cNvSpPr txBox="1"/>
            <p:nvPr>
              <p:custDataLst>
                <p:tags r:id="rId17"/>
              </p:custDataLst>
            </p:nvPr>
          </p:nvSpPr>
          <p:spPr>
            <a:xfrm>
              <a:off x="8962" y="4344"/>
              <a:ext cx="1460" cy="1585"/>
            </a:xfrm>
            <a:prstGeom prst="rect">
              <a:avLst/>
            </a:prstGeom>
            <a:noFill/>
          </p:spPr>
          <p:txBody>
            <a:bodyPr wrap="square" rtlCol="0">
              <a:spAutoFit/>
            </a:bodyPr>
            <a:lstStyle/>
            <a:p>
              <a:r>
                <a:rPr lang="en-US" altLang="zh-CN" sz="2400">
                  <a:latin typeface="方正黑体_GBK" panose="03000509000000000000" charset="-122"/>
                  <a:ea typeface="方正黑体_GBK" panose="03000509000000000000" charset="-122"/>
                  <a:cs typeface="方正黑体_GBK" panose="03000509000000000000" charset="-122"/>
                </a:rPr>
                <a:t>60</a:t>
              </a:r>
              <a:r>
                <a:rPr lang="zh-CN" altLang="en-US" sz="2400">
                  <a:latin typeface="方正黑体_GBK" panose="03000509000000000000" charset="-122"/>
                  <a:ea typeface="方正黑体_GBK" panose="03000509000000000000" charset="-122"/>
                  <a:cs typeface="方正黑体_GBK" panose="03000509000000000000" charset="-122"/>
                </a:rPr>
                <a:t>°</a:t>
              </a:r>
              <a:endParaRPr lang="zh-CN" altLang="en-US" sz="2400">
                <a:latin typeface="方正黑体_GBK" panose="03000509000000000000" charset="-122"/>
                <a:ea typeface="方正黑体_GBK" panose="03000509000000000000" charset="-122"/>
                <a:cs typeface="方正黑体_GBK" panose="03000509000000000000" charset="-122"/>
              </a:endParaRPr>
            </a:p>
          </p:txBody>
        </p:sp>
      </p:grpSp>
      <p:sp>
        <p:nvSpPr>
          <p:cNvPr id="9" name="文本框 8" title=""/>
          <p:cNvSpPr txBox="1"/>
          <p:nvPr>
            <p:custDataLst>
              <p:tags r:id="rId18"/>
            </p:custDataLst>
          </p:nvPr>
        </p:nvSpPr>
        <p:spPr>
          <a:xfrm>
            <a:off x="5753100" y="3713480"/>
            <a:ext cx="6230620" cy="1050290"/>
          </a:xfrm>
          <a:prstGeom prst="rect">
            <a:avLst/>
          </a:prstGeom>
          <a:noFill/>
        </p:spPr>
        <p:txBody>
          <a:bodyPr wrap="square" rtlCol="0" anchor="t">
            <a:spAutoFit/>
          </a:bodyPr>
          <a:lstStyle/>
          <a:p>
            <a:pPr>
              <a:lnSpc>
                <a:spcPct val="130000"/>
              </a:lnSpc>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请判断</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A</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点、</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B</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点和</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C</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点</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3</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点的地理坐标，并依次说出判断依据。</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12" name="文本框 11" title=""/>
          <p:cNvSpPr txBox="1"/>
          <p:nvPr>
            <p:custDataLst>
              <p:tags r:id="rId19"/>
            </p:custDataLst>
          </p:nvPr>
        </p:nvSpPr>
        <p:spPr>
          <a:xfrm>
            <a:off x="7122795" y="4812030"/>
            <a:ext cx="4326255" cy="1529715"/>
          </a:xfrm>
          <a:prstGeom prst="rect">
            <a:avLst/>
          </a:prstGeom>
          <a:noFill/>
        </p:spPr>
        <p:txBody>
          <a:bodyPr wrap="square" rtlCol="0" anchor="t">
            <a:spAutoFit/>
          </a:bodyPr>
          <a:lstStyle/>
          <a:p>
            <a:pPr algn="l">
              <a:lnSpc>
                <a:spcPct val="130000"/>
              </a:lnSpc>
            </a:pPr>
            <a:r>
              <a:rPr lang="en-US" altLang="zh-CN"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A</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30</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N</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90</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W</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a:t>
            </a:r>
            <a:endPar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endParaRPr>
          </a:p>
          <a:p>
            <a:pPr algn="l">
              <a:lnSpc>
                <a:spcPct val="130000"/>
              </a:lnSpc>
            </a:pP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B（60°N，45°W）</a:t>
            </a:r>
            <a:endPar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endParaRPr>
          </a:p>
          <a:p>
            <a:pPr algn="l">
              <a:lnSpc>
                <a:spcPct val="130000"/>
              </a:lnSpc>
            </a:pP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C（30°S，40°W）</a:t>
            </a:r>
            <a:endPar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13" name="图片 125" title=""/>
          <p:cNvPicPr>
            <a:picLocks noChangeAspect="1"/>
          </p:cNvPicPr>
          <p:nvPr>
            <p:custDataLst>
              <p:tags r:id="rId21"/>
            </p:custDataLst>
          </p:nvPr>
        </p:nvPicPr>
        <p:blipFill>
          <a:blip r:embed="rId20"/>
          <a:stretch>
            <a:fillRect/>
          </a:stretch>
        </p:blipFill>
        <p:spPr>
          <a:xfrm>
            <a:off x="41275" y="570865"/>
            <a:ext cx="361315" cy="361315"/>
          </a:xfrm>
          <a:prstGeom prst="rect">
            <a:avLst/>
          </a:prstGeom>
          <a:noFill/>
          <a:ln>
            <a:noFill/>
          </a:ln>
        </p:spPr>
      </p:pic>
      <p:sp>
        <p:nvSpPr>
          <p:cNvPr id="25" name="文本框 24" title=""/>
          <p:cNvSpPr txBox="1"/>
          <p:nvPr>
            <p:custDataLst>
              <p:tags r:id="rId22"/>
            </p:custDataLst>
          </p:nvPr>
        </p:nvSpPr>
        <p:spPr>
          <a:xfrm>
            <a:off x="439420" y="529590"/>
            <a:ext cx="54813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定位置</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23"/>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351790" y="1913890"/>
            <a:ext cx="6722745" cy="3415030"/>
          </a:xfrm>
          <a:prstGeom prst="rect">
            <a:avLst/>
          </a:prstGeom>
          <a:solidFill>
            <a:schemeClr val="accent4">
              <a:lumMod val="20000"/>
              <a:lumOff val="80000"/>
            </a:schemeClr>
          </a:solidFill>
          <a:ln>
            <a:solidFill>
              <a:schemeClr val="tx1"/>
            </a:solidFill>
          </a:ln>
        </p:spPr>
        <p:txBody>
          <a:bodyPr wrap="square" rtlCol="0" anchor="t">
            <a:spAutoFit/>
          </a:bodyPr>
          <a:lstStyle/>
          <a:p>
            <a:pPr algn="just">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sym typeface="+mn-ea"/>
              </a:rPr>
              <a:t>(1)</a:t>
            </a:r>
            <a:r>
              <a:rPr lang="zh-CN" altLang="en-US" sz="2400" b="1">
                <a:latin typeface="方正黑体_GBK" panose="03000509000000000000" charset="-122"/>
                <a:ea typeface="方正黑体_GBK" panose="03000509000000000000" charset="-122"/>
                <a:cs typeface="方正黑体_GBK" panose="03000509000000000000" charset="-122"/>
                <a:sym typeface="+mn-ea"/>
              </a:rPr>
              <a:t>确定具体</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经纬度位置</a:t>
            </a:r>
            <a:endPar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endParaRPr>
          </a:p>
          <a:p>
            <a:pPr algn="just">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sym typeface="+mn-ea"/>
              </a:rPr>
              <a:t>(2)</a:t>
            </a:r>
            <a:r>
              <a:rPr lang="zh-CN" altLang="en-US" sz="2400" b="1">
                <a:latin typeface="方正黑体_GBK" panose="03000509000000000000" charset="-122"/>
                <a:ea typeface="方正黑体_GBK" panose="03000509000000000000" charset="-122"/>
                <a:cs typeface="方正黑体_GBK" panose="03000509000000000000" charset="-122"/>
                <a:sym typeface="+mn-ea"/>
              </a:rPr>
              <a:t>确定</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半球位置</a:t>
            </a:r>
            <a:r>
              <a:rPr lang="zh-CN" altLang="en-US" sz="2400" b="1">
                <a:latin typeface="方正黑体_GBK" panose="03000509000000000000" charset="-122"/>
                <a:ea typeface="方正黑体_GBK" panose="03000509000000000000" charset="-122"/>
                <a:cs typeface="方正黑体_GBK" panose="03000509000000000000" charset="-122"/>
                <a:sym typeface="+mn-ea"/>
              </a:rPr>
              <a:t>：可根据经纬度确定半球位置，如东西半球、南北半球。</a:t>
            </a:r>
            <a:endParaRPr lang="zh-CN" altLang="en-US" sz="2400" b="1">
              <a:latin typeface="方正黑体_GBK" panose="03000509000000000000" charset="-122"/>
              <a:ea typeface="方正黑体_GBK" panose="03000509000000000000" charset="-122"/>
              <a:cs typeface="方正黑体_GBK" panose="03000509000000000000" charset="-122"/>
            </a:endParaRPr>
          </a:p>
          <a:p>
            <a:pPr algn="just">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sym typeface="+mn-ea"/>
              </a:rPr>
              <a:t>(3)</a:t>
            </a:r>
            <a:r>
              <a:rPr lang="zh-CN" altLang="en-US" sz="2400" b="1">
                <a:latin typeface="方正黑体_GBK" panose="03000509000000000000" charset="-122"/>
                <a:ea typeface="方正黑体_GBK" panose="03000509000000000000" charset="-122"/>
                <a:cs typeface="方正黑体_GBK" panose="03000509000000000000" charset="-122"/>
                <a:sym typeface="+mn-ea"/>
              </a:rPr>
              <a:t>确定</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纬度带</a:t>
            </a:r>
            <a:r>
              <a:rPr lang="zh-CN" altLang="en-US" sz="2400" b="1">
                <a:latin typeface="方正黑体_GBK" panose="03000509000000000000" charset="-122"/>
                <a:ea typeface="方正黑体_GBK" panose="03000509000000000000" charset="-122"/>
                <a:cs typeface="方正黑体_GBK" panose="03000509000000000000" charset="-122"/>
                <a:sym typeface="+mn-ea"/>
              </a:rPr>
              <a:t>和</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温度带位置</a:t>
            </a:r>
            <a:endPar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sym typeface="+mn-ea"/>
            </a:endParaRPr>
          </a:p>
          <a:p>
            <a:pPr algn="just">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sym typeface="+mn-ea"/>
              </a:rPr>
              <a:t>(4)</a:t>
            </a:r>
            <a:r>
              <a:rPr lang="zh-CN" altLang="en-US" sz="2400" b="1">
                <a:latin typeface="方正黑体_GBK" panose="03000509000000000000" charset="-122"/>
                <a:ea typeface="方正黑体_GBK" panose="03000509000000000000" charset="-122"/>
                <a:cs typeface="方正黑体_GBK" panose="03000509000000000000" charset="-122"/>
                <a:sym typeface="+mn-ea"/>
              </a:rPr>
              <a:t>确定</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区域位置</a:t>
            </a:r>
            <a:r>
              <a:rPr lang="zh-CN" altLang="en-US" sz="2400" b="1">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根据经纬度确定所在的地形区、</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a:p>
            <a:pPr algn="just">
              <a:lnSpc>
                <a:spcPct val="150000"/>
              </a:lnSpc>
              <a:spcBef>
                <a:spcPct val="0"/>
              </a:spcBef>
              <a:spcAft>
                <a:spcPct val="0"/>
              </a:spcAft>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气候区、自然带、大洲、大洋等区域。</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1028" name="图片 34" title=""/>
          <p:cNvPicPr>
            <a:picLocks noChangeAspect="1" noChangeArrowheads="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bwMode="auto">
          <a:xfrm>
            <a:off x="7856220" y="3539490"/>
            <a:ext cx="3963670" cy="178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5" title=""/>
          <p:cNvPicPr>
            <a:picLocks noChangeAspect="1"/>
          </p:cNvPicPr>
          <p:nvPr>
            <p:custDataLst>
              <p:tags r:id="rId7"/>
            </p:custDataLst>
          </p:nvPr>
        </p:nvPicPr>
        <p:blipFill>
          <a:blip r:embed="rId6"/>
          <a:stretch>
            <a:fillRect/>
          </a:stretch>
        </p:blipFill>
        <p:spPr>
          <a:xfrm>
            <a:off x="41275" y="570865"/>
            <a:ext cx="361315" cy="361315"/>
          </a:xfrm>
          <a:prstGeom prst="rect">
            <a:avLst/>
          </a:prstGeom>
          <a:noFill/>
          <a:ln>
            <a:noFill/>
          </a:ln>
        </p:spPr>
      </p:pic>
      <p:sp>
        <p:nvSpPr>
          <p:cNvPr id="14" name="文本框 13" title=""/>
          <p:cNvSpPr txBox="1"/>
          <p:nvPr>
            <p:custDataLst>
              <p:tags r:id="rId8"/>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16" name="图片 15" title=""/>
          <p:cNvPicPr>
            <a:picLocks noChangeAspect="1"/>
          </p:cNvPicPr>
          <p:nvPr>
            <p:custDataLst>
              <p:tags r:id="rId10"/>
            </p:custDataLst>
          </p:nvPr>
        </p:nvPicPr>
        <p:blipFill>
          <a:blip r:embed="rId9"/>
          <a:srcRect l="7308" t="10115" b="9038"/>
          <a:stretch>
            <a:fillRect/>
          </a:stretch>
        </p:blipFill>
        <p:spPr>
          <a:xfrm>
            <a:off x="9862185" y="1009015"/>
            <a:ext cx="1957705" cy="2013585"/>
          </a:xfrm>
          <a:prstGeom prst="rect">
            <a:avLst/>
          </a:prstGeom>
        </p:spPr>
      </p:pic>
      <p:pic>
        <p:nvPicPr>
          <p:cNvPr id="17" name="图片 16" title=""/>
          <p:cNvPicPr>
            <a:picLocks noChangeAspect="1"/>
          </p:cNvPicPr>
          <p:nvPr>
            <p:custDataLst>
              <p:tags r:id="rId12"/>
            </p:custDataLst>
          </p:nvPr>
        </p:nvPicPr>
        <p:blipFill>
          <a:blip r:embed="rId11"/>
          <a:stretch>
            <a:fillRect/>
          </a:stretch>
        </p:blipFill>
        <p:spPr>
          <a:xfrm>
            <a:off x="7592695" y="520065"/>
            <a:ext cx="2271395" cy="2909570"/>
          </a:xfrm>
          <a:prstGeom prst="rect">
            <a:avLst/>
          </a:prstGeom>
        </p:spPr>
      </p:pic>
      <p:sp>
        <p:nvSpPr>
          <p:cNvPr id="25" name="文本框 24" title=""/>
          <p:cNvSpPr txBox="1"/>
          <p:nvPr>
            <p:custDataLst>
              <p:tags r:id="rId13"/>
            </p:custDataLst>
          </p:nvPr>
        </p:nvSpPr>
        <p:spPr>
          <a:xfrm>
            <a:off x="439420" y="529590"/>
            <a:ext cx="54813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定位置</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9" name="文本框 8" title=""/>
          <p:cNvSpPr txBox="1"/>
          <p:nvPr>
            <p:custDataLst>
              <p:tags r:id="rId3"/>
            </p:custDataLst>
          </p:nvPr>
        </p:nvSpPr>
        <p:spPr>
          <a:xfrm>
            <a:off x="511810" y="1046480"/>
            <a:ext cx="2023745" cy="460375"/>
          </a:xfrm>
          <a:prstGeom prst="rect">
            <a:avLst/>
          </a:prstGeom>
          <a:noFill/>
        </p:spPr>
        <p:txBody>
          <a:bodyPr wrap="square" rtlCol="0" anchor="t">
            <a:spAutoFit/>
          </a:bodyPr>
          <a:lstStyle/>
          <a:p>
            <a:r>
              <a:rPr lang="zh-CN" altLang="en-US" sz="2400" b="1">
                <a:solidFill>
                  <a:schemeClr val="accent1"/>
                </a:solidFill>
                <a:effectLst/>
                <a:latin typeface="方正黑体_GBK" panose="03000509000000000000" charset="-122"/>
                <a:ea typeface="方正黑体_GBK" panose="03000509000000000000" charset="-122"/>
                <a:sym typeface="+mn-ea"/>
              </a:rPr>
              <a:t>【拓展延伸】</a:t>
            </a:r>
            <a:endParaRPr lang="zh-CN" altLang="en-US" sz="2400" b="1">
              <a:solidFill>
                <a:schemeClr val="accent1"/>
              </a:solidFill>
              <a:effectLst/>
              <a:latin typeface="方正黑体_GBK" panose="03000509000000000000" charset="-122"/>
              <a:ea typeface="方正黑体_GBK" panose="03000509000000000000" charset="-122"/>
              <a:sym typeface="+mn-ea"/>
            </a:endParaRPr>
          </a:p>
        </p:txBody>
      </p:sp>
      <p:sp>
        <p:nvSpPr>
          <p:cNvPr id="13" name="文本框 12" title=""/>
          <p:cNvSpPr txBox="1"/>
          <p:nvPr>
            <p:custDataLst>
              <p:tags r:id="rId4"/>
            </p:custDataLst>
          </p:nvPr>
        </p:nvSpPr>
        <p:spPr>
          <a:xfrm>
            <a:off x="3048000" y="1322070"/>
            <a:ext cx="6096000" cy="460375"/>
          </a:xfrm>
          <a:prstGeom prst="rect">
            <a:avLst/>
          </a:prstGeom>
          <a:noFill/>
        </p:spPr>
        <p:txBody>
          <a:bodyPr wrap="square" rtlCol="0" anchor="t">
            <a:spAutoFit/>
          </a:bodyPr>
          <a:lstStyle/>
          <a:p>
            <a:pPr lvl="0" algn="ctr">
              <a:buClrTx/>
              <a:buSzTx/>
              <a:buFontTx/>
            </a:pPr>
            <a:r>
              <a:rPr lang="zh-CN" altLang="en-US" sz="2400" b="1">
                <a:solidFill>
                  <a:srgbClr val="4F0FBD"/>
                </a:solidFill>
                <a:effectLst/>
                <a:latin typeface="方正黑体_GBK" panose="03000509000000000000" charset="-122"/>
                <a:ea typeface="方正黑体_GBK" panose="03000509000000000000" charset="-122"/>
                <a:sym typeface="+mn-ea"/>
              </a:rPr>
              <a:t>地理位置特征的描述</a:t>
            </a:r>
            <a:endParaRPr lang="zh-CN" altLang="en-US" sz="2400" b="1">
              <a:solidFill>
                <a:srgbClr val="4F0FBD"/>
              </a:solidFill>
              <a:effectLst/>
              <a:latin typeface="方正黑体_GBK" panose="03000509000000000000" charset="-122"/>
              <a:ea typeface="方正黑体_GBK" panose="03000509000000000000" charset="-122"/>
              <a:sym typeface="+mn-ea"/>
            </a:endParaRPr>
          </a:p>
        </p:txBody>
      </p:sp>
      <p:graphicFrame>
        <p:nvGraphicFramePr>
          <p:cNvPr id="4" name="表格 3" title=""/>
          <p:cNvGraphicFramePr>
            <a:graphicFrameLocks noGrp="1"/>
          </p:cNvGraphicFramePr>
          <p:nvPr>
            <p:custDataLst>
              <p:tags r:id="rId5"/>
            </p:custDataLst>
          </p:nvPr>
        </p:nvGraphicFramePr>
        <p:xfrm>
          <a:off x="511810" y="1805940"/>
          <a:ext cx="11168380" cy="4702810"/>
        </p:xfrm>
        <a:graphic>
          <a:graphicData uri="http://schemas.openxmlformats.org/drawingml/2006/table">
            <a:tbl>
              <a:tblPr firstRow="1" bandRow="1">
                <a:tableStyleId>{5C22544A-7EE6-4342-B048-85BDC9FD1C3A}</a:tableStyleId>
              </a:tblPr>
              <a:tblGrid>
                <a:gridCol w="2200910"/>
                <a:gridCol w="8967470"/>
              </a:tblGrid>
              <a:tr h="432435">
                <a:tc>
                  <a:txBody>
                    <a:bodyPr vert="horz" wrap="square"/>
                    <a:lstStyle/>
                    <a:p>
                      <a:pPr algn="ctr">
                        <a:lnSpc>
                          <a:spcPct val="90000"/>
                        </a:lnSpc>
                      </a:pPr>
                      <a:r>
                        <a:rPr lang="zh-CN" altLang="en-US" sz="2400" baseline="0">
                          <a:solidFill>
                            <a:schemeClr val="tx1"/>
                          </a:solidFill>
                          <a:latin typeface="方正黑体_GBK" panose="03000509000000000000" charset="-122"/>
                          <a:ea typeface="方正黑体_GBK" panose="03000509000000000000" charset="-122"/>
                        </a:rPr>
                        <a:t>描述角度</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vert="horz" wrap="square"/>
                    <a:lstStyle/>
                    <a:p>
                      <a:pPr algn="ctr">
                        <a:lnSpc>
                          <a:spcPct val="90000"/>
                        </a:lnSpc>
                      </a:pPr>
                      <a:r>
                        <a:rPr lang="zh-CN" altLang="en-US" sz="2400" baseline="0">
                          <a:solidFill>
                            <a:schemeClr val="tx1"/>
                          </a:solidFill>
                          <a:latin typeface="方正黑体_GBK" panose="03000509000000000000" charset="-122"/>
                          <a:ea typeface="方正黑体_GBK" panose="03000509000000000000" charset="-122"/>
                        </a:rPr>
                        <a:t>规范答题术语</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r>
              <a:tr h="666750">
                <a:tc>
                  <a:txBody>
                    <a:bodyPr vert="horz" wrap="square"/>
                    <a:lstStyle/>
                    <a:p>
                      <a:pPr algn="ctr">
                        <a:lnSpc>
                          <a:spcPct val="90000"/>
                        </a:lnSpc>
                      </a:pPr>
                      <a:r>
                        <a:rPr lang="zh-CN" altLang="en-US" sz="2400" b="1" baseline="0">
                          <a:latin typeface="方正黑体_GBK" panose="03000509000000000000" charset="-122"/>
                          <a:ea typeface="方正黑体_GBK" panose="03000509000000000000" charset="-122"/>
                        </a:rPr>
                        <a:t>半球位置</a:t>
                      </a:r>
                      <a:endParaRPr lang="zh-CN" altLang="en-US" sz="2400" b="1" baseline="0">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algn="l">
                        <a:lnSpc>
                          <a:spcPct val="90000"/>
                        </a:lnSpc>
                      </a:pP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位于</a:t>
                      </a:r>
                      <a:r>
                        <a:rPr lang="en-US" altLang="zh-CN" sz="2400" b="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半球，跨南北</a:t>
                      </a:r>
                      <a:r>
                        <a:rPr lang="en-US" altLang="zh-CN" sz="2400" b="0" baseline="0">
                          <a:solidFill>
                            <a:schemeClr val="tx1"/>
                          </a:solidFill>
                          <a:latin typeface="方正黑体_GBK" panose="03000509000000000000" charset="-122"/>
                          <a:ea typeface="方正黑体_GBK" panose="03000509000000000000" charset="-122"/>
                          <a:cs typeface="方正黑体_GBK" panose="03000509000000000000" charset="-122"/>
                        </a:rPr>
                        <a:t>/</a:t>
                      </a: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东西半球。</a:t>
                      </a:r>
                      <a:endPar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770890">
                <a:tc>
                  <a:txBody>
                    <a:bodyPr vert="horz" wrap="square"/>
                    <a:lstStyle/>
                    <a:p>
                      <a:pPr algn="ctr">
                        <a:lnSpc>
                          <a:spcPct val="90000"/>
                        </a:lnSpc>
                      </a:pPr>
                      <a:r>
                        <a:rPr lang="zh-CN" altLang="en-US" sz="2400" b="1" baseline="0">
                          <a:solidFill>
                            <a:srgbClr val="C00000"/>
                          </a:solidFill>
                          <a:latin typeface="方正黑体_GBK" panose="03000509000000000000" charset="-122"/>
                          <a:ea typeface="方正黑体_GBK" panose="03000509000000000000" charset="-122"/>
                        </a:rPr>
                        <a:t>经纬度位置</a:t>
                      </a:r>
                      <a:endParaRPr lang="zh-CN" altLang="en-US" sz="2400" b="1" baseline="0">
                        <a:solidFill>
                          <a:srgbClr val="C00000"/>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marR="0" lvl="0" indent="0" algn="l" defTabSz="914400" rtl="0" eaLnBrk="1" fontAlgn="auto" latinLnBrk="0" hangingPunct="1">
                        <a:lnSpc>
                          <a:spcPct val="90000"/>
                        </a:lnSpc>
                        <a:spcBef>
                          <a:spcPct val="0"/>
                        </a:spcBef>
                        <a:spcAft>
                          <a:spcPct val="0"/>
                        </a:spcAft>
                        <a:buClrTx/>
                        <a:buSzTx/>
                        <a:buFontTx/>
                        <a:buNone/>
                        <a:defRPr/>
                      </a:pPr>
                      <a:r>
                        <a:rPr lang="zh-CN" altLang="en-US" sz="2400" b="0" baseline="0">
                          <a:solidFill>
                            <a:schemeClr val="tx1"/>
                          </a:solidFill>
                          <a:latin typeface="方正黑体_GBK" panose="03000509000000000000" charset="-122"/>
                          <a:ea typeface="方正黑体_GBK" panose="03000509000000000000" charset="-122"/>
                        </a:rPr>
                        <a:t>经纬度（点）、纬度范围（面）；特殊纬线所处或跨纬度带、热量带。</a:t>
                      </a:r>
                      <a:endParaRPr lang="zh-CN" altLang="en-US" sz="2400" b="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1109980">
                <a:tc>
                  <a:txBody>
                    <a:bodyPr vert="horz" wrap="square"/>
                    <a:lstStyle/>
                    <a:p>
                      <a:pPr marL="0" marR="0" lvl="0" indent="0" algn="ctr" defTabSz="914400" rtl="0" eaLnBrk="1" fontAlgn="auto" latinLnBrk="0" hangingPunct="1">
                        <a:lnSpc>
                          <a:spcPct val="90000"/>
                        </a:lnSpc>
                        <a:spcBef>
                          <a:spcPct val="0"/>
                        </a:spcBef>
                        <a:spcAft>
                          <a:spcPct val="0"/>
                        </a:spcAft>
                        <a:buClrTx/>
                        <a:buSzTx/>
                        <a:buFontTx/>
                        <a:buNone/>
                        <a:defRPr/>
                      </a:pPr>
                      <a:r>
                        <a:rPr lang="zh-CN" altLang="en-US" sz="2400" b="1" baseline="0">
                          <a:solidFill>
                            <a:srgbClr val="C00000"/>
                          </a:solidFill>
                          <a:latin typeface="方正黑体_GBK" panose="03000509000000000000" charset="-122"/>
                          <a:ea typeface="方正黑体_GBK" panose="03000509000000000000" charset="-122"/>
                        </a:rPr>
                        <a:t>海陆位置</a:t>
                      </a:r>
                      <a:endParaRPr lang="zh-CN" altLang="en-US" sz="2400" b="1" baseline="0">
                        <a:solidFill>
                          <a:srgbClr val="C00000"/>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algn="l" defTabSz="914400" rtl="0" eaLnBrk="1" latinLnBrk="0" hangingPunct="1">
                        <a:lnSpc>
                          <a:spcPct val="90000"/>
                        </a:lnSpc>
                      </a:pP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位于大陆东部（大洋西岸），深居内陆（地处沿海），位于大洋中部；</a:t>
                      </a:r>
                      <a:endPar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endParaRPr>
                    </a:p>
                    <a:p>
                      <a:pPr marL="0" algn="l" defTabSz="914400" rtl="0" eaLnBrk="1" latinLnBrk="0" hangingPunct="1">
                        <a:lnSpc>
                          <a:spcPct val="90000"/>
                        </a:lnSpc>
                      </a:pP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方位临</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海、岛屿、半岛、海岸线长短等。</a:t>
                      </a:r>
                      <a:endPar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1055370">
                <a:tc>
                  <a:txBody>
                    <a:bodyPr vert="horz" wrap="square"/>
                    <a:lstStyle/>
                    <a:p>
                      <a:pPr marL="0" marR="0" lvl="0" indent="0" algn="ctr" defTabSz="914400" rtl="0" eaLnBrk="1" fontAlgn="auto" latinLnBrk="0" hangingPunct="1">
                        <a:lnSpc>
                          <a:spcPct val="90000"/>
                        </a:lnSpc>
                        <a:spcBef>
                          <a:spcPct val="0"/>
                        </a:spcBef>
                        <a:spcAft>
                          <a:spcPct val="0"/>
                        </a:spcAft>
                        <a:buClrTx/>
                        <a:buSzTx/>
                        <a:buFontTx/>
                        <a:buNone/>
                        <a:defRPr/>
                      </a:pPr>
                      <a:r>
                        <a:rPr lang="zh-CN" altLang="en-US" sz="2400" b="1" baseline="0">
                          <a:solidFill>
                            <a:srgbClr val="C00000"/>
                          </a:solidFill>
                          <a:latin typeface="方正黑体_GBK" panose="03000509000000000000" charset="-122"/>
                          <a:ea typeface="方正黑体_GBK" panose="03000509000000000000" charset="-122"/>
                        </a:rPr>
                        <a:t>相对位置</a:t>
                      </a:r>
                      <a:endParaRPr lang="zh-CN" altLang="en-US" sz="2400" b="1" baseline="0">
                        <a:solidFill>
                          <a:srgbClr val="C00000"/>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algn="l" defTabSz="914400" rtl="0" eaLnBrk="1" latinLnBrk="0" hangingPunct="1">
                        <a:lnSpc>
                          <a:spcPct val="90000"/>
                        </a:lnSpc>
                      </a:pP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位于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大洲或大陆的</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方位，位于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地形区（行政区）的</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方位，位于河（湖）沿岸，地处</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交界处，位于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经济带等。</a:t>
                      </a:r>
                      <a:endPar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667385">
                <a:tc>
                  <a:txBody>
                    <a:bodyPr vert="horz" wrap="square"/>
                    <a:lstStyle/>
                    <a:p>
                      <a:pPr marL="0" marR="0" lvl="0" indent="0" algn="ctr" defTabSz="914400" rtl="0" eaLnBrk="1" fontAlgn="auto" latinLnBrk="0" hangingPunct="1">
                        <a:lnSpc>
                          <a:spcPct val="90000"/>
                        </a:lnSpc>
                        <a:spcBef>
                          <a:spcPct val="0"/>
                        </a:spcBef>
                        <a:spcAft>
                          <a:spcPct val="0"/>
                        </a:spcAft>
                        <a:buClrTx/>
                        <a:buSzTx/>
                        <a:buFontTx/>
                        <a:buNone/>
                        <a:defRPr/>
                      </a:pPr>
                      <a:r>
                        <a:rPr lang="zh-CN" altLang="en-US" sz="2400" b="1" baseline="0">
                          <a:latin typeface="方正黑体_GBK" panose="03000509000000000000" charset="-122"/>
                          <a:ea typeface="方正黑体_GBK" panose="03000509000000000000" charset="-122"/>
                        </a:rPr>
                        <a:t>板块位置</a:t>
                      </a:r>
                      <a:endParaRPr lang="zh-CN" altLang="en-US" sz="2400" b="1" baseline="0">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algn="l" defTabSz="914400" rtl="0" eaLnBrk="1" latinLnBrk="0" hangingPunct="1">
                        <a:lnSpc>
                          <a:spcPct val="90000"/>
                        </a:lnSpc>
                      </a:pP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位于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板块内部，或处于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板块与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板块的交界处。</a:t>
                      </a:r>
                      <a:endPar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2" name="图片 125" title=""/>
          <p:cNvPicPr>
            <a:picLocks noChangeAspect="1"/>
          </p:cNvPicPr>
          <p:nvPr>
            <p:custDataLst>
              <p:tags r:id="rId7"/>
            </p:custDataLst>
          </p:nvPr>
        </p:nvPicPr>
        <p:blipFill>
          <a:blip r:embed="rId6"/>
          <a:stretch>
            <a:fillRect/>
          </a:stretch>
        </p:blipFill>
        <p:spPr>
          <a:xfrm>
            <a:off x="41275" y="570865"/>
            <a:ext cx="361315" cy="361315"/>
          </a:xfrm>
          <a:prstGeom prst="rect">
            <a:avLst/>
          </a:prstGeom>
          <a:noFill/>
          <a:ln>
            <a:noFill/>
          </a:ln>
        </p:spPr>
      </p:pic>
      <p:sp>
        <p:nvSpPr>
          <p:cNvPr id="26" name="文本框 25" title=""/>
          <p:cNvSpPr txBox="1"/>
          <p:nvPr>
            <p:custDataLst>
              <p:tags r:id="rId8"/>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5" name="文本框 24" title=""/>
          <p:cNvSpPr txBox="1"/>
          <p:nvPr>
            <p:custDataLst>
              <p:tags r:id="rId9"/>
            </p:custDataLst>
          </p:nvPr>
        </p:nvSpPr>
        <p:spPr>
          <a:xfrm>
            <a:off x="439420" y="529590"/>
            <a:ext cx="54813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定位置</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9" name="文本框 8" title=""/>
          <p:cNvSpPr txBox="1"/>
          <p:nvPr>
            <p:custDataLst>
              <p:tags r:id="rId3"/>
            </p:custDataLst>
          </p:nvPr>
        </p:nvSpPr>
        <p:spPr>
          <a:xfrm>
            <a:off x="511810" y="1151255"/>
            <a:ext cx="2023745" cy="460375"/>
          </a:xfrm>
          <a:prstGeom prst="rect">
            <a:avLst/>
          </a:prstGeom>
          <a:noFill/>
        </p:spPr>
        <p:txBody>
          <a:bodyPr wrap="square" rtlCol="0" anchor="t">
            <a:spAutoFit/>
          </a:bodyPr>
          <a:lstStyle/>
          <a:p>
            <a:r>
              <a:rPr lang="zh-CN" altLang="en-US" sz="2400" b="1">
                <a:solidFill>
                  <a:schemeClr val="accent1"/>
                </a:solidFill>
                <a:effectLst/>
                <a:latin typeface="方正黑体_GBK" panose="03000509000000000000" charset="-122"/>
                <a:ea typeface="方正黑体_GBK" panose="03000509000000000000" charset="-122"/>
                <a:sym typeface="+mn-ea"/>
              </a:rPr>
              <a:t>【拓展延伸】</a:t>
            </a:r>
            <a:endParaRPr lang="zh-CN" altLang="en-US" sz="2400" b="1">
              <a:solidFill>
                <a:schemeClr val="accent1"/>
              </a:solidFill>
              <a:effectLst/>
              <a:latin typeface="方正黑体_GBK" panose="03000509000000000000" charset="-122"/>
              <a:ea typeface="方正黑体_GBK" panose="03000509000000000000" charset="-122"/>
              <a:sym typeface="+mn-ea"/>
            </a:endParaRPr>
          </a:p>
        </p:txBody>
      </p:sp>
      <p:sp>
        <p:nvSpPr>
          <p:cNvPr id="13" name="文本框 12" title=""/>
          <p:cNvSpPr txBox="1"/>
          <p:nvPr>
            <p:custDataLst>
              <p:tags r:id="rId4"/>
            </p:custDataLst>
          </p:nvPr>
        </p:nvSpPr>
        <p:spPr>
          <a:xfrm>
            <a:off x="3048000" y="1311910"/>
            <a:ext cx="6096000" cy="460375"/>
          </a:xfrm>
          <a:prstGeom prst="rect">
            <a:avLst/>
          </a:prstGeom>
          <a:noFill/>
        </p:spPr>
        <p:txBody>
          <a:bodyPr wrap="square" rtlCol="0" anchor="t">
            <a:spAutoFit/>
          </a:bodyPr>
          <a:lstStyle/>
          <a:p>
            <a:pPr lvl="0" algn="ctr">
              <a:buClrTx/>
              <a:buSzTx/>
              <a:buFontTx/>
            </a:pPr>
            <a:r>
              <a:rPr lang="zh-CN" altLang="en-US" sz="2400" b="1">
                <a:solidFill>
                  <a:srgbClr val="4F0FBD"/>
                </a:solidFill>
                <a:effectLst/>
                <a:latin typeface="方正黑体_GBK" panose="03000509000000000000" charset="-122"/>
                <a:ea typeface="方正黑体_GBK" panose="03000509000000000000" charset="-122"/>
                <a:sym typeface="+mn-ea"/>
              </a:rPr>
              <a:t>地理位置特征的描述</a:t>
            </a:r>
            <a:endParaRPr lang="zh-CN" altLang="en-US" sz="2400" b="1">
              <a:solidFill>
                <a:srgbClr val="4F0FBD"/>
              </a:solidFill>
              <a:effectLst/>
              <a:latin typeface="方正黑体_GBK" panose="03000509000000000000" charset="-122"/>
              <a:ea typeface="方正黑体_GBK" panose="03000509000000000000" charset="-122"/>
              <a:sym typeface="+mn-ea"/>
            </a:endParaRPr>
          </a:p>
        </p:txBody>
      </p:sp>
      <p:graphicFrame>
        <p:nvGraphicFramePr>
          <p:cNvPr id="12" name="表格 11" title=""/>
          <p:cNvGraphicFramePr>
            <a:graphicFrameLocks noGrp="1"/>
          </p:cNvGraphicFramePr>
          <p:nvPr>
            <p:custDataLst>
              <p:tags r:id="rId5"/>
            </p:custDataLst>
          </p:nvPr>
        </p:nvGraphicFramePr>
        <p:xfrm>
          <a:off x="511902" y="1785829"/>
          <a:ext cx="11168196" cy="4572000"/>
        </p:xfrm>
        <a:graphic>
          <a:graphicData uri="http://schemas.openxmlformats.org/drawingml/2006/table">
            <a:tbl>
              <a:tblPr firstRow="1" bandRow="1">
                <a:tableStyleId>{5C22544A-7EE6-4342-B048-85BDC9FD1C3A}</a:tableStyleId>
              </a:tblPr>
              <a:tblGrid>
                <a:gridCol w="2200818"/>
                <a:gridCol w="8967378"/>
              </a:tblGrid>
              <a:tr h="575945">
                <a:tc>
                  <a:txBody>
                    <a:bodyPr vert="horz" wrap="square"/>
                    <a:lstStyle/>
                    <a:p>
                      <a:pPr algn="ctr"/>
                      <a:r>
                        <a:rPr lang="zh-CN" altLang="en-US" sz="2400" b="1" baseline="0">
                          <a:solidFill>
                            <a:schemeClr val="tx1"/>
                          </a:solidFill>
                          <a:latin typeface="方正黑体_GBK" panose="03000509000000000000" charset="-122"/>
                          <a:ea typeface="方正黑体_GBK" panose="03000509000000000000" charset="-122"/>
                        </a:rPr>
                        <a:t>描述角度</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vert="horz" wrap="square"/>
                    <a:lstStyle/>
                    <a:p>
                      <a:pPr algn="ctr"/>
                      <a:r>
                        <a:rPr lang="zh-CN" altLang="en-US" sz="2400" b="1" baseline="0">
                          <a:solidFill>
                            <a:schemeClr val="tx1"/>
                          </a:solidFill>
                          <a:latin typeface="方正黑体_GBK" panose="03000509000000000000" charset="-122"/>
                          <a:ea typeface="方正黑体_GBK" panose="03000509000000000000" charset="-122"/>
                        </a:rPr>
                        <a:t>规范答题术语</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r>
              <a:tr h="1224000">
                <a:tc>
                  <a:txBody>
                    <a:bodyPr vert="horz" wrap="square"/>
                    <a:lstStyle/>
                    <a:p>
                      <a:pPr algn="ctr">
                        <a:lnSpc>
                          <a:spcPct val="100000"/>
                        </a:lnSpc>
                      </a:pPr>
                      <a:r>
                        <a:rPr lang="zh-CN" altLang="en-US" sz="2400" b="1" baseline="0">
                          <a:solidFill>
                            <a:schemeClr val="tx1"/>
                          </a:solidFill>
                          <a:latin typeface="方正黑体_GBK" panose="03000509000000000000" charset="-122"/>
                          <a:ea typeface="方正黑体_GBK" panose="03000509000000000000" charset="-122"/>
                        </a:rPr>
                        <a:t>相邻位置</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algn="l">
                        <a:lnSpc>
                          <a:spcPct val="130000"/>
                        </a:lnSpc>
                      </a:pP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与</a:t>
                      </a:r>
                      <a:r>
                        <a:rPr lang="en-US" altLang="zh-CN" sz="2400" b="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国家（行政区）接壤（或位于</a:t>
                      </a:r>
                      <a:r>
                        <a:rPr lang="en-US" altLang="zh-CN" sz="2400" b="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边疆），位于</a:t>
                      </a:r>
                      <a:r>
                        <a:rPr lang="en-US" altLang="zh-CN" sz="2400" b="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地区的</a:t>
                      </a:r>
                      <a:r>
                        <a:rPr lang="en-US" altLang="zh-CN" sz="2400" b="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方位，或相邻的某些特殊地点（如民族）。</a:t>
                      </a:r>
                      <a:endPar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r>
              <a:tr h="774000">
                <a:tc>
                  <a:txBody>
                    <a:bodyPr vert="horz" wrap="square"/>
                    <a:lstStyle/>
                    <a:p>
                      <a:pPr algn="ctr">
                        <a:lnSpc>
                          <a:spcPct val="100000"/>
                        </a:lnSpc>
                      </a:pPr>
                      <a:r>
                        <a:rPr lang="zh-CN" altLang="en-US" sz="2400" b="1" baseline="0">
                          <a:solidFill>
                            <a:schemeClr val="tx1"/>
                          </a:solidFill>
                          <a:latin typeface="方正黑体_GBK" panose="03000509000000000000" charset="-122"/>
                          <a:ea typeface="方正黑体_GBK" panose="03000509000000000000" charset="-122"/>
                        </a:rPr>
                        <a:t>经济位置</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所处（相邻）</a:t>
                      </a:r>
                      <a:r>
                        <a:rPr lang="en-US" altLang="zh-CN" sz="2400" b="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经济区，邻近或远离</a:t>
                      </a:r>
                      <a:r>
                        <a:rPr lang="en-US" altLang="zh-CN" sz="2400" b="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rPr>
                        <a:t>经济区。</a:t>
                      </a:r>
                      <a:endParaRPr lang="zh-CN" altLang="en-US" sz="2400" b="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r>
              <a:tr h="1224000">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baseline="0">
                          <a:solidFill>
                            <a:schemeClr val="tx1"/>
                          </a:solidFill>
                          <a:latin typeface="方正黑体_GBK" panose="03000509000000000000" charset="-122"/>
                          <a:ea typeface="方正黑体_GBK" panose="03000509000000000000" charset="-122"/>
                        </a:rPr>
                        <a:t>交通位置</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algn="l" defTabSz="914400" rtl="0" eaLnBrk="1" latinLnBrk="0" hangingPunct="1">
                        <a:lnSpc>
                          <a:spcPct val="130000"/>
                        </a:lnSpc>
                      </a:pP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位于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交通线沿线，位于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交通要道（枢纽），连接</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交通线，扼守</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海峡的咽喉之地，是</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必经之地。</a:t>
                      </a:r>
                      <a:endPar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r>
              <a:tr h="774000">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baseline="0">
                          <a:solidFill>
                            <a:schemeClr val="tx1"/>
                          </a:solidFill>
                          <a:latin typeface="方正黑体_GBK" panose="03000509000000000000" charset="-122"/>
                          <a:ea typeface="方正黑体_GBK" panose="03000509000000000000" charset="-122"/>
                        </a:rPr>
                        <a:t>政治位置</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algn="l" defTabSz="914400" rtl="0" eaLnBrk="1" latinLnBrk="0" hangingPunct="1">
                        <a:lnSpc>
                          <a:spcPct val="100000"/>
                        </a:lnSpc>
                      </a:pP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为</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的中心（首都、省会），在</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地区处于</a:t>
                      </a:r>
                      <a:r>
                        <a:rPr lang="en-US" altLang="zh-CN"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rPr>
                        <a:t>地位。</a:t>
                      </a:r>
                      <a:endParaRPr lang="zh-CN" altLang="en-US" sz="2400" b="0" kern="120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r>
            </a:tbl>
          </a:graphicData>
        </a:graphic>
      </p:graphicFrame>
      <p:pic>
        <p:nvPicPr>
          <p:cNvPr id="4" name="图片 125" title=""/>
          <p:cNvPicPr>
            <a:picLocks noChangeAspect="1"/>
          </p:cNvPicPr>
          <p:nvPr>
            <p:custDataLst>
              <p:tags r:id="rId7"/>
            </p:custDataLst>
          </p:nvPr>
        </p:nvPicPr>
        <p:blipFill>
          <a:blip r:embed="rId6"/>
          <a:stretch>
            <a:fillRect/>
          </a:stretch>
        </p:blipFill>
        <p:spPr>
          <a:xfrm>
            <a:off x="41275" y="570865"/>
            <a:ext cx="361315" cy="361315"/>
          </a:xfrm>
          <a:prstGeom prst="rect">
            <a:avLst/>
          </a:prstGeom>
          <a:noFill/>
          <a:ln>
            <a:noFill/>
          </a:ln>
        </p:spPr>
      </p:pic>
      <p:sp>
        <p:nvSpPr>
          <p:cNvPr id="26" name="文本框 25" title=""/>
          <p:cNvSpPr txBox="1"/>
          <p:nvPr>
            <p:custDataLst>
              <p:tags r:id="rId8"/>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5" name="文本框 24" title=""/>
          <p:cNvSpPr txBox="1"/>
          <p:nvPr>
            <p:custDataLst>
              <p:tags r:id="rId9"/>
            </p:custDataLst>
          </p:nvPr>
        </p:nvSpPr>
        <p:spPr>
          <a:xfrm>
            <a:off x="439420" y="529590"/>
            <a:ext cx="54813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定位置</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13" name="文本框 12" title=""/>
          <p:cNvSpPr txBox="1"/>
          <p:nvPr>
            <p:custDataLst>
              <p:tags r:id="rId3"/>
            </p:custDataLst>
          </p:nvPr>
        </p:nvSpPr>
        <p:spPr>
          <a:xfrm>
            <a:off x="3048000" y="1151255"/>
            <a:ext cx="7109460" cy="460375"/>
          </a:xfrm>
          <a:prstGeom prst="rect">
            <a:avLst/>
          </a:prstGeom>
          <a:noFill/>
        </p:spPr>
        <p:txBody>
          <a:bodyPr wrap="square" rtlCol="0" anchor="t">
            <a:spAutoFit/>
          </a:bodyPr>
          <a:lstStyle/>
          <a:p>
            <a:pPr lvl="0" algn="ctr">
              <a:buClrTx/>
              <a:buSzTx/>
              <a:buFontTx/>
            </a:pPr>
            <a:r>
              <a:rPr lang="zh-CN" altLang="en-US" sz="2400" b="1">
                <a:solidFill>
                  <a:srgbClr val="4F0FBD"/>
                </a:solidFill>
                <a:effectLst/>
                <a:latin typeface="方正黑体_GBK" panose="03000509000000000000" charset="-122"/>
                <a:ea typeface="方正黑体_GBK" panose="03000509000000000000" charset="-122"/>
                <a:cs typeface="方正黑体_GBK" panose="03000509000000000000" charset="-122"/>
                <a:sym typeface="+mn-ea"/>
              </a:rPr>
              <a:t>地理位置对区域发展的影响 / 评价某地理位置</a:t>
            </a:r>
            <a:endParaRPr lang="zh-CN" altLang="en-US" sz="2400" b="1">
              <a:solidFill>
                <a:srgbClr val="4F0FBD"/>
              </a:solidFill>
              <a:effectLst/>
              <a:latin typeface="方正黑体_GBK" panose="03000509000000000000" charset="-122"/>
              <a:ea typeface="方正黑体_GBK" panose="03000509000000000000" charset="-122"/>
              <a:cs typeface="方正黑体_GBK" panose="03000509000000000000" charset="-122"/>
              <a:sym typeface="+mn-ea"/>
            </a:endParaRPr>
          </a:p>
        </p:txBody>
      </p:sp>
      <p:graphicFrame>
        <p:nvGraphicFramePr>
          <p:cNvPr id="14" name="表格 13" title=""/>
          <p:cNvGraphicFramePr>
            <a:graphicFrameLocks noGrp="1"/>
          </p:cNvGraphicFramePr>
          <p:nvPr>
            <p:custDataLst>
              <p:tags r:id="rId4"/>
            </p:custDataLst>
          </p:nvPr>
        </p:nvGraphicFramePr>
        <p:xfrm>
          <a:off x="511810" y="1611630"/>
          <a:ext cx="11168380" cy="4914900"/>
        </p:xfrm>
        <a:graphic>
          <a:graphicData uri="http://schemas.openxmlformats.org/drawingml/2006/table">
            <a:tbl>
              <a:tblPr firstRow="1" bandRow="1">
                <a:tableStyleId>{5C22544A-7EE6-4342-B048-85BDC9FD1C3A}</a:tableStyleId>
              </a:tblPr>
              <a:tblGrid>
                <a:gridCol w="2200910"/>
                <a:gridCol w="8967470"/>
              </a:tblGrid>
              <a:tr h="586740">
                <a:tc>
                  <a:txBody>
                    <a:bodyPr vert="horz" wrap="square"/>
                    <a:lstStyle/>
                    <a:p>
                      <a:pPr algn="ctr"/>
                      <a:r>
                        <a:rPr lang="zh-CN" altLang="en-US" sz="2400" baseline="0">
                          <a:solidFill>
                            <a:schemeClr val="tx1"/>
                          </a:solidFill>
                          <a:latin typeface="方正黑体_GBK" panose="03000509000000000000" charset="-122"/>
                          <a:ea typeface="方正黑体_GBK" panose="03000509000000000000" charset="-122"/>
                        </a:rPr>
                        <a:t>描述角度</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vert="horz" wrap="square"/>
                    <a:lstStyle/>
                    <a:p>
                      <a:pPr algn="ctr"/>
                      <a:r>
                        <a:rPr lang="zh-CN" altLang="en-US" sz="2400" baseline="0">
                          <a:solidFill>
                            <a:schemeClr val="tx1"/>
                          </a:solidFill>
                          <a:latin typeface="方正黑体_GBK" panose="03000509000000000000" charset="-122"/>
                          <a:ea typeface="方正黑体_GBK" panose="03000509000000000000" charset="-122"/>
                        </a:rPr>
                        <a:t>对区域发展的影响</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r>
              <a:tr h="1061720">
                <a:tc>
                  <a:txBody>
                    <a:bodyPr vert="horz" wrap="square"/>
                    <a:lstStyle/>
                    <a:p>
                      <a:pPr algn="ctr">
                        <a:lnSpc>
                          <a:spcPct val="100000"/>
                        </a:lnSpc>
                      </a:pPr>
                      <a:r>
                        <a:rPr lang="zh-CN" altLang="en-US" sz="2400" b="1" baseline="0">
                          <a:solidFill>
                            <a:srgbClr val="C00000"/>
                          </a:solidFill>
                          <a:latin typeface="方正黑体_GBK" panose="03000509000000000000" charset="-122"/>
                          <a:ea typeface="方正黑体_GBK" panose="03000509000000000000" charset="-122"/>
                        </a:rPr>
                        <a:t>纬度位置</a:t>
                      </a:r>
                      <a:endParaRPr lang="zh-CN" altLang="en-US" sz="2400" b="1" baseline="0">
                        <a:solidFill>
                          <a:srgbClr val="C00000"/>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algn="l">
                        <a:lnSpc>
                          <a:spcPct val="130000"/>
                        </a:lnSpc>
                      </a:pPr>
                      <a:r>
                        <a:rPr lang="zh-CN" altLang="en-US" sz="2400" baseline="0">
                          <a:solidFill>
                            <a:schemeClr val="tx1"/>
                          </a:solidFill>
                          <a:latin typeface="方正黑体_GBK" panose="03000509000000000000" charset="-122"/>
                          <a:ea typeface="方正黑体_GBK" panose="03000509000000000000" charset="-122"/>
                        </a:rPr>
                        <a:t>对气候和农业的影响大，如纬度低（高），热量充足（不足）；纬度跨度广，气候类型、农业类型多样。</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1544955">
                <a:tc>
                  <a:txBody>
                    <a:bodyPr vert="horz" wrap="square"/>
                    <a:lstStyle/>
                    <a:p>
                      <a:pPr algn="ctr">
                        <a:lnSpc>
                          <a:spcPct val="100000"/>
                        </a:lnSpc>
                      </a:pPr>
                      <a:r>
                        <a:rPr lang="zh-CN" altLang="en-US" sz="2400" b="1" baseline="0">
                          <a:solidFill>
                            <a:srgbClr val="C00000"/>
                          </a:solidFill>
                          <a:latin typeface="方正黑体_GBK" panose="03000509000000000000" charset="-122"/>
                          <a:ea typeface="方正黑体_GBK" panose="03000509000000000000" charset="-122"/>
                        </a:rPr>
                        <a:t>海陆位置</a:t>
                      </a:r>
                      <a:endParaRPr lang="zh-CN" altLang="en-US" sz="2400" b="1" baseline="0">
                        <a:solidFill>
                          <a:srgbClr val="C00000"/>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marR="0" lvl="0" indent="0" algn="l" defTabSz="914400" rtl="0" eaLnBrk="1" fontAlgn="auto" latinLnBrk="0" hangingPunct="1">
                        <a:lnSpc>
                          <a:spcPct val="130000"/>
                        </a:lnSpc>
                        <a:spcBef>
                          <a:spcPct val="0"/>
                        </a:spcBef>
                        <a:spcAft>
                          <a:spcPct val="0"/>
                        </a:spcAft>
                        <a:buClrTx/>
                        <a:buSzTx/>
                        <a:buFontTx/>
                        <a:buNone/>
                        <a:defRPr/>
                      </a:pPr>
                      <a:r>
                        <a:rPr lang="zh-CN" altLang="en-US" sz="2400" baseline="0">
                          <a:solidFill>
                            <a:schemeClr val="tx1"/>
                          </a:solidFill>
                          <a:latin typeface="方正黑体_GBK" panose="03000509000000000000" charset="-122"/>
                          <a:ea typeface="方正黑体_GBK" panose="03000509000000000000" charset="-122"/>
                        </a:rPr>
                        <a:t>对降水产生影响（深居内陆，降水稀少）；</a:t>
                      </a:r>
                      <a:endParaRPr lang="en-US" altLang="zh-CN" sz="2400" baseline="0">
                        <a:solidFill>
                          <a:schemeClr val="tx1"/>
                        </a:solidFill>
                        <a:latin typeface="方正黑体_GBK" panose="03000509000000000000" charset="-122"/>
                        <a:ea typeface="方正黑体_GBK" panose="03000509000000000000" charset="-122"/>
                      </a:endParaRPr>
                    </a:p>
                    <a:p>
                      <a:pPr marL="0" marR="0" lvl="0" indent="0" algn="l" defTabSz="914400" rtl="0" eaLnBrk="1" fontAlgn="auto" latinLnBrk="0" hangingPunct="1">
                        <a:lnSpc>
                          <a:spcPct val="130000"/>
                        </a:lnSpc>
                        <a:spcBef>
                          <a:spcPct val="0"/>
                        </a:spcBef>
                        <a:spcAft>
                          <a:spcPct val="0"/>
                        </a:spcAft>
                        <a:buClrTx/>
                        <a:buSzTx/>
                        <a:buFontTx/>
                        <a:buNone/>
                        <a:defRPr/>
                      </a:pPr>
                      <a:r>
                        <a:rPr lang="zh-CN" altLang="en-US" sz="2400" baseline="0">
                          <a:solidFill>
                            <a:schemeClr val="tx1"/>
                          </a:solidFill>
                          <a:latin typeface="方正黑体_GBK" panose="03000509000000000000" charset="-122"/>
                          <a:ea typeface="方正黑体_GBK" panose="03000509000000000000" charset="-122"/>
                        </a:rPr>
                        <a:t>沿海海运便利，对外联系便利，利于开发海洋资源；内陆边境地区利于发展边境贸易。</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660400">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baseline="0">
                          <a:latin typeface="方正黑体_GBK" panose="03000509000000000000" charset="-122"/>
                          <a:ea typeface="方正黑体_GBK" panose="03000509000000000000" charset="-122"/>
                        </a:rPr>
                        <a:t>相对位置</a:t>
                      </a:r>
                      <a:endParaRPr lang="zh-CN" altLang="en-US" sz="2400" b="1" baseline="0">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algn="l" defTabSz="914400" rtl="0" eaLnBrk="1" latinLnBrk="0" hangingPunct="1">
                        <a:lnSpc>
                          <a:spcPct val="100000"/>
                        </a:lnSpc>
                      </a:pPr>
                      <a:r>
                        <a:rPr lang="zh-CN" altLang="en-US" sz="2400" kern="1200" baseline="0">
                          <a:solidFill>
                            <a:schemeClr val="tx1"/>
                          </a:solidFill>
                          <a:latin typeface="方正黑体_GBK" panose="03000509000000000000" charset="-122"/>
                          <a:ea typeface="方正黑体_GBK" panose="03000509000000000000" charset="-122"/>
                          <a:cs typeface="+mn-cs"/>
                        </a:rPr>
                        <a:t>与多国接壤，利于与邻国的交往与合作。</a:t>
                      </a:r>
                      <a:endParaRPr lang="zh-CN" altLang="en-US" sz="2400" kern="1200" baseline="0">
                        <a:solidFill>
                          <a:schemeClr val="tx1"/>
                        </a:solidFill>
                        <a:latin typeface="方正黑体_GBK" panose="03000509000000000000" charset="-122"/>
                        <a:ea typeface="方正黑体_GBK" panose="03000509000000000000" charset="-122"/>
                        <a:cs typeface="+mn-cs"/>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1061085">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baseline="0">
                          <a:solidFill>
                            <a:srgbClr val="C00000"/>
                          </a:solidFill>
                          <a:latin typeface="方正黑体_GBK" panose="03000509000000000000" charset="-122"/>
                          <a:ea typeface="方正黑体_GBK" panose="03000509000000000000" charset="-122"/>
                        </a:rPr>
                        <a:t>交通位置</a:t>
                      </a:r>
                      <a:endParaRPr lang="zh-CN" altLang="en-US" sz="2400" b="1" baseline="0">
                        <a:solidFill>
                          <a:srgbClr val="C00000"/>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algn="l" defTabSz="914400" rtl="0" eaLnBrk="1" latinLnBrk="0" hangingPunct="1">
                        <a:lnSpc>
                          <a:spcPct val="130000"/>
                        </a:lnSpc>
                      </a:pPr>
                      <a:r>
                        <a:rPr lang="zh-CN" altLang="en-US" sz="2400" kern="1200" baseline="0">
                          <a:solidFill>
                            <a:schemeClr val="tx1"/>
                          </a:solidFill>
                          <a:latin typeface="方正黑体_GBK" panose="03000509000000000000" charset="-122"/>
                          <a:ea typeface="方正黑体_GBK" panose="03000509000000000000" charset="-122"/>
                          <a:cs typeface="方正黑体_GBK" panose="03000509000000000000" charset="-122"/>
                        </a:rPr>
                        <a:t>地处交通要道，利于人员往来和物资运输，促进经济贸易发展；</a:t>
                      </a:r>
                      <a:endParaRPr lang="zh-CN" altLang="en-US" sz="2400" kern="1200" baseline="0">
                        <a:solidFill>
                          <a:schemeClr val="tx1"/>
                        </a:solidFill>
                        <a:latin typeface="方正黑体_GBK" panose="03000509000000000000" charset="-122"/>
                        <a:ea typeface="方正黑体_GBK" panose="03000509000000000000" charset="-122"/>
                        <a:cs typeface="方正黑体_GBK" panose="03000509000000000000" charset="-122"/>
                      </a:endParaRPr>
                    </a:p>
                    <a:p>
                      <a:pPr marL="0" algn="l" defTabSz="914400" rtl="0" eaLnBrk="1" latinLnBrk="0" hangingPunct="1">
                        <a:lnSpc>
                          <a:spcPct val="130000"/>
                        </a:lnSpc>
                      </a:pPr>
                      <a:r>
                        <a:rPr lang="zh-CN" altLang="en-US" sz="2400" kern="1200" baseline="0">
                          <a:solidFill>
                            <a:schemeClr val="tx1"/>
                          </a:solidFill>
                          <a:latin typeface="方正黑体_GBK" panose="03000509000000000000" charset="-122"/>
                          <a:ea typeface="方正黑体_GBK" panose="03000509000000000000" charset="-122"/>
                          <a:cs typeface="方正黑体_GBK" panose="03000509000000000000" charset="-122"/>
                        </a:rPr>
                        <a:t>沟通了</a:t>
                      </a:r>
                      <a:r>
                        <a:rPr lang="en-US" altLang="zh-CN" sz="240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kern="1200" baseline="0">
                          <a:solidFill>
                            <a:schemeClr val="tx1"/>
                          </a:solidFill>
                          <a:latin typeface="方正黑体_GBK" panose="03000509000000000000" charset="-122"/>
                          <a:ea typeface="方正黑体_GBK" panose="03000509000000000000" charset="-122"/>
                          <a:cs typeface="方正黑体_GBK" panose="03000509000000000000" charset="-122"/>
                        </a:rPr>
                        <a:t>，是通往</a:t>
                      </a:r>
                      <a:r>
                        <a:rPr lang="en-US" altLang="zh-CN" sz="2400" kern="1200" baseline="0">
                          <a:solidFill>
                            <a:schemeClr val="tx1"/>
                          </a:solidFill>
                          <a:latin typeface="方正黑体_GBK" panose="03000509000000000000" charset="-122"/>
                          <a:ea typeface="方正黑体_GBK" panose="03000509000000000000" charset="-122"/>
                          <a:cs typeface="方正黑体_GBK" panose="03000509000000000000" charset="-122"/>
                        </a:rPr>
                        <a:t>xx</a:t>
                      </a:r>
                      <a:r>
                        <a:rPr lang="zh-CN" altLang="en-US" sz="2400" kern="1200" baseline="0">
                          <a:solidFill>
                            <a:schemeClr val="tx1"/>
                          </a:solidFill>
                          <a:latin typeface="方正黑体_GBK" panose="03000509000000000000" charset="-122"/>
                          <a:ea typeface="方正黑体_GBK" panose="03000509000000000000" charset="-122"/>
                          <a:cs typeface="方正黑体_GBK" panose="03000509000000000000" charset="-122"/>
                        </a:rPr>
                        <a:t>必经之地。</a:t>
                      </a:r>
                      <a:endParaRPr lang="zh-CN" altLang="en-US" sz="2400" kern="1200" baseline="0">
                        <a:solidFill>
                          <a:schemeClr val="tx1"/>
                        </a:solidFill>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4" name="图片 125" title=""/>
          <p:cNvPicPr>
            <a:picLocks noChangeAspect="1"/>
          </p:cNvPicPr>
          <p:nvPr>
            <p:custDataLst>
              <p:tags r:id="rId6"/>
            </p:custDataLst>
          </p:nvPr>
        </p:nvPicPr>
        <p:blipFill>
          <a:blip r:embed="rId5"/>
          <a:stretch>
            <a:fillRect/>
          </a:stretch>
        </p:blipFill>
        <p:spPr>
          <a:xfrm>
            <a:off x="41275" y="570865"/>
            <a:ext cx="361315" cy="361315"/>
          </a:xfrm>
          <a:prstGeom prst="rect">
            <a:avLst/>
          </a:prstGeom>
          <a:noFill/>
          <a:ln>
            <a:noFill/>
          </a:ln>
        </p:spPr>
      </p:pic>
      <p:sp>
        <p:nvSpPr>
          <p:cNvPr id="26" name="文本框 25" title=""/>
          <p:cNvSpPr txBox="1"/>
          <p:nvPr>
            <p:custDataLst>
              <p:tags r:id="rId7"/>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 name="文本框 1" title=""/>
          <p:cNvSpPr txBox="1"/>
          <p:nvPr>
            <p:custDataLst>
              <p:tags r:id="rId8"/>
            </p:custDataLst>
          </p:nvPr>
        </p:nvSpPr>
        <p:spPr>
          <a:xfrm>
            <a:off x="511810" y="1151255"/>
            <a:ext cx="2023745" cy="460375"/>
          </a:xfrm>
          <a:prstGeom prst="rect">
            <a:avLst/>
          </a:prstGeom>
          <a:noFill/>
        </p:spPr>
        <p:txBody>
          <a:bodyPr wrap="square" rtlCol="0" anchor="t">
            <a:spAutoFit/>
          </a:bodyPr>
          <a:lstStyle/>
          <a:p>
            <a:r>
              <a:rPr lang="zh-CN" altLang="en-US" sz="2400" b="1">
                <a:solidFill>
                  <a:schemeClr val="accent1"/>
                </a:solidFill>
                <a:effectLst/>
                <a:latin typeface="方正黑体_GBK" panose="03000509000000000000" charset="-122"/>
                <a:ea typeface="方正黑体_GBK" panose="03000509000000000000" charset="-122"/>
                <a:sym typeface="+mn-ea"/>
              </a:rPr>
              <a:t>【拓展延伸】</a:t>
            </a:r>
            <a:endParaRPr lang="zh-CN" altLang="en-US" sz="2400" b="1">
              <a:solidFill>
                <a:schemeClr val="accent1"/>
              </a:solidFill>
              <a:effectLst/>
              <a:latin typeface="方正黑体_GBK" panose="03000509000000000000" charset="-122"/>
              <a:ea typeface="方正黑体_GBK" panose="03000509000000000000" charset="-122"/>
              <a:sym typeface="+mn-ea"/>
            </a:endParaRPr>
          </a:p>
        </p:txBody>
      </p:sp>
      <p:sp>
        <p:nvSpPr>
          <p:cNvPr id="25" name="文本框 24" title=""/>
          <p:cNvSpPr txBox="1"/>
          <p:nvPr>
            <p:custDataLst>
              <p:tags r:id="rId9"/>
            </p:custDataLst>
          </p:nvPr>
        </p:nvSpPr>
        <p:spPr>
          <a:xfrm>
            <a:off x="439420" y="529590"/>
            <a:ext cx="54813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定位置</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13" name="文本框 12" title=""/>
          <p:cNvSpPr txBox="1"/>
          <p:nvPr>
            <p:custDataLst>
              <p:tags r:id="rId3"/>
            </p:custDataLst>
          </p:nvPr>
        </p:nvSpPr>
        <p:spPr>
          <a:xfrm>
            <a:off x="3048000" y="1624965"/>
            <a:ext cx="7109460" cy="460375"/>
          </a:xfrm>
          <a:prstGeom prst="rect">
            <a:avLst/>
          </a:prstGeom>
          <a:noFill/>
        </p:spPr>
        <p:txBody>
          <a:bodyPr wrap="square" rtlCol="0" anchor="t">
            <a:spAutoFit/>
          </a:bodyPr>
          <a:lstStyle/>
          <a:p>
            <a:pPr lvl="0" algn="ctr">
              <a:buClrTx/>
              <a:buSzTx/>
              <a:buFontTx/>
            </a:pPr>
            <a:r>
              <a:rPr lang="zh-CN" altLang="en-US" sz="2400" b="1">
                <a:solidFill>
                  <a:srgbClr val="4F0FBD"/>
                </a:solidFill>
                <a:effectLst/>
                <a:latin typeface="方正黑体_GBK" panose="03000509000000000000" charset="-122"/>
                <a:ea typeface="方正黑体_GBK" panose="03000509000000000000" charset="-122"/>
                <a:cs typeface="方正黑体_GBK" panose="03000509000000000000" charset="-122"/>
                <a:sym typeface="+mn-ea"/>
              </a:rPr>
              <a:t>地理位置对区域发展的影响 / 评价某地理位置</a:t>
            </a:r>
            <a:endParaRPr lang="zh-CN" altLang="en-US" sz="2400" b="1">
              <a:solidFill>
                <a:srgbClr val="4F0FBD"/>
              </a:solidFill>
              <a:effectLst/>
              <a:latin typeface="方正黑体_GBK" panose="03000509000000000000" charset="-122"/>
              <a:ea typeface="方正黑体_GBK" panose="03000509000000000000" charset="-122"/>
              <a:cs typeface="方正黑体_GBK" panose="03000509000000000000" charset="-122"/>
              <a:sym typeface="+mn-ea"/>
            </a:endParaRPr>
          </a:p>
        </p:txBody>
      </p:sp>
      <p:graphicFrame>
        <p:nvGraphicFramePr>
          <p:cNvPr id="4" name="表格 3" title=""/>
          <p:cNvGraphicFramePr>
            <a:graphicFrameLocks noGrp="1"/>
          </p:cNvGraphicFramePr>
          <p:nvPr>
            <p:custDataLst>
              <p:tags r:id="rId4"/>
            </p:custDataLst>
          </p:nvPr>
        </p:nvGraphicFramePr>
        <p:xfrm>
          <a:off x="511810" y="2293620"/>
          <a:ext cx="11168380" cy="3255010"/>
        </p:xfrm>
        <a:graphic>
          <a:graphicData uri="http://schemas.openxmlformats.org/drawingml/2006/table">
            <a:tbl>
              <a:tblPr firstRow="1" bandRow="1">
                <a:tableStyleId>{5C22544A-7EE6-4342-B048-85BDC9FD1C3A}</a:tableStyleId>
              </a:tblPr>
              <a:tblGrid>
                <a:gridCol w="2200910"/>
                <a:gridCol w="8967470"/>
              </a:tblGrid>
              <a:tr h="426720">
                <a:tc>
                  <a:txBody>
                    <a:bodyPr vert="horz" wrap="square"/>
                    <a:lstStyle/>
                    <a:p>
                      <a:pPr algn="ctr">
                        <a:lnSpc>
                          <a:spcPct val="150000"/>
                        </a:lnSpc>
                      </a:pPr>
                      <a:r>
                        <a:rPr lang="zh-CN" altLang="en-US" sz="2400" baseline="0">
                          <a:solidFill>
                            <a:schemeClr val="tx1"/>
                          </a:solidFill>
                          <a:latin typeface="方正黑体_GBK" panose="03000509000000000000" charset="-122"/>
                          <a:ea typeface="方正黑体_GBK" panose="03000509000000000000" charset="-122"/>
                        </a:rPr>
                        <a:t>描述角度</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vert="horz" wrap="square"/>
                    <a:lstStyle/>
                    <a:p>
                      <a:pPr algn="ctr">
                        <a:lnSpc>
                          <a:spcPct val="150000"/>
                        </a:lnSpc>
                      </a:pPr>
                      <a:r>
                        <a:rPr lang="zh-CN" altLang="en-US" sz="2400" baseline="0">
                          <a:solidFill>
                            <a:schemeClr val="tx1"/>
                          </a:solidFill>
                          <a:latin typeface="方正黑体_GBK" panose="03000509000000000000" charset="-122"/>
                          <a:ea typeface="方正黑体_GBK" panose="03000509000000000000" charset="-122"/>
                        </a:rPr>
                        <a:t>对区域发展的影响</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r>
              <a:tr h="932815">
                <a:tc>
                  <a:txBody>
                    <a:bodyPr vert="horz" wrap="square"/>
                    <a:lstStyle/>
                    <a:p>
                      <a:pPr algn="ctr">
                        <a:lnSpc>
                          <a:spcPct val="150000"/>
                        </a:lnSpc>
                      </a:pPr>
                      <a:r>
                        <a:rPr lang="zh-CN" altLang="en-US" sz="2400" b="1" baseline="0">
                          <a:solidFill>
                            <a:schemeClr val="tx1"/>
                          </a:solidFill>
                          <a:latin typeface="方正黑体_GBK" panose="03000509000000000000" charset="-122"/>
                          <a:ea typeface="方正黑体_GBK" panose="03000509000000000000" charset="-122"/>
                        </a:rPr>
                        <a:t>政治位置</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algn="l">
                        <a:lnSpc>
                          <a:spcPct val="150000"/>
                        </a:lnSpc>
                      </a:pPr>
                      <a:r>
                        <a:rPr lang="zh-CN" altLang="en-US" sz="2400" baseline="0">
                          <a:solidFill>
                            <a:schemeClr val="tx1"/>
                          </a:solidFill>
                          <a:latin typeface="方正黑体_GBK" panose="03000509000000000000" charset="-122"/>
                          <a:ea typeface="方正黑体_GBK" panose="03000509000000000000" charset="-122"/>
                        </a:rPr>
                        <a:t>地处政治中心（行政中心），战略位置优越、辐射带动作用。</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962660">
                <a:tc>
                  <a:txBody>
                    <a:bodyPr vert="horz" wrap="square"/>
                    <a:lstStyle/>
                    <a:p>
                      <a:pPr algn="ctr">
                        <a:lnSpc>
                          <a:spcPct val="150000"/>
                        </a:lnSpc>
                      </a:pPr>
                      <a:r>
                        <a:rPr lang="zh-CN" altLang="en-US" sz="2400" b="1" baseline="0">
                          <a:solidFill>
                            <a:schemeClr val="tx1"/>
                          </a:solidFill>
                          <a:latin typeface="方正黑体_GBK" panose="03000509000000000000" charset="-122"/>
                          <a:ea typeface="方正黑体_GBK" panose="03000509000000000000" charset="-122"/>
                        </a:rPr>
                        <a:t>经济位置</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marR="0" lvl="0" indent="0" algn="l" defTabSz="914400" rtl="0" eaLnBrk="1" fontAlgn="auto" latinLnBrk="0" hangingPunct="1">
                        <a:lnSpc>
                          <a:spcPct val="150000"/>
                        </a:lnSpc>
                        <a:spcBef>
                          <a:spcPct val="0"/>
                        </a:spcBef>
                        <a:spcAft>
                          <a:spcPct val="0"/>
                        </a:spcAft>
                        <a:buClrTx/>
                        <a:buSzTx/>
                        <a:buFontTx/>
                        <a:buNone/>
                        <a:defRPr/>
                      </a:pPr>
                      <a:r>
                        <a:rPr lang="zh-CN" altLang="en-US" sz="2400" baseline="0">
                          <a:solidFill>
                            <a:schemeClr val="tx1"/>
                          </a:solidFill>
                          <a:latin typeface="方正黑体_GBK" panose="03000509000000000000" charset="-122"/>
                          <a:ea typeface="方正黑体_GBK" panose="03000509000000000000" charset="-122"/>
                        </a:rPr>
                        <a:t>位于经济区的核心位置，区位优势明显；</a:t>
                      </a:r>
                      <a:endParaRPr lang="zh-CN" altLang="en-US" sz="2400" baseline="0">
                        <a:solidFill>
                          <a:schemeClr val="tx1"/>
                        </a:solidFill>
                        <a:latin typeface="方正黑体_GBK" panose="03000509000000000000" charset="-122"/>
                        <a:ea typeface="方正黑体_GBK" panose="03000509000000000000" charset="-122"/>
                      </a:endParaRPr>
                    </a:p>
                    <a:p>
                      <a:pPr marL="0" marR="0" lvl="0" indent="0" algn="l" defTabSz="914400" rtl="0" eaLnBrk="1" fontAlgn="auto" latinLnBrk="0" hangingPunct="1">
                        <a:lnSpc>
                          <a:spcPct val="150000"/>
                        </a:lnSpc>
                        <a:spcBef>
                          <a:spcPct val="0"/>
                        </a:spcBef>
                        <a:spcAft>
                          <a:spcPct val="0"/>
                        </a:spcAft>
                        <a:buClrTx/>
                        <a:buSzTx/>
                        <a:buFontTx/>
                        <a:buNone/>
                        <a:defRPr/>
                      </a:pPr>
                      <a:r>
                        <a:rPr lang="zh-CN" altLang="en-US" sz="2400" baseline="0">
                          <a:solidFill>
                            <a:schemeClr val="tx1"/>
                          </a:solidFill>
                          <a:latin typeface="方正黑体_GBK" panose="03000509000000000000" charset="-122"/>
                          <a:ea typeface="方正黑体_GBK" panose="03000509000000000000" charset="-122"/>
                        </a:rPr>
                        <a:t>辐射带动作用，区域分工与协作，吸引资金，产业转移。</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r h="932815">
                <a:tc>
                  <a:txBody>
                    <a:bodyPr vert="horz" wrap="square"/>
                    <a:lstStyle/>
                    <a:p>
                      <a:pPr marL="0" marR="0" lvl="0" indent="0" algn="ctr" defTabSz="914400" rtl="0" eaLnBrk="1" fontAlgn="auto" latinLnBrk="0" hangingPunct="1">
                        <a:lnSpc>
                          <a:spcPct val="150000"/>
                        </a:lnSpc>
                        <a:spcBef>
                          <a:spcPct val="0"/>
                        </a:spcBef>
                        <a:spcAft>
                          <a:spcPct val="0"/>
                        </a:spcAft>
                        <a:buClrTx/>
                        <a:buSzTx/>
                        <a:buFontTx/>
                        <a:buNone/>
                        <a:defRPr/>
                      </a:pPr>
                      <a:r>
                        <a:rPr lang="zh-CN" altLang="en-US" sz="2400" b="1" baseline="0">
                          <a:solidFill>
                            <a:schemeClr val="tx1"/>
                          </a:solidFill>
                          <a:latin typeface="方正黑体_GBK" panose="03000509000000000000" charset="-122"/>
                          <a:ea typeface="方正黑体_GBK" panose="03000509000000000000" charset="-122"/>
                        </a:rPr>
                        <a:t>板块位置</a:t>
                      </a:r>
                      <a:endParaRPr lang="zh-CN" altLang="en-US" sz="2400" b="1"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c>
                  <a:txBody>
                    <a:bodyPr vert="horz" wrap="square"/>
                    <a:lstStyle/>
                    <a:p>
                      <a:pPr marL="0" algn="l" defTabSz="914400" rtl="0" eaLnBrk="1" latinLnBrk="0" hangingPunct="1">
                        <a:lnSpc>
                          <a:spcPct val="150000"/>
                        </a:lnSpc>
                      </a:pPr>
                      <a:r>
                        <a:rPr lang="zh-CN" altLang="en-US" sz="2400" kern="1200" baseline="0">
                          <a:solidFill>
                            <a:schemeClr val="tx1"/>
                          </a:solidFill>
                          <a:latin typeface="方正黑体_GBK" panose="03000509000000000000" charset="-122"/>
                          <a:ea typeface="方正黑体_GBK" panose="03000509000000000000" charset="-122"/>
                          <a:cs typeface="+mn-cs"/>
                        </a:rPr>
                        <a:t>火山、地震等自然灾害多发。</a:t>
                      </a:r>
                      <a:endParaRPr lang="zh-CN" altLang="en-US" sz="2400" kern="1200" baseline="0">
                        <a:solidFill>
                          <a:schemeClr val="tx1"/>
                        </a:solidFill>
                        <a:latin typeface="方正黑体_GBK" panose="03000509000000000000" charset="-122"/>
                        <a:ea typeface="方正黑体_GBK" panose="03000509000000000000" charset="-122"/>
                        <a:cs typeface="+mn-cs"/>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2" name="图片 125" title=""/>
          <p:cNvPicPr>
            <a:picLocks noChangeAspect="1"/>
          </p:cNvPicPr>
          <p:nvPr>
            <p:custDataLst>
              <p:tags r:id="rId6"/>
            </p:custDataLst>
          </p:nvPr>
        </p:nvPicPr>
        <p:blipFill>
          <a:blip r:embed="rId5"/>
          <a:stretch>
            <a:fillRect/>
          </a:stretch>
        </p:blipFill>
        <p:spPr>
          <a:xfrm>
            <a:off x="41275" y="570865"/>
            <a:ext cx="361315" cy="361315"/>
          </a:xfrm>
          <a:prstGeom prst="rect">
            <a:avLst/>
          </a:prstGeom>
          <a:noFill/>
          <a:ln>
            <a:noFill/>
          </a:ln>
        </p:spPr>
      </p:pic>
      <p:sp>
        <p:nvSpPr>
          <p:cNvPr id="26" name="文本框 25" title=""/>
          <p:cNvSpPr txBox="1"/>
          <p:nvPr>
            <p:custDataLst>
              <p:tags r:id="rId7"/>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 name="文本框 1" title=""/>
          <p:cNvSpPr txBox="1"/>
          <p:nvPr>
            <p:custDataLst>
              <p:tags r:id="rId8"/>
            </p:custDataLst>
          </p:nvPr>
        </p:nvSpPr>
        <p:spPr>
          <a:xfrm>
            <a:off x="511810" y="1151255"/>
            <a:ext cx="2023745" cy="460375"/>
          </a:xfrm>
          <a:prstGeom prst="rect">
            <a:avLst/>
          </a:prstGeom>
          <a:noFill/>
        </p:spPr>
        <p:txBody>
          <a:bodyPr wrap="square" rtlCol="0" anchor="t">
            <a:spAutoFit/>
          </a:bodyPr>
          <a:lstStyle/>
          <a:p>
            <a:r>
              <a:rPr lang="zh-CN" altLang="en-US" sz="2400" b="1">
                <a:solidFill>
                  <a:schemeClr val="accent1"/>
                </a:solidFill>
                <a:effectLst/>
                <a:latin typeface="方正黑体_GBK" panose="03000509000000000000" charset="-122"/>
                <a:ea typeface="方正黑体_GBK" panose="03000509000000000000" charset="-122"/>
                <a:sym typeface="+mn-ea"/>
              </a:rPr>
              <a:t>【拓展延伸】</a:t>
            </a:r>
            <a:endParaRPr lang="zh-CN" altLang="en-US" sz="2400" b="1">
              <a:solidFill>
                <a:schemeClr val="accent1"/>
              </a:solidFill>
              <a:effectLst/>
              <a:latin typeface="方正黑体_GBK" panose="03000509000000000000" charset="-122"/>
              <a:ea typeface="方正黑体_GBK" panose="03000509000000000000" charset="-122"/>
              <a:sym typeface="+mn-ea"/>
            </a:endParaRPr>
          </a:p>
        </p:txBody>
      </p:sp>
      <p:sp>
        <p:nvSpPr>
          <p:cNvPr id="25" name="文本框 24" title=""/>
          <p:cNvSpPr txBox="1"/>
          <p:nvPr>
            <p:custDataLst>
              <p:tags r:id="rId9"/>
            </p:custDataLst>
          </p:nvPr>
        </p:nvSpPr>
        <p:spPr>
          <a:xfrm>
            <a:off x="439420" y="529590"/>
            <a:ext cx="54813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定位置</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16" name="矩形 15" title=""/>
          <p:cNvSpPr/>
          <p:nvPr>
            <p:custDataLst>
              <p:tags r:id="rId4"/>
            </p:custDataLst>
          </p:nvPr>
        </p:nvSpPr>
        <p:spPr>
          <a:xfrm>
            <a:off x="4270375" y="3693160"/>
            <a:ext cx="605790" cy="374650"/>
          </a:xfrm>
          <a:prstGeom prst="rect">
            <a:avLst/>
          </a:prstGeom>
          <a:solidFill>
            <a:schemeClr val="accent4">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黑体_GBK" panose="03000509000000000000" charset="-122"/>
              <a:ea typeface="方正黑体_GBK" panose="03000509000000000000" charset="-122"/>
            </a:endParaRPr>
          </a:p>
        </p:txBody>
      </p:sp>
      <p:sp>
        <p:nvSpPr>
          <p:cNvPr id="14" name="矩形 13" title=""/>
          <p:cNvSpPr/>
          <p:nvPr>
            <p:custDataLst>
              <p:tags r:id="rId5"/>
            </p:custDataLst>
          </p:nvPr>
        </p:nvSpPr>
        <p:spPr>
          <a:xfrm>
            <a:off x="561340" y="3693160"/>
            <a:ext cx="2563495" cy="374650"/>
          </a:xfrm>
          <a:prstGeom prst="rect">
            <a:avLst/>
          </a:prstGeom>
          <a:solidFill>
            <a:schemeClr val="accent4">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黑体_GBK" panose="03000509000000000000" charset="-122"/>
              <a:ea typeface="方正黑体_GBK" panose="03000509000000000000" charset="-122"/>
            </a:endParaRPr>
          </a:p>
        </p:txBody>
      </p:sp>
      <p:sp>
        <p:nvSpPr>
          <p:cNvPr id="4" name="文本框 3" title=""/>
          <p:cNvSpPr txBox="1"/>
          <p:nvPr>
            <p:custDataLst>
              <p:tags r:id="rId6"/>
            </p:custDataLst>
          </p:nvPr>
        </p:nvSpPr>
        <p:spPr>
          <a:xfrm>
            <a:off x="501015" y="1231265"/>
            <a:ext cx="6096000" cy="460375"/>
          </a:xfrm>
          <a:prstGeom prst="rect">
            <a:avLst/>
          </a:prstGeom>
          <a:noFill/>
        </p:spPr>
        <p:txBody>
          <a:bodyPr wrap="square" rtlCol="0" anchor="t">
            <a:spAutoFit/>
          </a:bodyPr>
          <a:lstStyle/>
          <a:p>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1</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）当两地在同一条经线或纬线上</a:t>
            </a:r>
            <a:endPar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9" name="文本框 8" title=""/>
          <p:cNvSpPr txBox="1"/>
          <p:nvPr>
            <p:custDataLst>
              <p:tags r:id="rId7"/>
            </p:custDataLst>
          </p:nvPr>
        </p:nvSpPr>
        <p:spPr>
          <a:xfrm>
            <a:off x="501015" y="1857375"/>
            <a:ext cx="11189970" cy="2341245"/>
          </a:xfrm>
          <a:prstGeom prst="rect">
            <a:avLst/>
          </a:prstGeom>
          <a:solidFill>
            <a:schemeClr val="accent4">
              <a:lumMod val="20000"/>
              <a:lumOff val="80000"/>
            </a:schemeClr>
          </a:solidFill>
          <a:ln>
            <a:solidFill>
              <a:schemeClr val="tx1"/>
            </a:solidFill>
          </a:ln>
        </p:spPr>
        <p:txBody>
          <a:bodyPr wrap="square" rtlCol="0" anchor="t">
            <a:noAutofit/>
          </a:bodyPr>
          <a:lstStyle/>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sym typeface="+mn-ea"/>
              </a:rPr>
              <a:t>①经线指示南北方向：同一经线上的两点互为</a:t>
            </a:r>
            <a:r>
              <a:rPr lang="en-US" altLang="zh-CN" sz="2400" b="1">
                <a:latin typeface="方正黑体_GBK" panose="03000509000000000000" charset="-122"/>
                <a:ea typeface="方正黑体_GBK" panose="03000509000000000000" charset="-122"/>
                <a:cs typeface="方正黑体_GBK" panose="03000509000000000000" charset="-122"/>
                <a:sym typeface="+mn-ea"/>
              </a:rPr>
              <a:t>_________</a:t>
            </a:r>
            <a:r>
              <a:rPr lang="zh-CN" altLang="en-US" sz="2400" b="1">
                <a:latin typeface="方正黑体_GBK" panose="03000509000000000000" charset="-122"/>
                <a:ea typeface="方正黑体_GBK" panose="03000509000000000000" charset="-122"/>
                <a:cs typeface="方正黑体_GBK" panose="03000509000000000000" charset="-122"/>
                <a:sym typeface="+mn-ea"/>
              </a:rPr>
              <a:t>关系；</a:t>
            </a:r>
            <a:endParaRPr lang="zh-CN" altLang="en-US"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sym typeface="+mn-ea"/>
              </a:rPr>
              <a:t>②纬线指示东西方向：同一纬线上的两点互为</a:t>
            </a:r>
            <a:r>
              <a:rPr lang="en-US" altLang="zh-CN" sz="2400" b="1">
                <a:latin typeface="方正黑体_GBK" panose="03000509000000000000" charset="-122"/>
                <a:ea typeface="方正黑体_GBK" panose="03000509000000000000" charset="-122"/>
                <a:cs typeface="方正黑体_GBK" panose="03000509000000000000" charset="-122"/>
                <a:sym typeface="+mn-ea"/>
              </a:rPr>
              <a:t>_________</a:t>
            </a:r>
            <a:r>
              <a:rPr lang="zh-CN" altLang="en-US" sz="2400" b="1">
                <a:latin typeface="方正黑体_GBK" panose="03000509000000000000" charset="-122"/>
                <a:ea typeface="方正黑体_GBK" panose="03000509000000000000" charset="-122"/>
                <a:cs typeface="方正黑体_GBK" panose="03000509000000000000" charset="-122"/>
                <a:sym typeface="+mn-ea"/>
              </a:rPr>
              <a:t>关系。</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sym typeface="+mn-ea"/>
              </a:rPr>
              <a:t>在地球仪上，南北方向是绝对的，北极点为最北点，南极点为最南点；</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东西方向是相对的</a:t>
            </a:r>
            <a:r>
              <a:rPr lang="zh-CN" altLang="en-US" sz="2400" b="1">
                <a:latin typeface="方正黑体_GBK" panose="03000509000000000000" charset="-122"/>
                <a:ea typeface="方正黑体_GBK" panose="03000509000000000000" charset="-122"/>
                <a:cs typeface="方正黑体_GBK" panose="03000509000000000000" charset="-122"/>
                <a:sym typeface="+mn-ea"/>
              </a:rPr>
              <a:t>，要根据</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劣弧</a:t>
            </a:r>
            <a:r>
              <a:rPr lang="zh-CN" altLang="en-US" sz="2400" b="1">
                <a:latin typeface="方正黑体_GBK" panose="03000509000000000000" charset="-122"/>
                <a:ea typeface="方正黑体_GBK" panose="03000509000000000000" charset="-122"/>
                <a:cs typeface="方正黑体_GBK" panose="03000509000000000000" charset="-122"/>
                <a:sym typeface="+mn-ea"/>
              </a:rPr>
              <a:t>进行判断</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p:txBody>
      </p:sp>
      <p:sp>
        <p:nvSpPr>
          <p:cNvPr id="15" name="文本框 14" title=""/>
          <p:cNvSpPr txBox="1"/>
          <p:nvPr>
            <p:custDataLst>
              <p:tags r:id="rId8"/>
            </p:custDataLst>
          </p:nvPr>
        </p:nvSpPr>
        <p:spPr>
          <a:xfrm>
            <a:off x="6572103" y="1964130"/>
            <a:ext cx="1428750" cy="460375"/>
          </a:xfrm>
          <a:prstGeom prst="rect">
            <a:avLst/>
          </a:prstGeom>
          <a:noFill/>
        </p:spPr>
        <p:txBody>
          <a:bodyPr wrap="square">
            <a:spAutoFit/>
          </a:bodyPr>
          <a:lstStyle/>
          <a:p>
            <a:pPr algn="ctr"/>
            <a:r>
              <a:rPr lang="zh-CN" altLang="en-US" sz="2400" b="1">
                <a:solidFill>
                  <a:srgbClr val="FF0000"/>
                </a:solidFill>
                <a:latin typeface="方正黑体_GBK" panose="03000509000000000000" charset="-122"/>
                <a:ea typeface="方正黑体_GBK" panose="03000509000000000000" charset="-122"/>
              </a:rPr>
              <a:t>正南正北</a:t>
            </a:r>
            <a:endParaRPr lang="zh-CN" altLang="en-US" sz="2400" b="1">
              <a:solidFill>
                <a:srgbClr val="FF0000"/>
              </a:solidFill>
              <a:latin typeface="方正黑体_GBK" panose="03000509000000000000" charset="-122"/>
              <a:ea typeface="方正黑体_GBK" panose="03000509000000000000" charset="-122"/>
            </a:endParaRPr>
          </a:p>
        </p:txBody>
      </p:sp>
      <p:sp>
        <p:nvSpPr>
          <p:cNvPr id="17" name="文本框 16" title=""/>
          <p:cNvSpPr txBox="1"/>
          <p:nvPr>
            <p:custDataLst>
              <p:tags r:id="rId9"/>
            </p:custDataLst>
          </p:nvPr>
        </p:nvSpPr>
        <p:spPr>
          <a:xfrm>
            <a:off x="6560673" y="2507744"/>
            <a:ext cx="1428750"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正东正西</a:t>
            </a:r>
            <a:endParaRPr lang="zh-CN" altLang="en-US" b="1">
              <a:solidFill>
                <a:srgbClr val="FF0000"/>
              </a:solidFill>
              <a:latin typeface="方正黑体_GBK" panose="03000509000000000000" charset="-122"/>
              <a:ea typeface="方正黑体_GBK" panose="03000509000000000000" charset="-122"/>
            </a:endParaRPr>
          </a:p>
        </p:txBody>
      </p:sp>
      <p:pic>
        <p:nvPicPr>
          <p:cNvPr id="7174" name="Picture 6" title=""/>
          <p:cNvPicPr>
            <a:picLocks noChangeAspect="1" noChangeArrowheads="1"/>
          </p:cNvPicPr>
          <p:nvPr>
            <p:custDataLst>
              <p:tags r:id="rId11"/>
            </p:custDataLst>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96870" y="4195445"/>
            <a:ext cx="2469515" cy="2208530"/>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title=""/>
          <p:cNvSpPr/>
          <p:nvPr>
            <p:custDataLst>
              <p:tags r:id="rId12"/>
            </p:custDataLst>
          </p:nvPr>
        </p:nvSpPr>
        <p:spPr>
          <a:xfrm>
            <a:off x="5794375" y="4396105"/>
            <a:ext cx="3475355" cy="460375"/>
          </a:xfrm>
          <a:prstGeom prst="rect">
            <a:avLst/>
          </a:prstGeom>
        </p:spPr>
        <p:txBody>
          <a:bodyPr wrap="square">
            <a:spAutoFit/>
          </a:bodyPr>
          <a:lstStyle/>
          <a:p>
            <a:pPr algn="l"/>
            <a:r>
              <a:rPr lang="en-US" altLang="zh-CN"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A</a:t>
            </a:r>
            <a:r>
              <a:rPr lang="zh-CN" altLang="en-US"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位于</a:t>
            </a:r>
            <a:r>
              <a:rPr lang="en-US" altLang="zh-CN"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B</a:t>
            </a:r>
            <a:r>
              <a:rPr lang="zh-CN" altLang="en-US"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的</a:t>
            </a:r>
            <a:r>
              <a:rPr lang="en-US" altLang="zh-CN" sz="2400" b="1">
                <a:latin typeface="方正黑体_GBK" panose="03000509000000000000" charset="-122"/>
                <a:ea typeface="方正黑体_GBK" panose="03000509000000000000" charset="-122"/>
                <a:cs typeface="方正黑体_GBK" panose="03000509000000000000" charset="-122"/>
                <a:sym typeface="+mn-ea"/>
              </a:rPr>
              <a:t>_____ </a:t>
            </a:r>
            <a:r>
              <a:rPr lang="en-US" altLang="zh-CN"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mn-ea"/>
              </a:rPr>
              <a:t>方位</a:t>
            </a:r>
            <a:endParaRPr lang="zh-CN" altLang="en-US" sz="2400" b="1">
              <a:latin typeface="方正黑体_GBK" panose="03000509000000000000" charset="-122"/>
              <a:ea typeface="方正黑体_GBK" panose="03000509000000000000" charset="-122"/>
              <a:cs typeface="方正黑体_GBK" panose="03000509000000000000" charset="-122"/>
              <a:sym typeface="+mn-ea"/>
            </a:endParaRPr>
          </a:p>
        </p:txBody>
      </p:sp>
      <p:sp>
        <p:nvSpPr>
          <p:cNvPr id="33" name="矩形 32" title=""/>
          <p:cNvSpPr/>
          <p:nvPr>
            <p:custDataLst>
              <p:tags r:id="rId13"/>
            </p:custDataLst>
          </p:nvPr>
        </p:nvSpPr>
        <p:spPr>
          <a:xfrm>
            <a:off x="5794375" y="5066665"/>
            <a:ext cx="3438525" cy="460375"/>
          </a:xfrm>
          <a:prstGeom prst="rect">
            <a:avLst/>
          </a:prstGeom>
        </p:spPr>
        <p:txBody>
          <a:bodyPr wrap="square">
            <a:spAutoFit/>
          </a:bodyPr>
          <a:lstStyle/>
          <a:p>
            <a:pPr algn="l"/>
            <a:r>
              <a:rPr lang="en-US" altLang="zh-CN"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C</a:t>
            </a:r>
            <a:r>
              <a:rPr lang="zh-CN" altLang="en-US"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位于</a:t>
            </a:r>
            <a:r>
              <a:rPr lang="en-US" altLang="zh-CN"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B</a:t>
            </a:r>
            <a:r>
              <a:rPr lang="zh-CN" altLang="en-US"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的</a:t>
            </a:r>
            <a:r>
              <a:rPr lang="en-US" altLang="zh-CN" sz="2400" b="1">
                <a:latin typeface="方正黑体_GBK" panose="03000509000000000000" charset="-122"/>
                <a:ea typeface="方正黑体_GBK" panose="03000509000000000000" charset="-122"/>
                <a:cs typeface="方正黑体_GBK" panose="03000509000000000000" charset="-122"/>
                <a:sym typeface="+mn-ea"/>
              </a:rPr>
              <a:t>_____ </a:t>
            </a:r>
            <a:r>
              <a:rPr lang="en-US" altLang="zh-CN"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mn-ea"/>
              </a:rPr>
              <a:t>方位</a:t>
            </a:r>
            <a:endParaRPr lang="zh-CN" altLang="en-US" sz="2400" b="1" spc="300">
              <a:solidFill>
                <a:schemeClr val="bg2">
                  <a:lumMod val="25000"/>
                </a:schemeClr>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endParaRPr>
          </a:p>
        </p:txBody>
      </p:sp>
      <p:sp>
        <p:nvSpPr>
          <p:cNvPr id="34" name="矩形 33" title=""/>
          <p:cNvSpPr/>
          <p:nvPr>
            <p:custDataLst>
              <p:tags r:id="rId14"/>
            </p:custDataLst>
          </p:nvPr>
        </p:nvSpPr>
        <p:spPr>
          <a:xfrm>
            <a:off x="5794375" y="5737860"/>
            <a:ext cx="3492500" cy="460375"/>
          </a:xfrm>
          <a:prstGeom prst="rect">
            <a:avLst/>
          </a:prstGeom>
        </p:spPr>
        <p:txBody>
          <a:bodyPr wrap="square">
            <a:spAutoFit/>
          </a:bodyPr>
          <a:lstStyle/>
          <a:p>
            <a:r>
              <a:rPr lang="en-US" altLang="zh-CN" sz="2400" b="1" spc="300">
                <a:solidFill>
                  <a:srgbClr val="FF0000"/>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A</a:t>
            </a:r>
            <a:r>
              <a:rPr lang="zh-CN" altLang="en-US" sz="2400" b="1" spc="300">
                <a:solidFill>
                  <a:srgbClr val="FF0000"/>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位于</a:t>
            </a:r>
            <a:r>
              <a:rPr lang="en-US" altLang="zh-CN" sz="2400" b="1" spc="300">
                <a:solidFill>
                  <a:srgbClr val="FF0000"/>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C</a:t>
            </a:r>
            <a:r>
              <a:rPr lang="zh-CN" altLang="en-US" sz="2400" b="1" spc="300">
                <a:solidFill>
                  <a:srgbClr val="FF0000"/>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rPr>
              <a:t>的什么方位？</a:t>
            </a:r>
            <a:endParaRPr lang="zh-CN" altLang="en-US" sz="2400" b="1" spc="300">
              <a:solidFill>
                <a:srgbClr val="FF0000"/>
              </a:solidFill>
              <a:latin typeface="方正黑体_GBK" panose="03000509000000000000" charset="-122"/>
              <a:ea typeface="方正黑体_GBK" panose="03000509000000000000" charset="-122"/>
              <a:cs typeface="方正黑体_GBK" panose="03000509000000000000" charset="-122"/>
              <a:sym typeface="Arial" panose="020b0604020202020204" pitchFamily="34" charset="0"/>
            </a:endParaRPr>
          </a:p>
        </p:txBody>
      </p:sp>
      <p:sp>
        <p:nvSpPr>
          <p:cNvPr id="12" name="文本框 11" title=""/>
          <p:cNvSpPr txBox="1"/>
          <p:nvPr>
            <p:custDataLst>
              <p:tags r:id="rId15"/>
            </p:custDataLst>
          </p:nvPr>
        </p:nvSpPr>
        <p:spPr>
          <a:xfrm>
            <a:off x="7342505" y="4364355"/>
            <a:ext cx="893445" cy="460375"/>
          </a:xfrm>
          <a:prstGeom prst="rect">
            <a:avLst/>
          </a:prstGeom>
          <a:noFill/>
        </p:spPr>
        <p:txBody>
          <a:bodyPr wrap="square" rtlCol="0">
            <a:spAutoFit/>
          </a:bodyPr>
          <a:lstStyle/>
          <a:p>
            <a:pPr algn="ctr"/>
            <a:r>
              <a:rPr lang="zh-CN" altLang="en-US" sz="2400" b="1" spc="300">
                <a:solidFill>
                  <a:srgbClr val="FF0000"/>
                </a:solidFill>
                <a:latin typeface="方正黑体_GBK" panose="03000509000000000000" charset="-122"/>
                <a:ea typeface="方正黑体_GBK" panose="03000509000000000000" charset="-122"/>
                <a:cs typeface="方正大标宋简体" panose="03000509000000000000" charset="-122"/>
                <a:sym typeface="Arial" panose="020b0604020202020204" pitchFamily="34" charset="0"/>
              </a:rPr>
              <a:t>正西</a:t>
            </a:r>
            <a:endParaRPr lang="zh-CN" altLang="en-US" sz="2400" b="1" spc="300">
              <a:solidFill>
                <a:srgbClr val="FF0000"/>
              </a:solidFill>
              <a:latin typeface="方正黑体_GBK" panose="03000509000000000000" charset="-122"/>
              <a:ea typeface="方正黑体_GBK" panose="03000509000000000000" charset="-122"/>
              <a:cs typeface="方正大标宋简体" panose="03000509000000000000" charset="-122"/>
              <a:sym typeface="Arial" panose="020b0604020202020204" pitchFamily="34" charset="0"/>
            </a:endParaRPr>
          </a:p>
        </p:txBody>
      </p:sp>
      <p:sp>
        <p:nvSpPr>
          <p:cNvPr id="13" name="文本框 12" title=""/>
          <p:cNvSpPr txBox="1"/>
          <p:nvPr>
            <p:custDataLst>
              <p:tags r:id="rId16"/>
            </p:custDataLst>
          </p:nvPr>
        </p:nvSpPr>
        <p:spPr>
          <a:xfrm>
            <a:off x="7306945" y="5028565"/>
            <a:ext cx="929005" cy="460375"/>
          </a:xfrm>
          <a:prstGeom prst="rect">
            <a:avLst/>
          </a:prstGeom>
          <a:noFill/>
        </p:spPr>
        <p:txBody>
          <a:bodyPr wrap="square" rtlCol="0">
            <a:spAutoFit/>
          </a:bodyPr>
          <a:lstStyle/>
          <a:p>
            <a:pPr algn="ctr"/>
            <a:r>
              <a:rPr lang="zh-CN" altLang="en-US" sz="2400" b="1" spc="300">
                <a:solidFill>
                  <a:srgbClr val="FF0000"/>
                </a:solidFill>
                <a:latin typeface="方正黑体_GBK" panose="03000509000000000000" charset="-122"/>
                <a:ea typeface="方正黑体_GBK" panose="03000509000000000000" charset="-122"/>
                <a:cs typeface="方正大标宋简体" panose="03000509000000000000" charset="-122"/>
                <a:sym typeface="Arial" panose="020b0604020202020204" pitchFamily="34" charset="0"/>
              </a:rPr>
              <a:t>正南</a:t>
            </a:r>
            <a:endParaRPr lang="zh-CN" altLang="en-US" sz="2400" b="1" spc="300">
              <a:solidFill>
                <a:srgbClr val="FF0000"/>
              </a:solidFill>
              <a:latin typeface="方正黑体_GBK" panose="03000509000000000000" charset="-122"/>
              <a:ea typeface="方正黑体_GBK" panose="03000509000000000000" charset="-122"/>
              <a:cs typeface="方正大标宋简体" panose="03000509000000000000" charset="-122"/>
              <a:sym typeface="Arial" panose="020b0604020202020204" pitchFamily="34" charset="0"/>
            </a:endParaRPr>
          </a:p>
        </p:txBody>
      </p:sp>
      <p:pic>
        <p:nvPicPr>
          <p:cNvPr id="18" name="图片 125" title=""/>
          <p:cNvPicPr>
            <a:picLocks noChangeAspect="1"/>
          </p:cNvPicPr>
          <p:nvPr>
            <p:custDataLst>
              <p:tags r:id="rId18"/>
            </p:custDataLst>
          </p:nvPr>
        </p:nvPicPr>
        <p:blipFill>
          <a:blip r:embed="rId17"/>
          <a:stretch>
            <a:fillRect/>
          </a:stretch>
        </p:blipFill>
        <p:spPr>
          <a:xfrm>
            <a:off x="41275" y="570865"/>
            <a:ext cx="361315" cy="361315"/>
          </a:xfrm>
          <a:prstGeom prst="rect">
            <a:avLst/>
          </a:prstGeom>
          <a:noFill/>
          <a:ln>
            <a:noFill/>
          </a:ln>
        </p:spPr>
      </p:pic>
      <p:sp>
        <p:nvSpPr>
          <p:cNvPr id="19" name="文本框 18" title=""/>
          <p:cNvSpPr txBox="1"/>
          <p:nvPr>
            <p:custDataLst>
              <p:tags r:id="rId19"/>
            </p:custDataLst>
          </p:nvPr>
        </p:nvSpPr>
        <p:spPr>
          <a:xfrm>
            <a:off x="439420" y="529590"/>
            <a:ext cx="517271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定方向</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a:p>
            <a:pPr algn="just" defTabSz="266700" fontAlgn="ctr">
              <a:lnSpc>
                <a:spcPct val="80000"/>
              </a:lnSpc>
              <a:spcBef>
                <a:spcPct val="0"/>
              </a:spcBef>
              <a:spcAft>
                <a:spcPct val="0"/>
              </a:spcAft>
            </a:pP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20"/>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34" grpId="0"/>
      <p:bldP spid="12" grpId="0"/>
      <p:bldP spid="13" grpId="0"/>
      <p:bldP spid="14" grpId="0" animBg="1"/>
      <p:bldP spid="16" grpId="0" animBg="1"/>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4" name="文本框 3" title=""/>
          <p:cNvSpPr txBox="1"/>
          <p:nvPr>
            <p:custDataLst>
              <p:tags r:id="rId4"/>
            </p:custDataLst>
          </p:nvPr>
        </p:nvSpPr>
        <p:spPr>
          <a:xfrm>
            <a:off x="213995" y="1048385"/>
            <a:ext cx="6096000" cy="460375"/>
          </a:xfrm>
          <a:prstGeom prst="rect">
            <a:avLst/>
          </a:prstGeom>
          <a:noFill/>
        </p:spPr>
        <p:txBody>
          <a:bodyPr wrap="square" rtlCol="0" anchor="t">
            <a:spAutoFit/>
          </a:bodyPr>
          <a:lstStyle/>
          <a:p>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（2）当两地不在同一条经线或纬线上</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9" name="文本框 8" title=""/>
          <p:cNvSpPr txBox="1"/>
          <p:nvPr>
            <p:custDataLst>
              <p:tags r:id="rId5"/>
            </p:custDataLst>
          </p:nvPr>
        </p:nvSpPr>
        <p:spPr>
          <a:xfrm>
            <a:off x="203200" y="1632585"/>
            <a:ext cx="9149715" cy="2158365"/>
          </a:xfrm>
          <a:prstGeom prst="rect">
            <a:avLst/>
          </a:prstGeom>
          <a:solidFill>
            <a:schemeClr val="accent4">
              <a:lumMod val="20000"/>
              <a:lumOff val="80000"/>
            </a:schemeClr>
          </a:solidFill>
          <a:ln>
            <a:solidFill>
              <a:schemeClr val="tx1"/>
            </a:solidFill>
          </a:ln>
        </p:spPr>
        <p:txBody>
          <a:bodyPr wrap="square">
            <a:spAutoFit/>
          </a:bodyPr>
          <a:lstStyle>
            <a:defPPr>
              <a:defRPr lang="zh-CN"/>
            </a:defPPr>
            <a:lvl1pPr>
              <a:lnSpc>
                <a:spcPct val="150000"/>
              </a:lnSpc>
              <a:defRPr sz="2400">
                <a:latin typeface="Times New Roman"/>
                <a:ea typeface="宋体" panose="02010600030101010101" pitchFamily="2" charset="-122"/>
              </a:defRPr>
            </a:lvl1pPr>
          </a:lstStyle>
          <a:p>
            <a:pPr>
              <a:lnSpc>
                <a:spcPct val="140000"/>
              </a:lnSpc>
            </a:pPr>
            <a:r>
              <a:rPr lang="zh-CN" altLang="en-US" b="1">
                <a:latin typeface="方正黑体_GBK" panose="03000509000000000000" charset="-122"/>
                <a:ea typeface="方正黑体_GBK" panose="03000509000000000000" charset="-122"/>
                <a:cs typeface="方正黑体_GBK" panose="03000509000000000000" charset="-122"/>
              </a:rPr>
              <a:t>①</a:t>
            </a:r>
            <a:r>
              <a:rPr lang="zh-CN" altLang="en-US" b="1">
                <a:solidFill>
                  <a:srgbClr val="4F0FBD"/>
                </a:solidFill>
                <a:latin typeface="方正黑体_GBK" panose="03000509000000000000" charset="-122"/>
                <a:ea typeface="方正黑体_GBK" panose="03000509000000000000" charset="-122"/>
                <a:cs typeface="方正黑体_GBK" panose="03000509000000000000" charset="-122"/>
              </a:rPr>
              <a:t>以纬度或极点确定南北方向</a:t>
            </a:r>
            <a:r>
              <a:rPr lang="zh-CN" altLang="en-US" b="1">
                <a:latin typeface="方正黑体_GBK" panose="03000509000000000000" charset="-122"/>
                <a:ea typeface="方正黑体_GBK" panose="03000509000000000000" charset="-122"/>
                <a:cs typeface="方正黑体_GBK" panose="03000509000000000000" charset="-122"/>
              </a:rPr>
              <a:t>：</a:t>
            </a:r>
            <a:endParaRPr lang="zh-CN" altLang="en-US" b="1">
              <a:latin typeface="方正黑体_GBK" panose="03000509000000000000" charset="-122"/>
              <a:ea typeface="方正黑体_GBK" panose="03000509000000000000" charset="-122"/>
              <a:cs typeface="方正黑体_GBK" panose="03000509000000000000" charset="-122"/>
            </a:endParaRPr>
          </a:p>
          <a:p>
            <a:pPr>
              <a:lnSpc>
                <a:spcPct val="140000"/>
              </a:lnSpc>
            </a:pPr>
            <a:r>
              <a:rPr lang="en-US" altLang="zh-CN" b="1">
                <a:latin typeface="方正黑体_GBK" panose="03000509000000000000" charset="-122"/>
                <a:ea typeface="方正黑体_GBK" panose="03000509000000000000" charset="-122"/>
                <a:cs typeface="方正黑体_GBK" panose="03000509000000000000" charset="-122"/>
              </a:rPr>
              <a:t>A.</a:t>
            </a:r>
            <a:r>
              <a:rPr lang="zh-CN" altLang="en-US" b="1">
                <a:latin typeface="方正黑体_GBK" panose="03000509000000000000" charset="-122"/>
                <a:ea typeface="方正黑体_GBK" panose="03000509000000000000" charset="-122"/>
                <a:cs typeface="方正黑体_GBK" panose="03000509000000000000" charset="-122"/>
              </a:rPr>
              <a:t>同为北纬，度数大的</a:t>
            </a:r>
            <a:r>
              <a:rPr lang="en-US" altLang="zh-CN" b="1">
                <a:latin typeface="方正黑体_GBK" panose="03000509000000000000" charset="-122"/>
                <a:ea typeface="方正黑体_GBK" panose="03000509000000000000" charset="-122"/>
                <a:cs typeface="方正黑体_GBK" panose="03000509000000000000" charset="-122"/>
              </a:rPr>
              <a:t>_____</a:t>
            </a:r>
            <a:r>
              <a:rPr lang="zh-CN" altLang="en-US" b="1">
                <a:latin typeface="方正黑体_GBK" panose="03000509000000000000" charset="-122"/>
                <a:ea typeface="方正黑体_GBK" panose="03000509000000000000" charset="-122"/>
                <a:cs typeface="方正黑体_GBK" panose="03000509000000000000" charset="-122"/>
              </a:rPr>
              <a:t>；同为南纬，度数大的</a:t>
            </a:r>
            <a:r>
              <a:rPr lang="en-US" altLang="zh-CN" b="1">
                <a:latin typeface="方正黑体_GBK" panose="03000509000000000000" charset="-122"/>
                <a:ea typeface="方正黑体_GBK" panose="03000509000000000000" charset="-122"/>
                <a:cs typeface="方正黑体_GBK" panose="03000509000000000000" charset="-122"/>
              </a:rPr>
              <a:t>_____</a:t>
            </a:r>
            <a:r>
              <a:rPr lang="zh-CN" altLang="en-US" b="1">
                <a:latin typeface="方正黑体_GBK" panose="03000509000000000000" charset="-122"/>
                <a:ea typeface="方正黑体_GBK" panose="03000509000000000000" charset="-122"/>
                <a:cs typeface="方正黑体_GBK" panose="03000509000000000000" charset="-122"/>
              </a:rPr>
              <a:t>。</a:t>
            </a:r>
            <a:endParaRPr lang="zh-CN" altLang="en-US" b="1">
              <a:latin typeface="方正黑体_GBK" panose="03000509000000000000" charset="-122"/>
              <a:ea typeface="方正黑体_GBK" panose="03000509000000000000" charset="-122"/>
              <a:cs typeface="方正黑体_GBK" panose="03000509000000000000" charset="-122"/>
            </a:endParaRPr>
          </a:p>
          <a:p>
            <a:pPr>
              <a:lnSpc>
                <a:spcPct val="140000"/>
              </a:lnSpc>
            </a:pPr>
            <a:r>
              <a:rPr lang="en-US" altLang="zh-CN" b="1">
                <a:latin typeface="方正黑体_GBK" panose="03000509000000000000" charset="-122"/>
                <a:ea typeface="方正黑体_GBK" panose="03000509000000000000" charset="-122"/>
                <a:cs typeface="方正黑体_GBK" panose="03000509000000000000" charset="-122"/>
              </a:rPr>
              <a:t>B.</a:t>
            </a:r>
            <a:r>
              <a:rPr lang="zh-CN" altLang="en-US" b="1">
                <a:latin typeface="方正黑体_GBK" panose="03000509000000000000" charset="-122"/>
                <a:ea typeface="方正黑体_GBK" panose="03000509000000000000" charset="-122"/>
                <a:cs typeface="方正黑体_GBK" panose="03000509000000000000" charset="-122"/>
              </a:rPr>
              <a:t>不同南北纬，北纬</a:t>
            </a:r>
            <a:r>
              <a:rPr lang="en-US" altLang="zh-CN" b="1">
                <a:latin typeface="方正黑体_GBK" panose="03000509000000000000" charset="-122"/>
                <a:ea typeface="方正黑体_GBK" panose="03000509000000000000" charset="-122"/>
                <a:cs typeface="方正黑体_GBK" panose="03000509000000000000" charset="-122"/>
              </a:rPr>
              <a:t>_____</a:t>
            </a:r>
            <a:r>
              <a:rPr lang="zh-CN" altLang="en-US" b="1">
                <a:latin typeface="方正黑体_GBK" panose="03000509000000000000" charset="-122"/>
                <a:ea typeface="方正黑体_GBK" panose="03000509000000000000" charset="-122"/>
                <a:cs typeface="方正黑体_GBK" panose="03000509000000000000" charset="-122"/>
              </a:rPr>
              <a:t>，南纬</a:t>
            </a:r>
            <a:r>
              <a:rPr lang="en-US" altLang="zh-CN" b="1">
                <a:latin typeface="方正黑体_GBK" panose="03000509000000000000" charset="-122"/>
                <a:ea typeface="方正黑体_GBK" panose="03000509000000000000" charset="-122"/>
                <a:cs typeface="方正黑体_GBK" panose="03000509000000000000" charset="-122"/>
              </a:rPr>
              <a:t>_____</a:t>
            </a:r>
            <a:r>
              <a:rPr lang="zh-CN" altLang="en-US" b="1">
                <a:latin typeface="方正黑体_GBK" panose="03000509000000000000" charset="-122"/>
                <a:ea typeface="方正黑体_GBK" panose="03000509000000000000" charset="-122"/>
                <a:cs typeface="方正黑体_GBK" panose="03000509000000000000" charset="-122"/>
              </a:rPr>
              <a:t>。</a:t>
            </a:r>
            <a:endParaRPr lang="zh-CN" altLang="en-US" b="1">
              <a:latin typeface="方正黑体_GBK" panose="03000509000000000000" charset="-122"/>
              <a:ea typeface="方正黑体_GBK" panose="03000509000000000000" charset="-122"/>
              <a:cs typeface="方正黑体_GBK" panose="03000509000000000000" charset="-122"/>
            </a:endParaRPr>
          </a:p>
          <a:p>
            <a:pPr>
              <a:lnSpc>
                <a:spcPct val="140000"/>
              </a:lnSpc>
            </a:pPr>
            <a:r>
              <a:rPr lang="en-US" altLang="zh-CN" b="1">
                <a:latin typeface="方正黑体_GBK" panose="03000509000000000000" charset="-122"/>
                <a:ea typeface="方正黑体_GBK" panose="03000509000000000000" charset="-122"/>
                <a:cs typeface="方正黑体_GBK" panose="03000509000000000000" charset="-122"/>
              </a:rPr>
              <a:t>C.</a:t>
            </a:r>
            <a:r>
              <a:rPr lang="zh-CN" altLang="en-US" b="1">
                <a:latin typeface="方正黑体_GBK" panose="03000509000000000000" charset="-122"/>
                <a:ea typeface="方正黑体_GBK" panose="03000509000000000000" charset="-122"/>
                <a:cs typeface="方正黑体_GBK" panose="03000509000000000000" charset="-122"/>
              </a:rPr>
              <a:t>越靠近北极点，越北；北极点周围任意点都在北极点的</a:t>
            </a:r>
            <a:r>
              <a:rPr lang="en-US" altLang="zh-CN" b="1">
                <a:latin typeface="方正黑体_GBK" panose="03000509000000000000" charset="-122"/>
                <a:ea typeface="方正黑体_GBK" panose="03000509000000000000" charset="-122"/>
                <a:cs typeface="方正黑体_GBK" panose="03000509000000000000" charset="-122"/>
              </a:rPr>
              <a:t>_______</a:t>
            </a:r>
            <a:r>
              <a:rPr lang="zh-CN" altLang="en-US" b="1">
                <a:latin typeface="方正黑体_GBK" panose="03000509000000000000" charset="-122"/>
                <a:ea typeface="方正黑体_GBK" panose="03000509000000000000" charset="-122"/>
                <a:cs typeface="方正黑体_GBK" panose="03000509000000000000" charset="-122"/>
              </a:rPr>
              <a:t>。</a:t>
            </a:r>
            <a:endParaRPr lang="zh-CN" altLang="en-US" b="1">
              <a:latin typeface="方正黑体_GBK" panose="03000509000000000000" charset="-122"/>
              <a:ea typeface="方正黑体_GBK" panose="03000509000000000000" charset="-122"/>
              <a:cs typeface="方正黑体_GBK" panose="03000509000000000000" charset="-122"/>
            </a:endParaRPr>
          </a:p>
        </p:txBody>
      </p:sp>
      <p:sp>
        <p:nvSpPr>
          <p:cNvPr id="14" name="文本框 13" title=""/>
          <p:cNvSpPr txBox="1"/>
          <p:nvPr>
            <p:custDataLst>
              <p:tags r:id="rId6"/>
            </p:custDataLst>
          </p:nvPr>
        </p:nvSpPr>
        <p:spPr>
          <a:xfrm>
            <a:off x="3322319" y="2214584"/>
            <a:ext cx="850849" cy="460375"/>
          </a:xfrm>
          <a:prstGeom prst="rect">
            <a:avLst/>
          </a:prstGeom>
          <a:noFill/>
        </p:spPr>
        <p:txBody>
          <a:bodyPr wrap="square">
            <a:spAutoFit/>
          </a:bodyPr>
          <a:lstStyle/>
          <a:p>
            <a:pPr algn="ctr"/>
            <a:r>
              <a:rPr lang="zh-CN" altLang="en-US" sz="2400" b="1">
                <a:solidFill>
                  <a:srgbClr val="FF0000"/>
                </a:solidFill>
                <a:latin typeface="方正黑体_GBK" panose="03000509000000000000" charset="-122"/>
                <a:ea typeface="方正黑体_GBK" panose="03000509000000000000" charset="-122"/>
              </a:rPr>
              <a:t>在北</a:t>
            </a:r>
            <a:endParaRPr lang="zh-CN" altLang="en-US" sz="2400" b="1">
              <a:solidFill>
                <a:srgbClr val="FF0000"/>
              </a:solidFill>
              <a:latin typeface="方正黑体_GBK" panose="03000509000000000000" charset="-122"/>
              <a:ea typeface="方正黑体_GBK" panose="03000509000000000000" charset="-122"/>
            </a:endParaRPr>
          </a:p>
        </p:txBody>
      </p:sp>
      <p:sp>
        <p:nvSpPr>
          <p:cNvPr id="15" name="文本框 14" title=""/>
          <p:cNvSpPr txBox="1"/>
          <p:nvPr>
            <p:custDataLst>
              <p:tags r:id="rId7"/>
            </p:custDataLst>
          </p:nvPr>
        </p:nvSpPr>
        <p:spPr>
          <a:xfrm>
            <a:off x="7176134" y="2214896"/>
            <a:ext cx="850849" cy="460375"/>
          </a:xfrm>
          <a:prstGeom prst="rect">
            <a:avLst/>
          </a:prstGeom>
          <a:noFill/>
        </p:spPr>
        <p:txBody>
          <a:bodyPr wrap="square">
            <a:spAutoFit/>
          </a:bodyPr>
          <a:lstStyle/>
          <a:p>
            <a:pPr algn="ctr"/>
            <a:r>
              <a:rPr lang="zh-CN" altLang="en-US" sz="2400" b="1">
                <a:solidFill>
                  <a:srgbClr val="FF0000"/>
                </a:solidFill>
                <a:latin typeface="方正黑体_GBK" panose="03000509000000000000" charset="-122"/>
                <a:ea typeface="方正黑体_GBK" panose="03000509000000000000" charset="-122"/>
              </a:rPr>
              <a:t>在南</a:t>
            </a:r>
            <a:endParaRPr lang="zh-CN" altLang="en-US" sz="2400" b="1">
              <a:solidFill>
                <a:srgbClr val="FF0000"/>
              </a:solidFill>
              <a:latin typeface="方正黑体_GBK" panose="03000509000000000000" charset="-122"/>
              <a:ea typeface="方正黑体_GBK" panose="03000509000000000000" charset="-122"/>
            </a:endParaRPr>
          </a:p>
        </p:txBody>
      </p:sp>
      <p:sp>
        <p:nvSpPr>
          <p:cNvPr id="16" name="文本框 15" title=""/>
          <p:cNvSpPr txBox="1"/>
          <p:nvPr>
            <p:custDataLst>
              <p:tags r:id="rId8"/>
            </p:custDataLst>
          </p:nvPr>
        </p:nvSpPr>
        <p:spPr>
          <a:xfrm>
            <a:off x="2973704" y="2743540"/>
            <a:ext cx="850849" cy="460375"/>
          </a:xfrm>
          <a:prstGeom prst="rect">
            <a:avLst/>
          </a:prstGeom>
          <a:noFill/>
        </p:spPr>
        <p:txBody>
          <a:bodyPr wrap="square">
            <a:spAutoFit/>
          </a:bodyPr>
          <a:lstStyle/>
          <a:p>
            <a:pPr algn="ctr"/>
            <a:r>
              <a:rPr lang="zh-CN" altLang="en-US" sz="2400" b="1">
                <a:solidFill>
                  <a:srgbClr val="FF0000"/>
                </a:solidFill>
                <a:latin typeface="方正黑体_GBK" panose="03000509000000000000" charset="-122"/>
                <a:ea typeface="方正黑体_GBK" panose="03000509000000000000" charset="-122"/>
              </a:rPr>
              <a:t>在北</a:t>
            </a:r>
            <a:endParaRPr lang="zh-CN" altLang="en-US" sz="2400" b="1">
              <a:solidFill>
                <a:srgbClr val="FF0000"/>
              </a:solidFill>
              <a:latin typeface="方正黑体_GBK" panose="03000509000000000000" charset="-122"/>
              <a:ea typeface="方正黑体_GBK" panose="03000509000000000000" charset="-122"/>
            </a:endParaRPr>
          </a:p>
        </p:txBody>
      </p:sp>
      <p:sp>
        <p:nvSpPr>
          <p:cNvPr id="17" name="文本框 16" title=""/>
          <p:cNvSpPr txBox="1"/>
          <p:nvPr>
            <p:custDataLst>
              <p:tags r:id="rId9"/>
            </p:custDataLst>
          </p:nvPr>
        </p:nvSpPr>
        <p:spPr>
          <a:xfrm>
            <a:off x="4760964" y="2743539"/>
            <a:ext cx="850849" cy="460375"/>
          </a:xfrm>
          <a:prstGeom prst="rect">
            <a:avLst/>
          </a:prstGeom>
          <a:noFill/>
        </p:spPr>
        <p:txBody>
          <a:bodyPr wrap="square">
            <a:spAutoFit/>
          </a:bodyPr>
          <a:lstStyle/>
          <a:p>
            <a:pPr algn="ctr"/>
            <a:r>
              <a:rPr lang="zh-CN" altLang="en-US" sz="2400" b="1">
                <a:solidFill>
                  <a:srgbClr val="FF0000"/>
                </a:solidFill>
                <a:latin typeface="方正黑体_GBK" panose="03000509000000000000" charset="-122"/>
                <a:ea typeface="方正黑体_GBK" panose="03000509000000000000" charset="-122"/>
              </a:rPr>
              <a:t>在南</a:t>
            </a:r>
            <a:endParaRPr lang="zh-CN" altLang="en-US" sz="2400" b="1">
              <a:solidFill>
                <a:srgbClr val="FF0000"/>
              </a:solidFill>
              <a:latin typeface="方正黑体_GBK" panose="03000509000000000000" charset="-122"/>
              <a:ea typeface="方正黑体_GBK" panose="03000509000000000000" charset="-122"/>
            </a:endParaRPr>
          </a:p>
        </p:txBody>
      </p:sp>
      <p:sp>
        <p:nvSpPr>
          <p:cNvPr id="19" name="文本框 18" title=""/>
          <p:cNvSpPr txBox="1"/>
          <p:nvPr>
            <p:custDataLst>
              <p:tags r:id="rId10"/>
            </p:custDataLst>
          </p:nvPr>
        </p:nvSpPr>
        <p:spPr>
          <a:xfrm>
            <a:off x="7935798" y="3249966"/>
            <a:ext cx="1158672"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正南方</a:t>
            </a:r>
            <a:endParaRPr lang="zh-CN" altLang="en-US" b="1">
              <a:solidFill>
                <a:srgbClr val="FF0000"/>
              </a:solidFill>
              <a:latin typeface="方正黑体_GBK" panose="03000509000000000000" charset="-122"/>
              <a:ea typeface="方正黑体_GBK" panose="03000509000000000000" charset="-122"/>
            </a:endParaRPr>
          </a:p>
        </p:txBody>
      </p:sp>
      <p:sp>
        <p:nvSpPr>
          <p:cNvPr id="12" name="文本框 11" title=""/>
          <p:cNvSpPr txBox="1"/>
          <p:nvPr>
            <p:custDataLst>
              <p:tags r:id="rId11"/>
            </p:custDataLst>
          </p:nvPr>
        </p:nvSpPr>
        <p:spPr>
          <a:xfrm>
            <a:off x="209550" y="3937000"/>
            <a:ext cx="9152890" cy="2489200"/>
          </a:xfrm>
          <a:prstGeom prst="rect">
            <a:avLst/>
          </a:prstGeom>
          <a:solidFill>
            <a:schemeClr val="accent6">
              <a:lumMod val="20000"/>
              <a:lumOff val="80000"/>
            </a:schemeClr>
          </a:solidFill>
          <a:ln>
            <a:solidFill>
              <a:schemeClr val="tx1"/>
            </a:solidFill>
          </a:ln>
        </p:spPr>
        <p:txBody>
          <a:bodyPr wrap="square">
            <a:spAutoFit/>
          </a:bodyPr>
          <a:lstStyle>
            <a:defPPr>
              <a:defRPr lang="zh-CN"/>
            </a:defPPr>
            <a:lvl1pPr>
              <a:lnSpc>
                <a:spcPct val="150000"/>
              </a:lnSpc>
              <a:defRPr sz="2400">
                <a:latin typeface="Times New Roman"/>
                <a:ea typeface="宋体" panose="02010600030101010101" pitchFamily="2" charset="-122"/>
              </a:defRPr>
            </a:lvl1pPr>
          </a:lstStyle>
          <a:p>
            <a:pPr>
              <a:lnSpc>
                <a:spcPct val="130000"/>
              </a:lnSpc>
            </a:pPr>
            <a:r>
              <a:rPr lang="zh-CN" altLang="en-US" b="1">
                <a:latin typeface="方正黑体_GBK" panose="03000509000000000000" charset="-122"/>
                <a:ea typeface="方正黑体_GBK" panose="03000509000000000000" charset="-122"/>
                <a:cs typeface="方正黑体_GBK" panose="03000509000000000000" charset="-122"/>
              </a:rPr>
              <a:t>②</a:t>
            </a:r>
            <a:r>
              <a:rPr lang="zh-CN" altLang="en-US" b="1">
                <a:solidFill>
                  <a:srgbClr val="4F0FBD"/>
                </a:solidFill>
                <a:latin typeface="方正黑体_GBK" panose="03000509000000000000" charset="-122"/>
                <a:ea typeface="方正黑体_GBK" panose="03000509000000000000" charset="-122"/>
                <a:cs typeface="方正黑体_GBK" panose="03000509000000000000" charset="-122"/>
              </a:rPr>
              <a:t>依据经度的大小确定东西方向</a:t>
            </a:r>
            <a:r>
              <a:rPr lang="zh-CN" altLang="en-US" b="1">
                <a:latin typeface="方正黑体_GBK" panose="03000509000000000000" charset="-122"/>
                <a:ea typeface="方正黑体_GBK" panose="03000509000000000000" charset="-122"/>
                <a:cs typeface="方正黑体_GBK" panose="03000509000000000000" charset="-122"/>
              </a:rPr>
              <a:t>：</a:t>
            </a:r>
            <a:endParaRPr lang="zh-CN" altLang="en-US" b="1">
              <a:latin typeface="方正黑体_GBK" panose="03000509000000000000" charset="-122"/>
              <a:ea typeface="方正黑体_GBK" panose="03000509000000000000" charset="-122"/>
              <a:cs typeface="方正黑体_GBK" panose="03000509000000000000" charset="-122"/>
            </a:endParaRPr>
          </a:p>
          <a:p>
            <a:pPr>
              <a:lnSpc>
                <a:spcPct val="130000"/>
              </a:lnSpc>
            </a:pPr>
            <a:r>
              <a:rPr lang="en-US" altLang="zh-CN" b="1">
                <a:latin typeface="方正黑体_GBK" panose="03000509000000000000" charset="-122"/>
                <a:ea typeface="方正黑体_GBK" panose="03000509000000000000" charset="-122"/>
                <a:cs typeface="方正黑体_GBK" panose="03000509000000000000" charset="-122"/>
              </a:rPr>
              <a:t>A.</a:t>
            </a:r>
            <a:r>
              <a:rPr lang="zh-CN" altLang="en-US" b="1">
                <a:latin typeface="方正黑体_GBK" panose="03000509000000000000" charset="-122"/>
                <a:ea typeface="方正黑体_GBK" panose="03000509000000000000" charset="-122"/>
                <a:cs typeface="方正黑体_GBK" panose="03000509000000000000" charset="-122"/>
              </a:rPr>
              <a:t>同为东经，度数大的</a:t>
            </a:r>
            <a:r>
              <a:rPr lang="en-US" altLang="zh-CN" b="1">
                <a:latin typeface="方正黑体_GBK" panose="03000509000000000000" charset="-122"/>
                <a:ea typeface="方正黑体_GBK" panose="03000509000000000000" charset="-122"/>
                <a:cs typeface="方正黑体_GBK" panose="03000509000000000000" charset="-122"/>
              </a:rPr>
              <a:t>_____</a:t>
            </a:r>
            <a:r>
              <a:rPr lang="zh-CN" altLang="en-US" b="1">
                <a:latin typeface="方正黑体_GBK" panose="03000509000000000000" charset="-122"/>
                <a:ea typeface="方正黑体_GBK" panose="03000509000000000000" charset="-122"/>
                <a:cs typeface="方正黑体_GBK" panose="03000509000000000000" charset="-122"/>
              </a:rPr>
              <a:t>；同为西经，度数大的</a:t>
            </a:r>
            <a:r>
              <a:rPr lang="en-US" altLang="zh-CN" b="1">
                <a:latin typeface="方正黑体_GBK" panose="03000509000000000000" charset="-122"/>
                <a:ea typeface="方正黑体_GBK" panose="03000509000000000000" charset="-122"/>
                <a:cs typeface="方正黑体_GBK" panose="03000509000000000000" charset="-122"/>
              </a:rPr>
              <a:t>_____</a:t>
            </a:r>
            <a:r>
              <a:rPr lang="zh-CN" altLang="en-US" b="1">
                <a:latin typeface="方正黑体_GBK" panose="03000509000000000000" charset="-122"/>
                <a:ea typeface="方正黑体_GBK" panose="03000509000000000000" charset="-122"/>
                <a:cs typeface="方正黑体_GBK" panose="03000509000000000000" charset="-122"/>
              </a:rPr>
              <a:t>。</a:t>
            </a:r>
            <a:endParaRPr lang="en-US" altLang="zh-CN" b="1">
              <a:latin typeface="方正黑体_GBK" panose="03000509000000000000" charset="-122"/>
              <a:ea typeface="方正黑体_GBK" panose="03000509000000000000" charset="-122"/>
              <a:cs typeface="方正黑体_GBK" panose="03000509000000000000" charset="-122"/>
            </a:endParaRPr>
          </a:p>
          <a:p>
            <a:pPr>
              <a:lnSpc>
                <a:spcPct val="130000"/>
              </a:lnSpc>
            </a:pPr>
            <a:r>
              <a:rPr lang="en-US" altLang="zh-CN" b="1">
                <a:latin typeface="方正黑体_GBK" panose="03000509000000000000" charset="-122"/>
                <a:ea typeface="方正黑体_GBK" panose="03000509000000000000" charset="-122"/>
                <a:cs typeface="方正黑体_GBK" panose="03000509000000000000" charset="-122"/>
              </a:rPr>
              <a:t>B.</a:t>
            </a:r>
            <a:r>
              <a:rPr lang="zh-CN" altLang="en-US" b="1">
                <a:latin typeface="方正黑体_GBK" panose="03000509000000000000" charset="-122"/>
                <a:ea typeface="方正黑体_GBK" panose="03000509000000000000" charset="-122"/>
                <a:cs typeface="方正黑体_GBK" panose="03000509000000000000" charset="-122"/>
              </a:rPr>
              <a:t>不同东西经，劣弧定向法</a:t>
            </a:r>
            <a:endParaRPr lang="zh-CN" altLang="en-US" b="1">
              <a:latin typeface="方正黑体_GBK" panose="03000509000000000000" charset="-122"/>
              <a:ea typeface="方正黑体_GBK" panose="03000509000000000000" charset="-122"/>
              <a:cs typeface="方正黑体_GBK" panose="03000509000000000000" charset="-122"/>
            </a:endParaRPr>
          </a:p>
          <a:p>
            <a:pPr>
              <a:lnSpc>
                <a:spcPct val="130000"/>
              </a:lnSpc>
            </a:pPr>
            <a:r>
              <a:rPr lang="zh-CN" altLang="en-US" b="1">
                <a:latin typeface="方正黑体_GBK" panose="03000509000000000000" charset="-122"/>
                <a:ea typeface="方正黑体_GBK" panose="03000509000000000000" charset="-122"/>
                <a:cs typeface="方正黑体_GBK" panose="03000509000000000000" charset="-122"/>
              </a:rPr>
              <a:t>两地经度和</a:t>
            </a:r>
            <a:r>
              <a:rPr lang="en-US" altLang="zh-CN" b="1">
                <a:latin typeface="方正黑体_GBK" panose="03000509000000000000" charset="-122"/>
                <a:ea typeface="方正黑体_GBK" panose="03000509000000000000" charset="-122"/>
                <a:cs typeface="方正黑体_GBK" panose="03000509000000000000" charset="-122"/>
              </a:rPr>
              <a:t>&lt;180°</a:t>
            </a:r>
            <a:r>
              <a:rPr lang="zh-CN" altLang="en-US" b="1">
                <a:latin typeface="方正黑体_GBK" panose="03000509000000000000" charset="-122"/>
                <a:ea typeface="方正黑体_GBK" panose="03000509000000000000" charset="-122"/>
                <a:cs typeface="方正黑体_GBK" panose="03000509000000000000" charset="-122"/>
              </a:rPr>
              <a:t>：</a:t>
            </a:r>
            <a:r>
              <a:rPr lang="en-US" altLang="zh-CN" b="1">
                <a:latin typeface="方正黑体_GBK" panose="03000509000000000000" charset="-122"/>
                <a:ea typeface="方正黑体_GBK" panose="03000509000000000000" charset="-122"/>
                <a:cs typeface="方正黑体_GBK" panose="03000509000000000000" charset="-122"/>
              </a:rPr>
              <a:t>___________________</a:t>
            </a:r>
            <a:r>
              <a:rPr lang="zh-CN" altLang="en-US" b="1">
                <a:latin typeface="方正黑体_GBK" panose="03000509000000000000" charset="-122"/>
                <a:ea typeface="方正黑体_GBK" panose="03000509000000000000" charset="-122"/>
                <a:cs typeface="方正黑体_GBK" panose="03000509000000000000" charset="-122"/>
              </a:rPr>
              <a:t>；</a:t>
            </a:r>
            <a:endParaRPr lang="zh-CN" altLang="en-US" b="1">
              <a:latin typeface="方正黑体_GBK" panose="03000509000000000000" charset="-122"/>
              <a:ea typeface="方正黑体_GBK" panose="03000509000000000000" charset="-122"/>
              <a:cs typeface="方正黑体_GBK" panose="03000509000000000000" charset="-122"/>
            </a:endParaRPr>
          </a:p>
          <a:p>
            <a:pPr>
              <a:lnSpc>
                <a:spcPct val="130000"/>
              </a:lnSpc>
            </a:pPr>
            <a:r>
              <a:rPr lang="zh-CN" altLang="en-US" b="1">
                <a:latin typeface="方正黑体_GBK" panose="03000509000000000000" charset="-122"/>
                <a:ea typeface="方正黑体_GBK" panose="03000509000000000000" charset="-122"/>
                <a:cs typeface="方正黑体_GBK" panose="03000509000000000000" charset="-122"/>
              </a:rPr>
              <a:t>两地经度和</a:t>
            </a:r>
            <a:r>
              <a:rPr lang="en-US" altLang="zh-CN" b="1">
                <a:latin typeface="方正黑体_GBK" panose="03000509000000000000" charset="-122"/>
                <a:ea typeface="方正黑体_GBK" panose="03000509000000000000" charset="-122"/>
                <a:cs typeface="方正黑体_GBK" panose="03000509000000000000" charset="-122"/>
              </a:rPr>
              <a:t>&gt;180°</a:t>
            </a:r>
            <a:r>
              <a:rPr lang="zh-CN" altLang="en-US" b="1">
                <a:latin typeface="方正黑体_GBK" panose="03000509000000000000" charset="-122"/>
                <a:ea typeface="方正黑体_GBK" panose="03000509000000000000" charset="-122"/>
                <a:cs typeface="方正黑体_GBK" panose="03000509000000000000" charset="-122"/>
              </a:rPr>
              <a:t>：</a:t>
            </a:r>
            <a:r>
              <a:rPr lang="en-US" altLang="zh-CN" b="1">
                <a:latin typeface="方正黑体_GBK" panose="03000509000000000000" charset="-122"/>
                <a:ea typeface="方正黑体_GBK" panose="03000509000000000000" charset="-122"/>
                <a:cs typeface="方正黑体_GBK" panose="03000509000000000000" charset="-122"/>
              </a:rPr>
              <a:t>___________________</a:t>
            </a:r>
            <a:r>
              <a:rPr lang="zh-CN" altLang="en-US" b="1">
                <a:latin typeface="方正黑体_GBK" panose="03000509000000000000" charset="-122"/>
                <a:ea typeface="方正黑体_GBK" panose="03000509000000000000" charset="-122"/>
                <a:cs typeface="方正黑体_GBK" panose="03000509000000000000" charset="-122"/>
              </a:rPr>
              <a:t>。</a:t>
            </a:r>
            <a:endParaRPr lang="zh-CN" altLang="en-US" b="1">
              <a:latin typeface="方正黑体_GBK" panose="03000509000000000000" charset="-122"/>
              <a:ea typeface="方正黑体_GBK" panose="03000509000000000000" charset="-122"/>
              <a:cs typeface="方正黑体_GBK" panose="03000509000000000000" charset="-122"/>
            </a:endParaRPr>
          </a:p>
        </p:txBody>
      </p:sp>
      <p:sp>
        <p:nvSpPr>
          <p:cNvPr id="13" name="文本框 12" title=""/>
          <p:cNvSpPr txBox="1"/>
          <p:nvPr>
            <p:custDataLst>
              <p:tags r:id="rId12"/>
            </p:custDataLst>
          </p:nvPr>
        </p:nvSpPr>
        <p:spPr>
          <a:xfrm>
            <a:off x="3300239" y="4467364"/>
            <a:ext cx="828675"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在东</a:t>
            </a:r>
            <a:endParaRPr lang="zh-CN" altLang="en-US" b="1">
              <a:solidFill>
                <a:srgbClr val="FF0000"/>
              </a:solidFill>
              <a:latin typeface="方正黑体_GBK" panose="03000509000000000000" charset="-122"/>
              <a:ea typeface="方正黑体_GBK" panose="03000509000000000000" charset="-122"/>
            </a:endParaRPr>
          </a:p>
        </p:txBody>
      </p:sp>
      <p:sp>
        <p:nvSpPr>
          <p:cNvPr id="18" name="文本框 17" title=""/>
          <p:cNvSpPr txBox="1"/>
          <p:nvPr>
            <p:custDataLst>
              <p:tags r:id="rId13"/>
            </p:custDataLst>
          </p:nvPr>
        </p:nvSpPr>
        <p:spPr>
          <a:xfrm>
            <a:off x="7198495" y="4472982"/>
            <a:ext cx="828675"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pPr lvl="0" algn="ctr">
              <a:buClrTx/>
              <a:buSzTx/>
              <a:buFontTx/>
            </a:pPr>
            <a:r>
              <a:rPr lang="zh-CN" altLang="en-US" b="1">
                <a:solidFill>
                  <a:srgbClr val="FF0000"/>
                </a:solidFill>
                <a:latin typeface="方正黑体_GBK" panose="03000509000000000000" charset="-122"/>
                <a:ea typeface="方正黑体_GBK" panose="03000509000000000000" charset="-122"/>
                <a:sym typeface="+mn-ea"/>
              </a:rPr>
              <a:t>在西</a:t>
            </a:r>
            <a:endParaRPr lang="zh-CN" altLang="en-US" b="1">
              <a:solidFill>
                <a:srgbClr val="FF0000"/>
              </a:solidFill>
              <a:latin typeface="方正黑体_GBK" panose="03000509000000000000" charset="-122"/>
              <a:ea typeface="方正黑体_GBK" panose="03000509000000000000" charset="-122"/>
              <a:sym typeface="+mn-ea"/>
            </a:endParaRPr>
          </a:p>
        </p:txBody>
      </p:sp>
      <p:sp>
        <p:nvSpPr>
          <p:cNvPr id="20" name="文本框 19" title=""/>
          <p:cNvSpPr txBox="1"/>
          <p:nvPr>
            <p:custDataLst>
              <p:tags r:id="rId14"/>
            </p:custDataLst>
          </p:nvPr>
        </p:nvSpPr>
        <p:spPr>
          <a:xfrm>
            <a:off x="3072900" y="5393813"/>
            <a:ext cx="3037070"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东经在东，西经在西</a:t>
            </a:r>
            <a:endParaRPr lang="zh-CN" altLang="en-US" b="1">
              <a:solidFill>
                <a:srgbClr val="FF0000"/>
              </a:solidFill>
              <a:latin typeface="方正黑体_GBK" panose="03000509000000000000" charset="-122"/>
              <a:ea typeface="方正黑体_GBK" panose="03000509000000000000" charset="-122"/>
            </a:endParaRPr>
          </a:p>
        </p:txBody>
      </p:sp>
      <p:sp>
        <p:nvSpPr>
          <p:cNvPr id="21" name="文本框 20" title=""/>
          <p:cNvSpPr txBox="1"/>
          <p:nvPr>
            <p:custDataLst>
              <p:tags r:id="rId15"/>
            </p:custDataLst>
          </p:nvPr>
        </p:nvSpPr>
        <p:spPr>
          <a:xfrm>
            <a:off x="3072900" y="5854362"/>
            <a:ext cx="3037070"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pPr lvl="0" algn="ctr">
              <a:buClrTx/>
              <a:buSzTx/>
              <a:buFontTx/>
            </a:pPr>
            <a:r>
              <a:rPr lang="zh-CN" altLang="en-US" b="1">
                <a:solidFill>
                  <a:srgbClr val="FF0000"/>
                </a:solidFill>
                <a:latin typeface="方正黑体_GBK" panose="03000509000000000000" charset="-122"/>
                <a:ea typeface="方正黑体_GBK" panose="03000509000000000000" charset="-122"/>
                <a:sym typeface="+mn-ea"/>
              </a:rPr>
              <a:t>东经在西，西经在东</a:t>
            </a:r>
            <a:endParaRPr lang="zh-CN" altLang="en-US" b="1">
              <a:solidFill>
                <a:srgbClr val="FF0000"/>
              </a:solidFill>
              <a:latin typeface="方正黑体_GBK" panose="03000509000000000000" charset="-122"/>
              <a:ea typeface="方正黑体_GBK" panose="03000509000000000000" charset="-122"/>
              <a:sym typeface="+mn-ea"/>
            </a:endParaRPr>
          </a:p>
        </p:txBody>
      </p:sp>
      <p:pic>
        <p:nvPicPr>
          <p:cNvPr id="23" name="Picture 2" title=""/>
          <p:cNvPicPr>
            <a:picLocks noChangeAspect="1" noChangeArrowheads="1"/>
          </p:cNvPicPr>
          <p:nvPr>
            <p:custDataLst>
              <p:tags r:id="rId17"/>
            </p:custDataLst>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415780" y="4135755"/>
            <a:ext cx="2589530" cy="231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125" title=""/>
          <p:cNvPicPr>
            <a:picLocks noChangeAspect="1"/>
          </p:cNvPicPr>
          <p:nvPr>
            <p:custDataLst>
              <p:tags r:id="rId19"/>
            </p:custDataLst>
          </p:nvPr>
        </p:nvPicPr>
        <p:blipFill>
          <a:blip r:embed="rId18"/>
          <a:stretch>
            <a:fillRect/>
          </a:stretch>
        </p:blipFill>
        <p:spPr>
          <a:xfrm>
            <a:off x="41275" y="570865"/>
            <a:ext cx="361315" cy="361315"/>
          </a:xfrm>
          <a:prstGeom prst="rect">
            <a:avLst/>
          </a:prstGeom>
          <a:noFill/>
          <a:ln>
            <a:noFill/>
          </a:ln>
        </p:spPr>
      </p:pic>
      <p:sp>
        <p:nvSpPr>
          <p:cNvPr id="26" name="文本框 25" title=""/>
          <p:cNvSpPr txBox="1"/>
          <p:nvPr>
            <p:custDataLst>
              <p:tags r:id="rId20"/>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27" name="图片 26" title=""/>
          <p:cNvPicPr>
            <a:picLocks noChangeAspect="1"/>
          </p:cNvPicPr>
          <p:nvPr>
            <p:custDataLst>
              <p:tags r:id="rId22"/>
            </p:custDataLst>
          </p:nvPr>
        </p:nvPicPr>
        <p:blipFill>
          <a:blip r:embed="rId21">
            <a:lum contrast="6000"/>
            <a:extLst>
              <a:ext uri="{28A0092B-C50C-407E-A947-70E740481C1C}">
                <a14:useLocalDpi xmlns:a14="http://schemas.microsoft.com/office/drawing/2010/main" val="0"/>
              </a:ext>
            </a:extLst>
          </a:blip>
          <a:stretch>
            <a:fillRect/>
          </a:stretch>
        </p:blipFill>
        <p:spPr>
          <a:xfrm>
            <a:off x="9565640" y="1427480"/>
            <a:ext cx="2415540" cy="2570480"/>
          </a:xfrm>
          <a:prstGeom prst="rect">
            <a:avLst/>
          </a:prstGeom>
        </p:spPr>
      </p:pic>
      <p:sp>
        <p:nvSpPr>
          <p:cNvPr id="2" name="文本框 1" title=""/>
          <p:cNvSpPr txBox="1"/>
          <p:nvPr>
            <p:custDataLst>
              <p:tags r:id="rId23"/>
            </p:custDataLst>
          </p:nvPr>
        </p:nvSpPr>
        <p:spPr>
          <a:xfrm>
            <a:off x="439420" y="529590"/>
            <a:ext cx="517271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定方向</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a:p>
            <a:pPr algn="just" defTabSz="266700" fontAlgn="ctr">
              <a:lnSpc>
                <a:spcPct val="80000"/>
              </a:lnSpc>
              <a:spcBef>
                <a:spcPct val="0"/>
              </a:spcBef>
              <a:spcAft>
                <a:spcPct val="0"/>
              </a:spcAft>
            </a:pP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9" grpId="0"/>
      <p:bldP spid="13" grpId="0"/>
      <p:bldP spid="18" grpId="0"/>
      <p:bldP spid="20" grpId="0"/>
      <p:bldP spid="21" grpId="0"/>
      <p:bldP spid="9" grpId="0" animBg="1"/>
      <p:bldP spid="12" grpId="0" animBg="1"/>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grpSp>
        <p:nvGrpSpPr>
          <p:cNvPr id="14" name="组合 13" title=""/>
          <p:cNvGrpSpPr/>
          <p:nvPr>
            <p:custDataLst>
              <p:tags r:id="rId3"/>
            </p:custDataLst>
          </p:nvPr>
        </p:nvGrpSpPr>
        <p:grpSpPr>
          <a:xfrm>
            <a:off x="402590" y="1265555"/>
            <a:ext cx="5248275" cy="3384015"/>
            <a:chOff x="634" y="2252"/>
            <a:chExt cx="8265" cy="5067"/>
          </a:xfrm>
        </p:grpSpPr>
        <p:pic>
          <p:nvPicPr>
            <p:cNvPr id="4" name="图片 -2147482610"/>
            <p:cNvPicPr>
              <a:picLocks noChangeAspect="1"/>
            </p:cNvPicPr>
            <p:nvPr>
              <p:custDataLst>
                <p:tags r:id="rId5"/>
              </p:custDataLst>
            </p:nvPr>
          </p:nvPicPr>
          <p:blipFill>
            <a:blip r:embed="rId4"/>
            <a:stretch>
              <a:fillRect/>
            </a:stretch>
          </p:blipFill>
          <p:spPr>
            <a:xfrm>
              <a:off x="634" y="2252"/>
              <a:ext cx="8265" cy="4378"/>
            </a:xfrm>
            <a:prstGeom prst="rect">
              <a:avLst/>
            </a:prstGeom>
            <a:noFill/>
            <a:ln w="9525">
              <a:noFill/>
            </a:ln>
          </p:spPr>
        </p:pic>
        <p:sp>
          <p:nvSpPr>
            <p:cNvPr id="9" name="文本框 8"/>
            <p:cNvSpPr txBox="1"/>
            <p:nvPr>
              <p:custDataLst>
                <p:tags r:id="rId6"/>
              </p:custDataLst>
            </p:nvPr>
          </p:nvSpPr>
          <p:spPr>
            <a:xfrm>
              <a:off x="634" y="6630"/>
              <a:ext cx="8250" cy="689"/>
            </a:xfrm>
            <a:prstGeom prst="rect">
              <a:avLst/>
            </a:prstGeom>
          </p:spPr>
          <p:txBody>
            <a:bodyPr wrap="square">
              <a:spAutoFit/>
            </a:bodyPr>
            <a:lstStyle/>
            <a:p>
              <a:pPr marL="0" indent="0" algn="ctr" defTabSz="266700">
                <a:spcBef>
                  <a:spcPct val="0"/>
                </a:spcBef>
                <a:spcAft>
                  <a:spcPct val="0"/>
                </a:spcAft>
              </a:pPr>
              <a:r>
                <a:rPr lang="zh-CN" altLang="en-US" sz="2400" b="1">
                  <a:solidFill>
                    <a:srgbClr val="4F0FBD"/>
                  </a:solidFill>
                  <a:latin typeface="方正楷体_GBK" panose="03000509000000000000" charset="-122"/>
                  <a:ea typeface="方正楷体_GBK" panose="03000509000000000000" charset="-122"/>
                </a:rPr>
                <a:t>依据经度的大小定东西方向</a:t>
              </a:r>
              <a:endParaRPr lang="zh-CN" altLang="en-US" sz="2400" b="1">
                <a:solidFill>
                  <a:srgbClr val="4F0FBD"/>
                </a:solidFill>
                <a:latin typeface="方正楷体_GBK" panose="03000509000000000000" charset="-122"/>
                <a:ea typeface="方正楷体_GBK" panose="03000509000000000000" charset="-122"/>
              </a:endParaRPr>
            </a:p>
          </p:txBody>
        </p:sp>
      </p:grpSp>
      <p:sp>
        <p:nvSpPr>
          <p:cNvPr id="12" name="文本框 11" title=""/>
          <p:cNvSpPr txBox="1"/>
          <p:nvPr>
            <p:custDataLst>
              <p:tags r:id="rId7"/>
            </p:custDataLst>
          </p:nvPr>
        </p:nvSpPr>
        <p:spPr>
          <a:xfrm>
            <a:off x="8761095" y="1666240"/>
            <a:ext cx="3237230" cy="2306955"/>
          </a:xfrm>
          <a:prstGeom prst="rect">
            <a:avLst/>
          </a:prstGeom>
          <a:solidFill>
            <a:schemeClr val="accent4">
              <a:lumMod val="20000"/>
              <a:lumOff val="80000"/>
            </a:schemeClr>
          </a:solidFill>
          <a:ln>
            <a:solidFill>
              <a:schemeClr val="tx1"/>
            </a:solidFill>
          </a:ln>
        </p:spPr>
        <p:txBody>
          <a:bodyPr wrap="square">
            <a:spAutoFit/>
          </a:bodyPr>
          <a:lstStyle/>
          <a:p>
            <a:pPr marL="0" indent="0" algn="just" defTabSz="266700">
              <a:lnSpc>
                <a:spcPct val="150000"/>
              </a:lnSpc>
              <a:spcBef>
                <a:spcPct val="0"/>
              </a:spcBef>
              <a:spcAft>
                <a:spcPct val="0"/>
              </a:spcAft>
            </a:pPr>
            <a:r>
              <a:rPr lang="zh-CN" altLang="en-US" sz="2400" b="1">
                <a:latin typeface="方正黑体_GBK" panose="03000509000000000000" charset="-122"/>
                <a:ea typeface="方正黑体_GBK" panose="03000509000000000000" charset="-122"/>
                <a:cs typeface="方正黑体_GBK" panose="03000509000000000000" charset="-122"/>
              </a:rPr>
              <a:t>在两地之间的劣弧上，画地球自转方向，</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50000"/>
              </a:lnSpc>
              <a:spcBef>
                <a:spcPct val="0"/>
              </a:spcBef>
              <a:spcAft>
                <a:spcPct val="0"/>
              </a:spcAft>
            </a:pP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rPr>
              <a:t>箭头为东，箭尾为西。</a:t>
            </a:r>
            <a:r>
              <a:rPr lang="zh-CN" altLang="en-US" sz="2400" b="1">
                <a:latin typeface="方正黑体_GBK" panose="03000509000000000000" charset="-122"/>
                <a:ea typeface="方正黑体_GBK" panose="03000509000000000000" charset="-122"/>
                <a:cs typeface="方正黑体_GBK" panose="03000509000000000000" charset="-122"/>
              </a:rPr>
              <a:t>如图，</a:t>
            </a:r>
            <a:r>
              <a:rPr lang="en-US" altLang="zh-CN" sz="2400" b="1">
                <a:latin typeface="方正黑体_GBK" panose="03000509000000000000" charset="-122"/>
                <a:ea typeface="方正黑体_GBK" panose="03000509000000000000" charset="-122"/>
                <a:cs typeface="方正黑体_GBK" panose="03000509000000000000" charset="-122"/>
              </a:rPr>
              <a:t>B</a:t>
            </a:r>
            <a:r>
              <a:rPr lang="zh-CN" altLang="en-US" sz="2400" b="1">
                <a:latin typeface="方正黑体_GBK" panose="03000509000000000000" charset="-122"/>
                <a:ea typeface="方正黑体_GBK" panose="03000509000000000000" charset="-122"/>
                <a:cs typeface="方正黑体_GBK" panose="03000509000000000000" charset="-122"/>
              </a:rPr>
              <a:t>在</a:t>
            </a:r>
            <a:r>
              <a:rPr lang="en-US" altLang="zh-CN" sz="2400" b="1">
                <a:latin typeface="方正黑体_GBK" panose="03000509000000000000" charset="-122"/>
                <a:ea typeface="方正黑体_GBK" panose="03000509000000000000" charset="-122"/>
                <a:cs typeface="方正黑体_GBK" panose="03000509000000000000" charset="-122"/>
              </a:rPr>
              <a:t>A</a:t>
            </a:r>
            <a:r>
              <a:rPr lang="zh-CN" altLang="en-US" sz="2400" b="1">
                <a:latin typeface="方正黑体_GBK" panose="03000509000000000000" charset="-122"/>
                <a:ea typeface="方正黑体_GBK" panose="03000509000000000000" charset="-122"/>
                <a:cs typeface="方正黑体_GBK" panose="03000509000000000000" charset="-122"/>
              </a:rPr>
              <a:t>的东侧。</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grpSp>
        <p:nvGrpSpPr>
          <p:cNvPr id="15" name="组合 14" title=""/>
          <p:cNvGrpSpPr/>
          <p:nvPr>
            <p:custDataLst>
              <p:tags r:id="rId8"/>
            </p:custDataLst>
          </p:nvPr>
        </p:nvGrpSpPr>
        <p:grpSpPr>
          <a:xfrm>
            <a:off x="6125845" y="1761490"/>
            <a:ext cx="2788920" cy="2922270"/>
            <a:chOff x="10175" y="2774"/>
            <a:chExt cx="4392" cy="4602"/>
          </a:xfrm>
        </p:grpSpPr>
        <p:pic>
          <p:nvPicPr>
            <p:cNvPr id="13" name="图片 -2147482609"/>
            <p:cNvPicPr>
              <a:picLocks noChangeAspect="1"/>
            </p:cNvPicPr>
            <p:nvPr>
              <p:custDataLst>
                <p:tags r:id="rId10"/>
              </p:custDataLst>
            </p:nvPr>
          </p:nvPicPr>
          <p:blipFill>
            <a:blip r:embed="rId9"/>
            <a:stretch>
              <a:fillRect/>
            </a:stretch>
          </p:blipFill>
          <p:spPr>
            <a:xfrm>
              <a:off x="10175" y="2774"/>
              <a:ext cx="3941" cy="3398"/>
            </a:xfrm>
            <a:prstGeom prst="rect">
              <a:avLst/>
            </a:prstGeom>
            <a:noFill/>
            <a:ln w="9525">
              <a:noFill/>
            </a:ln>
          </p:spPr>
        </p:pic>
        <p:sp>
          <p:nvSpPr>
            <p:cNvPr id="16" name="文本框 15"/>
            <p:cNvSpPr txBox="1"/>
            <p:nvPr>
              <p:custDataLst>
                <p:tags r:id="rId11"/>
              </p:custDataLst>
            </p:nvPr>
          </p:nvSpPr>
          <p:spPr>
            <a:xfrm>
              <a:off x="10175" y="6651"/>
              <a:ext cx="4392" cy="725"/>
            </a:xfrm>
            <a:prstGeom prst="rect">
              <a:avLst/>
            </a:prstGeom>
          </p:spPr>
          <p:txBody>
            <a:bodyPr>
              <a:spAutoFit/>
            </a:bodyPr>
            <a:lstStyle/>
            <a:p>
              <a:pPr lvl="0" algn="ctr" defTabSz="266700">
                <a:buClrTx/>
                <a:buSzTx/>
                <a:buFontTx/>
              </a:pPr>
              <a:r>
                <a:rPr lang="zh-CN" altLang="en-US" sz="2400" b="1">
                  <a:solidFill>
                    <a:srgbClr val="4F0FBD"/>
                  </a:solidFill>
                  <a:latin typeface="方正楷体_GBK" panose="03000509000000000000" charset="-122"/>
                  <a:ea typeface="方正楷体_GBK" panose="03000509000000000000" charset="-122"/>
                  <a:sym typeface="+mn-ea"/>
                </a:rPr>
                <a:t>依据地球自转方向</a:t>
              </a:r>
              <a:endParaRPr lang="zh-CN" altLang="en-US" sz="2400" b="1">
                <a:solidFill>
                  <a:srgbClr val="4F0FBD"/>
                </a:solidFill>
                <a:latin typeface="方正楷体_GBK" panose="03000509000000000000" charset="-122"/>
                <a:ea typeface="方正楷体_GBK" panose="03000509000000000000" charset="-122"/>
                <a:sym typeface="+mn-ea"/>
              </a:endParaRPr>
            </a:p>
          </p:txBody>
        </p:sp>
      </p:grpSp>
      <p:grpSp>
        <p:nvGrpSpPr>
          <p:cNvPr id="40" name="组合 39" title=""/>
          <p:cNvGrpSpPr/>
          <p:nvPr>
            <p:custDataLst>
              <p:tags r:id="rId12"/>
            </p:custDataLst>
          </p:nvPr>
        </p:nvGrpSpPr>
        <p:grpSpPr>
          <a:xfrm>
            <a:off x="530225" y="4608195"/>
            <a:ext cx="5246370" cy="1842770"/>
            <a:chOff x="637" y="7384"/>
            <a:chExt cx="8262" cy="2775"/>
          </a:xfrm>
        </p:grpSpPr>
        <p:grpSp>
          <p:nvGrpSpPr>
            <p:cNvPr id="17" name="组合 16"/>
            <p:cNvGrpSpPr/>
            <p:nvPr>
              <p:custDataLst>
                <p:tags r:id="rId13"/>
              </p:custDataLst>
            </p:nvPr>
          </p:nvGrpSpPr>
          <p:grpSpPr>
            <a:xfrm>
              <a:off x="637" y="7384"/>
              <a:ext cx="8262" cy="2775"/>
              <a:chOff x="6419" y="1928"/>
              <a:chExt cx="11766" cy="4917"/>
            </a:xfrm>
          </p:grpSpPr>
          <p:grpSp>
            <p:nvGrpSpPr>
              <p:cNvPr id="18" name="组合 17"/>
              <p:cNvGrpSpPr/>
              <p:nvPr>
                <p:custDataLst>
                  <p:tags r:id="rId14"/>
                </p:custDataLst>
              </p:nvPr>
            </p:nvGrpSpPr>
            <p:grpSpPr>
              <a:xfrm>
                <a:off x="6419" y="1928"/>
                <a:ext cx="11766" cy="4917"/>
                <a:chOff x="2917" y="2131"/>
                <a:chExt cx="11766" cy="4917"/>
              </a:xfrm>
            </p:grpSpPr>
            <p:pic>
              <p:nvPicPr>
                <p:cNvPr id="19" name="图片 18"/>
                <p:cNvPicPr>
                  <a:picLocks noChangeAspect="1"/>
                </p:cNvPicPr>
                <p:nvPr>
                  <p:custDataLst>
                    <p:tags r:id="rId17"/>
                  </p:custDataLst>
                </p:nvPr>
              </p:nvPicPr>
              <p:blipFill>
                <a:blip r:embed="rId16" r:link="rId15"/>
                <a:stretch>
                  <a:fillRect/>
                </a:stretch>
              </p:blipFill>
              <p:spPr>
                <a:xfrm>
                  <a:off x="2917" y="2131"/>
                  <a:ext cx="11766" cy="4917"/>
                </a:xfrm>
                <a:prstGeom prst="rect">
                  <a:avLst/>
                </a:prstGeom>
                <a:noFill/>
                <a:ln w="9525">
                  <a:noFill/>
                </a:ln>
              </p:spPr>
            </p:pic>
            <p:sp>
              <p:nvSpPr>
                <p:cNvPr id="25" name="椭圆 24"/>
                <p:cNvSpPr/>
                <p:nvPr>
                  <p:custDataLst>
                    <p:tags r:id="rId18"/>
                  </p:custDataLst>
                </p:nvPr>
              </p:nvSpPr>
              <p:spPr>
                <a:xfrm>
                  <a:off x="5171" y="2830"/>
                  <a:ext cx="288" cy="288"/>
                </a:xfrm>
                <a:prstGeom prst="ellipse">
                  <a:avLst/>
                </a:prstGeom>
                <a:solidFill>
                  <a:srgbClr val="C00000"/>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lang="zh-CN" altLang="en-US" sz="1600">
                    <a:cs typeface="+mn-ea"/>
                    <a:sym typeface="+mn-lt"/>
                  </a:endParaRPr>
                </a:p>
              </p:txBody>
            </p:sp>
            <p:sp>
              <p:nvSpPr>
                <p:cNvPr id="26" name="椭圆 25"/>
                <p:cNvSpPr/>
                <p:nvPr>
                  <p:custDataLst>
                    <p:tags r:id="rId19"/>
                  </p:custDataLst>
                </p:nvPr>
              </p:nvSpPr>
              <p:spPr>
                <a:xfrm>
                  <a:off x="4487" y="3749"/>
                  <a:ext cx="288" cy="288"/>
                </a:xfrm>
                <a:prstGeom prst="ellipse">
                  <a:avLst/>
                </a:prstGeom>
                <a:solidFill>
                  <a:srgbClr val="7030A0"/>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lang="zh-CN" altLang="en-US" sz="1600">
                    <a:cs typeface="+mn-ea"/>
                    <a:sym typeface="+mn-lt"/>
                  </a:endParaRPr>
                </a:p>
              </p:txBody>
            </p:sp>
            <p:sp>
              <p:nvSpPr>
                <p:cNvPr id="30" name="椭圆 29"/>
                <p:cNvSpPr/>
                <p:nvPr>
                  <p:custDataLst>
                    <p:tags r:id="rId20"/>
                  </p:custDataLst>
                </p:nvPr>
              </p:nvSpPr>
              <p:spPr>
                <a:xfrm>
                  <a:off x="12975" y="3829"/>
                  <a:ext cx="288" cy="288"/>
                </a:xfrm>
                <a:prstGeom prst="ellipse">
                  <a:avLst/>
                </a:prstGeom>
                <a:solidFill>
                  <a:srgbClr val="002060"/>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lang="zh-CN" altLang="en-US" sz="1600">
                    <a:cs typeface="+mn-ea"/>
                    <a:sym typeface="+mn-lt"/>
                  </a:endParaRPr>
                </a:p>
              </p:txBody>
            </p:sp>
            <p:sp>
              <p:nvSpPr>
                <p:cNvPr id="32" name="Text Box 15"/>
                <p:cNvSpPr txBox="1"/>
                <p:nvPr>
                  <p:custDataLst>
                    <p:tags r:id="rId21"/>
                  </p:custDataLst>
                </p:nvPr>
              </p:nvSpPr>
              <p:spPr>
                <a:xfrm>
                  <a:off x="4501" y="2910"/>
                  <a:ext cx="959" cy="1228"/>
                </a:xfrm>
                <a:prstGeom prst="rect">
                  <a:avLst/>
                </a:prstGeom>
                <a:noFill/>
                <a:ln w="9525">
                  <a:noFill/>
                </a:ln>
              </p:spPr>
              <p:txBody>
                <a:bodyPr>
                  <a:spAutoFit/>
                </a:bodyPr>
                <a:lstStyle/>
                <a:p>
                  <a:pPr>
                    <a:spcBef>
                      <a:spcPct val="50000"/>
                    </a:spcBef>
                  </a:pPr>
                  <a:r>
                    <a:rPr lang="en-US" altLang="zh-CN" sz="2400" b="1">
                      <a:solidFill>
                        <a:srgbClr val="7030A0"/>
                      </a:solidFill>
                      <a:cs typeface="+mn-ea"/>
                      <a:sym typeface="+mn-lt"/>
                    </a:rPr>
                    <a:t>B</a:t>
                  </a:r>
                  <a:endParaRPr lang="en-US" altLang="zh-CN" sz="2400" b="1">
                    <a:solidFill>
                      <a:srgbClr val="7030A0"/>
                    </a:solidFill>
                    <a:cs typeface="+mn-ea"/>
                    <a:sym typeface="+mn-lt"/>
                  </a:endParaRPr>
                </a:p>
              </p:txBody>
            </p:sp>
            <p:sp>
              <p:nvSpPr>
                <p:cNvPr id="34" name="Text Box 15"/>
                <p:cNvSpPr txBox="1"/>
                <p:nvPr>
                  <p:custDataLst>
                    <p:tags r:id="rId22"/>
                  </p:custDataLst>
                </p:nvPr>
              </p:nvSpPr>
              <p:spPr>
                <a:xfrm>
                  <a:off x="5252" y="2409"/>
                  <a:ext cx="959" cy="1228"/>
                </a:xfrm>
                <a:prstGeom prst="rect">
                  <a:avLst/>
                </a:prstGeom>
                <a:noFill/>
                <a:ln w="9525">
                  <a:noFill/>
                </a:ln>
              </p:spPr>
              <p:txBody>
                <a:bodyPr>
                  <a:spAutoFit/>
                </a:bodyPr>
                <a:lstStyle/>
                <a:p>
                  <a:pPr>
                    <a:spcBef>
                      <a:spcPct val="50000"/>
                    </a:spcBef>
                  </a:pPr>
                  <a:r>
                    <a:rPr lang="en-US" altLang="zh-CN" sz="2400" b="1">
                      <a:solidFill>
                        <a:srgbClr val="C00000"/>
                      </a:solidFill>
                      <a:cs typeface="+mn-ea"/>
                      <a:sym typeface="+mn-lt"/>
                    </a:rPr>
                    <a:t>A</a:t>
                  </a:r>
                  <a:endParaRPr lang="en-US" altLang="zh-CN" sz="2400" b="1">
                    <a:solidFill>
                      <a:srgbClr val="C00000"/>
                    </a:solidFill>
                    <a:cs typeface="+mn-ea"/>
                    <a:sym typeface="+mn-lt"/>
                  </a:endParaRPr>
                </a:p>
              </p:txBody>
            </p:sp>
            <p:sp>
              <p:nvSpPr>
                <p:cNvPr id="35" name="Text Box 15"/>
                <p:cNvSpPr txBox="1"/>
                <p:nvPr>
                  <p:custDataLst>
                    <p:tags r:id="rId23"/>
                  </p:custDataLst>
                </p:nvPr>
              </p:nvSpPr>
              <p:spPr>
                <a:xfrm>
                  <a:off x="13186" y="3456"/>
                  <a:ext cx="959" cy="1228"/>
                </a:xfrm>
                <a:prstGeom prst="rect">
                  <a:avLst/>
                </a:prstGeom>
                <a:noFill/>
                <a:ln w="9525">
                  <a:noFill/>
                </a:ln>
              </p:spPr>
              <p:txBody>
                <a:bodyPr>
                  <a:spAutoFit/>
                </a:bodyPr>
                <a:lstStyle/>
                <a:p>
                  <a:pPr>
                    <a:spcBef>
                      <a:spcPct val="50000"/>
                    </a:spcBef>
                  </a:pPr>
                  <a:r>
                    <a:rPr lang="en-US" altLang="zh-CN" sz="2400" b="1">
                      <a:solidFill>
                        <a:srgbClr val="002060"/>
                      </a:solidFill>
                      <a:cs typeface="+mn-ea"/>
                      <a:sym typeface="+mn-lt"/>
                    </a:rPr>
                    <a:t>C</a:t>
                  </a:r>
                  <a:endParaRPr lang="en-US" altLang="zh-CN" sz="2400" b="1">
                    <a:solidFill>
                      <a:srgbClr val="002060"/>
                    </a:solidFill>
                    <a:cs typeface="+mn-ea"/>
                    <a:sym typeface="+mn-lt"/>
                  </a:endParaRPr>
                </a:p>
              </p:txBody>
            </p:sp>
          </p:grpSp>
          <p:sp>
            <p:nvSpPr>
              <p:cNvPr id="36" name="文本框 35"/>
              <p:cNvSpPr txBox="1"/>
              <p:nvPr>
                <p:custDataLst>
                  <p:tags r:id="rId24"/>
                </p:custDataLst>
              </p:nvPr>
            </p:nvSpPr>
            <p:spPr>
              <a:xfrm>
                <a:off x="9753" y="3359"/>
                <a:ext cx="1460" cy="1064"/>
              </a:xfrm>
              <a:prstGeom prst="rect">
                <a:avLst/>
              </a:prstGeom>
              <a:noFill/>
            </p:spPr>
            <p:txBody>
              <a:bodyPr wrap="square" rtlCol="0">
                <a:spAutoFit/>
              </a:bodyPr>
              <a:lstStyle/>
              <a:p>
                <a:r>
                  <a:rPr lang="en-US" altLang="zh-CN" sz="2000" b="1"/>
                  <a:t>30</a:t>
                </a:r>
                <a:r>
                  <a:rPr lang="zh-CN" altLang="en-US" sz="2000" b="1"/>
                  <a:t>°</a:t>
                </a:r>
                <a:endParaRPr lang="zh-CN" altLang="en-US" sz="2000" b="1"/>
              </a:p>
            </p:txBody>
          </p:sp>
          <p:sp>
            <p:nvSpPr>
              <p:cNvPr id="37" name="文本框 36"/>
              <p:cNvSpPr txBox="1"/>
              <p:nvPr>
                <p:custDataLst>
                  <p:tags r:id="rId25"/>
                </p:custDataLst>
              </p:nvPr>
            </p:nvSpPr>
            <p:spPr>
              <a:xfrm>
                <a:off x="8962" y="4344"/>
                <a:ext cx="1460" cy="1064"/>
              </a:xfrm>
              <a:prstGeom prst="rect">
                <a:avLst/>
              </a:prstGeom>
              <a:noFill/>
            </p:spPr>
            <p:txBody>
              <a:bodyPr wrap="square" rtlCol="0">
                <a:spAutoFit/>
              </a:bodyPr>
              <a:lstStyle/>
              <a:p>
                <a:r>
                  <a:rPr lang="en-US" altLang="zh-CN" sz="2000" b="1"/>
                  <a:t>60</a:t>
                </a:r>
                <a:r>
                  <a:rPr lang="zh-CN" altLang="en-US" sz="2000" b="1"/>
                  <a:t>°</a:t>
                </a:r>
                <a:endParaRPr lang="zh-CN" altLang="en-US" sz="2000" b="1"/>
              </a:p>
            </p:txBody>
          </p:sp>
        </p:grpSp>
        <p:sp>
          <p:nvSpPr>
            <p:cNvPr id="38" name="椭圆 37"/>
            <p:cNvSpPr/>
            <p:nvPr>
              <p:custDataLst>
                <p:tags r:id="rId26"/>
              </p:custDataLst>
            </p:nvPr>
          </p:nvSpPr>
          <p:spPr>
            <a:xfrm>
              <a:off x="6698" y="9104"/>
              <a:ext cx="176" cy="193"/>
            </a:xfrm>
            <a:prstGeom prst="ellipse">
              <a:avLst/>
            </a:prstGeom>
            <a:solidFill>
              <a:schemeClr val="accent2">
                <a:lumMod val="75000"/>
              </a:schemeClr>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lang="zh-CN" altLang="en-US" sz="1600">
                <a:cs typeface="+mn-ea"/>
                <a:sym typeface="+mn-lt"/>
              </a:endParaRPr>
            </a:p>
          </p:txBody>
        </p:sp>
        <p:sp>
          <p:nvSpPr>
            <p:cNvPr id="39" name="Text Box 15"/>
            <p:cNvSpPr txBox="1"/>
            <p:nvPr>
              <p:custDataLst>
                <p:tags r:id="rId27"/>
              </p:custDataLst>
            </p:nvPr>
          </p:nvSpPr>
          <p:spPr>
            <a:xfrm>
              <a:off x="6850" y="8748"/>
              <a:ext cx="959" cy="693"/>
            </a:xfrm>
            <a:prstGeom prst="rect">
              <a:avLst/>
            </a:prstGeom>
            <a:noFill/>
            <a:ln w="9525">
              <a:noFill/>
            </a:ln>
          </p:spPr>
          <p:txBody>
            <a:bodyPr>
              <a:spAutoFit/>
            </a:bodyPr>
            <a:lstStyle/>
            <a:p>
              <a:pPr>
                <a:spcBef>
                  <a:spcPct val="50000"/>
                </a:spcBef>
              </a:pPr>
              <a:r>
                <a:rPr lang="en-US" altLang="zh-CN" sz="2400" b="1">
                  <a:solidFill>
                    <a:schemeClr val="accent2">
                      <a:lumMod val="75000"/>
                    </a:schemeClr>
                  </a:solidFill>
                  <a:cs typeface="+mn-ea"/>
                  <a:sym typeface="+mn-lt"/>
                </a:rPr>
                <a:t>D</a:t>
              </a:r>
              <a:endParaRPr lang="en-US" altLang="zh-CN" sz="2400" b="1">
                <a:solidFill>
                  <a:schemeClr val="accent2">
                    <a:lumMod val="75000"/>
                  </a:schemeClr>
                </a:solidFill>
                <a:cs typeface="+mn-ea"/>
                <a:sym typeface="+mn-lt"/>
              </a:endParaRPr>
            </a:p>
          </p:txBody>
        </p:sp>
      </p:grpSp>
      <p:sp>
        <p:nvSpPr>
          <p:cNvPr id="41" name="文本框 40" title=""/>
          <p:cNvSpPr txBox="1"/>
          <p:nvPr>
            <p:custDataLst>
              <p:tags r:id="rId28"/>
            </p:custDataLst>
          </p:nvPr>
        </p:nvSpPr>
        <p:spPr>
          <a:xfrm>
            <a:off x="6661150" y="4624070"/>
            <a:ext cx="3824605" cy="1863725"/>
          </a:xfrm>
          <a:prstGeom prst="rect">
            <a:avLst/>
          </a:prstGeom>
          <a:noFill/>
        </p:spPr>
        <p:txBody>
          <a:bodyPr wrap="square" rtlCol="0">
            <a:spAutoFit/>
          </a:bodyPr>
          <a:lstStyle/>
          <a:p>
            <a:pPr>
              <a:lnSpc>
                <a:spcPct val="120000"/>
              </a:lnSpc>
            </a:pPr>
            <a:r>
              <a:rPr lang="zh-CN" altLang="en-US" sz="2400" b="1">
                <a:ea typeface="方正黑体_GBK" panose="03000509000000000000" charset="-122"/>
                <a:cs typeface="+mn-lt"/>
              </a:rPr>
              <a:t>思考：</a:t>
            </a:r>
            <a:endParaRPr lang="zh-CN" altLang="en-US" sz="2400" b="1">
              <a:ea typeface="方正黑体_GBK" panose="03000509000000000000" charset="-122"/>
              <a:cs typeface="+mn-lt"/>
            </a:endParaRPr>
          </a:p>
          <a:p>
            <a:pPr>
              <a:lnSpc>
                <a:spcPct val="120000"/>
              </a:lnSpc>
            </a:pPr>
            <a:r>
              <a:rPr lang="en-US" altLang="zh-CN" sz="2400" b="1">
                <a:ea typeface="方正黑体_GBK" panose="03000509000000000000" charset="-122"/>
                <a:cs typeface="+mn-lt"/>
              </a:rPr>
              <a:t>A</a:t>
            </a:r>
            <a:r>
              <a:rPr lang="zh-CN" altLang="en-US" sz="2400" b="1">
                <a:ea typeface="方正黑体_GBK" panose="03000509000000000000" charset="-122"/>
                <a:cs typeface="+mn-lt"/>
              </a:rPr>
              <a:t>位于</a:t>
            </a:r>
            <a:r>
              <a:rPr lang="en-US" altLang="zh-CN" sz="2400" b="1">
                <a:ea typeface="方正黑体_GBK" panose="03000509000000000000" charset="-122"/>
                <a:cs typeface="+mn-lt"/>
              </a:rPr>
              <a:t>B</a:t>
            </a:r>
            <a:r>
              <a:rPr lang="zh-CN" altLang="en-US" sz="2400" b="1">
                <a:ea typeface="方正黑体_GBK" panose="03000509000000000000" charset="-122"/>
                <a:cs typeface="+mn-lt"/>
              </a:rPr>
              <a:t>的</a:t>
            </a:r>
            <a:r>
              <a:rPr lang="en-US" altLang="zh-CN" sz="2400" b="1">
                <a:ea typeface="方正黑体_GBK" panose="03000509000000000000" charset="-122"/>
                <a:cs typeface="+mn-lt"/>
              </a:rPr>
              <a:t>_______</a:t>
            </a:r>
            <a:r>
              <a:rPr lang="zh-CN" altLang="en-US" sz="2400" b="1">
                <a:ea typeface="方正黑体_GBK" panose="03000509000000000000" charset="-122"/>
                <a:cs typeface="+mn-lt"/>
              </a:rPr>
              <a:t>方位</a:t>
            </a:r>
            <a:endParaRPr lang="zh-CN" altLang="en-US" sz="2400" b="1">
              <a:ea typeface="方正黑体_GBK" panose="03000509000000000000" charset="-122"/>
              <a:cs typeface="+mn-lt"/>
            </a:endParaRPr>
          </a:p>
          <a:p>
            <a:pPr>
              <a:lnSpc>
                <a:spcPct val="120000"/>
              </a:lnSpc>
            </a:pPr>
            <a:r>
              <a:rPr lang="en-US" altLang="zh-CN" sz="2400" b="1">
                <a:ea typeface="方正黑体_GBK" panose="03000509000000000000" charset="-122"/>
                <a:cs typeface="+mn-lt"/>
              </a:rPr>
              <a:t>C</a:t>
            </a:r>
            <a:r>
              <a:rPr lang="zh-CN" altLang="en-US" sz="2400" b="1">
                <a:ea typeface="方正黑体_GBK" panose="03000509000000000000" charset="-122"/>
                <a:cs typeface="+mn-lt"/>
              </a:rPr>
              <a:t>位于</a:t>
            </a:r>
            <a:r>
              <a:rPr lang="en-US" altLang="zh-CN" sz="2400" b="1">
                <a:ea typeface="方正黑体_GBK" panose="03000509000000000000" charset="-122"/>
                <a:cs typeface="+mn-lt"/>
              </a:rPr>
              <a:t>D</a:t>
            </a:r>
            <a:r>
              <a:rPr lang="zh-CN" altLang="en-US" sz="2400" b="1">
                <a:ea typeface="方正黑体_GBK" panose="03000509000000000000" charset="-122"/>
                <a:cs typeface="+mn-lt"/>
              </a:rPr>
              <a:t>的</a:t>
            </a:r>
            <a:r>
              <a:rPr lang="en-US" altLang="zh-CN" sz="2400" b="1">
                <a:ea typeface="方正黑体_GBK" panose="03000509000000000000" charset="-122"/>
                <a:cs typeface="+mn-lt"/>
              </a:rPr>
              <a:t>_______</a:t>
            </a:r>
            <a:r>
              <a:rPr lang="zh-CN" altLang="en-US" sz="2400" b="1">
                <a:ea typeface="方正黑体_GBK" panose="03000509000000000000" charset="-122"/>
                <a:cs typeface="+mn-lt"/>
              </a:rPr>
              <a:t>方位</a:t>
            </a:r>
            <a:endParaRPr lang="zh-CN" altLang="en-US" sz="2400" b="1">
              <a:ea typeface="方正黑体_GBK" panose="03000509000000000000" charset="-122"/>
              <a:cs typeface="+mn-lt"/>
            </a:endParaRPr>
          </a:p>
          <a:p>
            <a:pPr>
              <a:lnSpc>
                <a:spcPct val="120000"/>
              </a:lnSpc>
            </a:pPr>
            <a:r>
              <a:rPr lang="en-US" altLang="zh-CN" sz="2400" b="1">
                <a:ea typeface="方正黑体_GBK" panose="03000509000000000000" charset="-122"/>
                <a:cs typeface="+mn-lt"/>
              </a:rPr>
              <a:t>A</a:t>
            </a:r>
            <a:r>
              <a:rPr lang="zh-CN" altLang="en-US" sz="2400" b="1">
                <a:ea typeface="方正黑体_GBK" panose="03000509000000000000" charset="-122"/>
                <a:cs typeface="+mn-lt"/>
              </a:rPr>
              <a:t>位于</a:t>
            </a:r>
            <a:r>
              <a:rPr lang="en-US" altLang="zh-CN" sz="2400" b="1">
                <a:ea typeface="方正黑体_GBK" panose="03000509000000000000" charset="-122"/>
                <a:cs typeface="+mn-lt"/>
              </a:rPr>
              <a:t>C</a:t>
            </a:r>
            <a:r>
              <a:rPr lang="zh-CN" altLang="en-US" sz="2400" b="1">
                <a:ea typeface="方正黑体_GBK" panose="03000509000000000000" charset="-122"/>
                <a:cs typeface="+mn-lt"/>
              </a:rPr>
              <a:t>的</a:t>
            </a:r>
            <a:r>
              <a:rPr lang="en-US" altLang="zh-CN" sz="2400" b="1">
                <a:ea typeface="方正黑体_GBK" panose="03000509000000000000" charset="-122"/>
                <a:cs typeface="+mn-lt"/>
              </a:rPr>
              <a:t>_______</a:t>
            </a:r>
            <a:r>
              <a:rPr lang="zh-CN" altLang="en-US" sz="2400" b="1">
                <a:ea typeface="方正黑体_GBK" panose="03000509000000000000" charset="-122"/>
                <a:cs typeface="+mn-lt"/>
              </a:rPr>
              <a:t>方位</a:t>
            </a:r>
            <a:endParaRPr lang="zh-CN" altLang="en-US" sz="2400" b="1">
              <a:ea typeface="方正黑体_GBK" panose="03000509000000000000" charset="-122"/>
              <a:cs typeface="+mn-lt"/>
            </a:endParaRPr>
          </a:p>
        </p:txBody>
      </p:sp>
      <p:sp>
        <p:nvSpPr>
          <p:cNvPr id="42" name="文本框 41" title=""/>
          <p:cNvSpPr txBox="1"/>
          <p:nvPr>
            <p:custDataLst>
              <p:tags r:id="rId29"/>
            </p:custDataLst>
          </p:nvPr>
        </p:nvSpPr>
        <p:spPr>
          <a:xfrm>
            <a:off x="8166735" y="5053965"/>
            <a:ext cx="916940" cy="460375"/>
          </a:xfrm>
          <a:prstGeom prst="rect">
            <a:avLst/>
          </a:prstGeom>
          <a:noFill/>
        </p:spPr>
        <p:txBody>
          <a:bodyPr wrap="square" rtlCol="0">
            <a:spAutoFit/>
          </a:bodyPr>
          <a:lstStyle/>
          <a:p>
            <a:pPr algn="ctr"/>
            <a:r>
              <a:rPr lang="zh-CN" altLang="en-US" sz="2400" b="1">
                <a:solidFill>
                  <a:srgbClr val="FF0000"/>
                </a:solidFill>
                <a:latin typeface="方正黑体_GBK" panose="03000509000000000000" charset="-122"/>
                <a:ea typeface="方正黑体_GBK" panose="03000509000000000000" charset="-122"/>
              </a:rPr>
              <a:t>西南</a:t>
            </a:r>
            <a:endParaRPr lang="zh-CN" altLang="en-US" sz="2400" b="1">
              <a:solidFill>
                <a:srgbClr val="FF0000"/>
              </a:solidFill>
              <a:latin typeface="方正黑体_GBK" panose="03000509000000000000" charset="-122"/>
              <a:ea typeface="方正黑体_GBK" panose="03000509000000000000" charset="-122"/>
            </a:endParaRPr>
          </a:p>
        </p:txBody>
      </p:sp>
      <p:sp>
        <p:nvSpPr>
          <p:cNvPr id="43" name="文本框 42" title=""/>
          <p:cNvSpPr txBox="1"/>
          <p:nvPr>
            <p:custDataLst>
              <p:tags r:id="rId30"/>
            </p:custDataLst>
          </p:nvPr>
        </p:nvSpPr>
        <p:spPr>
          <a:xfrm>
            <a:off x="8169275" y="5516245"/>
            <a:ext cx="916940" cy="460375"/>
          </a:xfrm>
          <a:prstGeom prst="rect">
            <a:avLst/>
          </a:prstGeom>
          <a:noFill/>
        </p:spPr>
        <p:txBody>
          <a:bodyPr wrap="square" rtlCol="0">
            <a:spAutoFit/>
          </a:bodyPr>
          <a:lstStyle/>
          <a:p>
            <a:pPr algn="ctr"/>
            <a:r>
              <a:rPr lang="zh-CN" altLang="en-US" sz="2400" b="1">
                <a:solidFill>
                  <a:srgbClr val="FF0000"/>
                </a:solidFill>
                <a:latin typeface="方正黑体_GBK" panose="03000509000000000000" charset="-122"/>
                <a:ea typeface="方正黑体_GBK" panose="03000509000000000000" charset="-122"/>
              </a:rPr>
              <a:t>东北</a:t>
            </a:r>
            <a:endParaRPr lang="zh-CN" altLang="en-US" sz="2400" b="1">
              <a:solidFill>
                <a:srgbClr val="FF0000"/>
              </a:solidFill>
              <a:latin typeface="方正黑体_GBK" panose="03000509000000000000" charset="-122"/>
              <a:ea typeface="方正黑体_GBK" panose="03000509000000000000" charset="-122"/>
            </a:endParaRPr>
          </a:p>
        </p:txBody>
      </p:sp>
      <p:sp>
        <p:nvSpPr>
          <p:cNvPr id="44" name="文本框 43" title=""/>
          <p:cNvSpPr txBox="1"/>
          <p:nvPr>
            <p:custDataLst>
              <p:tags r:id="rId31"/>
            </p:custDataLst>
          </p:nvPr>
        </p:nvSpPr>
        <p:spPr>
          <a:xfrm>
            <a:off x="8169275" y="5949315"/>
            <a:ext cx="916940" cy="460375"/>
          </a:xfrm>
          <a:prstGeom prst="rect">
            <a:avLst/>
          </a:prstGeom>
          <a:noFill/>
        </p:spPr>
        <p:txBody>
          <a:bodyPr wrap="square" rtlCol="0">
            <a:spAutoFit/>
          </a:bodyPr>
          <a:lstStyle/>
          <a:p>
            <a:pPr algn="ctr"/>
            <a:r>
              <a:rPr lang="zh-CN" altLang="en-US" sz="2400" b="1">
                <a:solidFill>
                  <a:srgbClr val="FF0000"/>
                </a:solidFill>
                <a:latin typeface="方正黑体_GBK" panose="03000509000000000000" charset="-122"/>
                <a:ea typeface="方正黑体_GBK" panose="03000509000000000000" charset="-122"/>
              </a:rPr>
              <a:t>西北</a:t>
            </a:r>
            <a:endParaRPr lang="zh-CN" altLang="en-US" sz="2400" b="1">
              <a:solidFill>
                <a:srgbClr val="FF0000"/>
              </a:solidFill>
              <a:latin typeface="方正黑体_GBK" panose="03000509000000000000" charset="-122"/>
              <a:ea typeface="方正黑体_GBK" panose="03000509000000000000" charset="-122"/>
            </a:endParaRPr>
          </a:p>
        </p:txBody>
      </p:sp>
      <p:pic>
        <p:nvPicPr>
          <p:cNvPr id="20" name="图片 125" title=""/>
          <p:cNvPicPr>
            <a:picLocks noChangeAspect="1"/>
          </p:cNvPicPr>
          <p:nvPr>
            <p:custDataLst>
              <p:tags r:id="rId33"/>
            </p:custDataLst>
          </p:nvPr>
        </p:nvPicPr>
        <p:blipFill>
          <a:blip r:embed="rId32"/>
          <a:stretch>
            <a:fillRect/>
          </a:stretch>
        </p:blipFill>
        <p:spPr>
          <a:xfrm>
            <a:off x="41275" y="570865"/>
            <a:ext cx="361315" cy="361315"/>
          </a:xfrm>
          <a:prstGeom prst="rect">
            <a:avLst/>
          </a:prstGeom>
          <a:noFill/>
          <a:ln>
            <a:noFill/>
          </a:ln>
        </p:spPr>
      </p:pic>
      <p:sp>
        <p:nvSpPr>
          <p:cNvPr id="22" name="文本框 21" title=""/>
          <p:cNvSpPr txBox="1"/>
          <p:nvPr>
            <p:custDataLst>
              <p:tags r:id="rId34"/>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 name="文本框 1" title=""/>
          <p:cNvSpPr txBox="1"/>
          <p:nvPr>
            <p:custDataLst>
              <p:tags r:id="rId35"/>
            </p:custDataLst>
          </p:nvPr>
        </p:nvSpPr>
        <p:spPr>
          <a:xfrm>
            <a:off x="439420" y="529590"/>
            <a:ext cx="517271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定方向</a:t>
            </a: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a:p>
            <a:pPr algn="just" defTabSz="266700" fontAlgn="ctr">
              <a:lnSpc>
                <a:spcPct val="80000"/>
              </a:lnSpc>
              <a:spcBef>
                <a:spcPct val="0"/>
              </a:spcBef>
              <a:spcAft>
                <a:spcPct val="0"/>
              </a:spcAft>
            </a:pPr>
            <a:endPar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1" grpId="0"/>
      <p:bldP spid="42" grpId="0"/>
      <p:bldP spid="43" grpId="0"/>
      <p:bldP spid="44" grpId="0"/>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pic>
        <p:nvPicPr>
          <p:cNvPr id="22530" name="Picture 2" title=""/>
          <p:cNvPicPr>
            <a:picLocks noChangeAspect="1" noChangeArrowheads="1"/>
          </p:cNvPicPr>
          <p:nvPr>
            <p:custDataLst>
              <p:tags r:id="rId4"/>
            </p:custDataLst>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82880" y="1482725"/>
            <a:ext cx="7828280" cy="280479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接连接符 13" title=""/>
          <p:cNvCxnSpPr/>
          <p:nvPr>
            <p:custDataLst>
              <p:tags r:id="rId5"/>
            </p:custDataLst>
          </p:nvPr>
        </p:nvCxnSpPr>
        <p:spPr>
          <a:xfrm>
            <a:off x="5848605" y="1992268"/>
            <a:ext cx="1017905" cy="131572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18" name="直接箭头连接符 17" title=""/>
          <p:cNvCxnSpPr>
            <a:stCxn id="20" idx="1"/>
          </p:cNvCxnSpPr>
          <p:nvPr>
            <p:custDataLst>
              <p:tags r:id="rId6"/>
            </p:custDataLst>
          </p:nvPr>
        </p:nvCxnSpPr>
        <p:spPr>
          <a:xfrm flipH="1">
            <a:off x="6157309" y="2437789"/>
            <a:ext cx="1711960"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文本框 19" title=""/>
          <p:cNvSpPr txBox="1"/>
          <p:nvPr>
            <p:custDataLst>
              <p:tags r:id="rId7"/>
            </p:custDataLst>
          </p:nvPr>
        </p:nvSpPr>
        <p:spPr>
          <a:xfrm>
            <a:off x="7869555" y="601345"/>
            <a:ext cx="4247515" cy="3672840"/>
          </a:xfrm>
          <a:prstGeom prst="rect">
            <a:avLst/>
          </a:prstGeom>
          <a:solidFill>
            <a:schemeClr val="accent5">
              <a:lumMod val="20000"/>
              <a:lumOff val="80000"/>
            </a:schemeClr>
          </a:solidFill>
          <a:ln w="12700">
            <a:solidFill>
              <a:schemeClr val="tx1"/>
            </a:solidFill>
            <a:prstDash val="dash"/>
          </a:ln>
        </p:spPr>
        <p:txBody>
          <a:bodyPr wrap="square" rtlCol="0">
            <a:noAutofit/>
          </a:bodyPr>
          <a:lstStyle/>
          <a:p>
            <a:pPr>
              <a:lnSpc>
                <a:spcPct val="120000"/>
              </a:lnSpc>
            </a:pPr>
            <a:r>
              <a:rPr sz="2200" b="1">
                <a:solidFill>
                  <a:srgbClr val="4F0FBD"/>
                </a:solidFill>
                <a:latin typeface="方正楷体_GBK" panose="03000509000000000000" charset="-122"/>
                <a:ea typeface="方正楷体_GBK" panose="03000509000000000000" charset="-122"/>
              </a:rPr>
              <a:t>粗略算法</a:t>
            </a:r>
            <a:r>
              <a:rPr sz="2200" b="1">
                <a:solidFill>
                  <a:schemeClr val="tx1">
                    <a:lumMod val="75000"/>
                    <a:lumOff val="25000"/>
                  </a:schemeClr>
                </a:solidFill>
                <a:latin typeface="方正楷体_GBK" panose="03000509000000000000" charset="-122"/>
                <a:ea typeface="方正楷体_GBK" panose="03000509000000000000" charset="-122"/>
              </a:rPr>
              <a:t>：若两点的纬度差较小，可假设其在同一纬线上，求纬线长度；若两点的经度差较小，可假设其在同一经线上，求经线长度；然后再根据实际情况扩大或缩小。</a:t>
            </a:r>
            <a:endParaRPr sz="2200" b="1">
              <a:solidFill>
                <a:schemeClr val="tx1">
                  <a:lumMod val="75000"/>
                  <a:lumOff val="25000"/>
                </a:schemeClr>
              </a:solidFill>
              <a:latin typeface="方正楷体_GBK" panose="03000509000000000000" charset="-122"/>
              <a:ea typeface="方正楷体_GBK" panose="03000509000000000000" charset="-122"/>
            </a:endParaRPr>
          </a:p>
          <a:p>
            <a:pPr>
              <a:lnSpc>
                <a:spcPct val="120000"/>
              </a:lnSpc>
            </a:pPr>
            <a:r>
              <a:rPr lang="zh-CN" sz="2200" b="1">
                <a:solidFill>
                  <a:srgbClr val="4F0FBD"/>
                </a:solidFill>
                <a:latin typeface="方正楷体_GBK" panose="03000509000000000000" charset="-122"/>
                <a:ea typeface="方正楷体_GBK" panose="03000509000000000000" charset="-122"/>
              </a:rPr>
              <a:t>勾股定理法</a:t>
            </a:r>
            <a:r>
              <a:rPr lang="zh-CN" sz="2200" b="1">
                <a:solidFill>
                  <a:schemeClr val="tx1">
                    <a:lumMod val="75000"/>
                    <a:lumOff val="25000"/>
                  </a:schemeClr>
                </a:solidFill>
                <a:latin typeface="方正楷体_GBK" panose="03000509000000000000" charset="-122"/>
                <a:ea typeface="方正楷体_GBK" panose="03000509000000000000" charset="-122"/>
              </a:rPr>
              <a:t>：可先分别计算两点之间的经线上的距离和纬线上的距离，再运用勾股定理进行计算。</a:t>
            </a:r>
            <a:endParaRPr lang="zh-CN" sz="2200" b="1">
              <a:solidFill>
                <a:schemeClr val="tx1">
                  <a:lumMod val="75000"/>
                  <a:lumOff val="25000"/>
                </a:schemeClr>
              </a:solidFill>
              <a:latin typeface="方正楷体_GBK" panose="03000509000000000000" charset="-122"/>
              <a:ea typeface="方正楷体_GBK" panose="03000509000000000000" charset="-122"/>
            </a:endParaRPr>
          </a:p>
        </p:txBody>
      </p:sp>
      <p:sp>
        <p:nvSpPr>
          <p:cNvPr id="4" name="文本框 3" title=""/>
          <p:cNvSpPr txBox="1"/>
          <p:nvPr>
            <p:custDataLst>
              <p:tags r:id="rId8"/>
            </p:custDataLst>
          </p:nvPr>
        </p:nvSpPr>
        <p:spPr>
          <a:xfrm>
            <a:off x="90805" y="4440555"/>
            <a:ext cx="12040235" cy="1310640"/>
          </a:xfrm>
          <a:prstGeom prst="rect">
            <a:avLst/>
          </a:prstGeom>
          <a:solidFill>
            <a:schemeClr val="accent4">
              <a:lumMod val="20000"/>
              <a:lumOff val="80000"/>
            </a:schemeClr>
          </a:solidFill>
          <a:ln>
            <a:solidFill>
              <a:schemeClr val="tx1"/>
            </a:solidFill>
          </a:ln>
        </p:spPr>
        <p:txBody>
          <a:bodyPr wrap="square" rtlCol="0" anchor="t">
            <a:noAutofit/>
          </a:bodyPr>
          <a:lstStyle/>
          <a:p>
            <a:pPr lvl="0" indent="0" algn="just">
              <a:lnSpc>
                <a:spcPct val="150000"/>
              </a:lnSpc>
              <a:buFont typeface="Wingdings" panose="05000000000000000000" pitchFamily="2" charset="2"/>
              <a:buNone/>
              <a:defRPr/>
            </a:pPr>
            <a:r>
              <a:rPr 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根据经纬度差计算(估算)“距离”：</a:t>
            </a:r>
            <a:r>
              <a:rPr lang="zh-CN"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假如图中A、B两地的纬度都是60°，则AB间的距离为111 km×(60＋60)＝13320 km；BC间的距离为111 km×cos 60°×30＝1665 km。</a:t>
            </a:r>
            <a:endParaRPr lang="zh-CN" altLang="en-US"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sp>
        <p:nvSpPr>
          <p:cNvPr id="79" name="矩形 78" title=""/>
          <p:cNvSpPr/>
          <p:nvPr>
            <p:custDataLst>
              <p:tags r:id="rId9"/>
            </p:custDataLst>
          </p:nvPr>
        </p:nvSpPr>
        <p:spPr>
          <a:xfrm>
            <a:off x="3763010" y="5958205"/>
            <a:ext cx="4866640" cy="487680"/>
          </a:xfrm>
          <a:prstGeom prst="rect">
            <a:avLst/>
          </a:prstGeom>
          <a:solidFill>
            <a:schemeClr val="accent1">
              <a:lumMod val="40000"/>
              <a:lumOff val="60000"/>
            </a:schemeClr>
          </a:solidFill>
          <a:ln>
            <a:solidFill>
              <a:schemeClr val="tx1"/>
            </a:solidFill>
            <a:prstDash val="dash"/>
          </a:ln>
        </p:spPr>
        <p:txBody>
          <a:bodyPr wrap="square">
            <a:noAutofit/>
          </a:bodyPr>
          <a:lstStyle/>
          <a:p>
            <a:pPr lvl="0" indent="0" algn="just">
              <a:lnSpc>
                <a:spcPct val="120000"/>
              </a:lnSpc>
              <a:buFont typeface="Wingdings" panose="05000000000000000000" pitchFamily="2" charset="2"/>
              <a:buNone/>
              <a:defRPr/>
            </a:pPr>
            <a:r>
              <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特别提醒：</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经纬度差</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同减异加</a:t>
            </a:r>
            <a:r>
              <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endParaRPr lang="en-US" alt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pic>
        <p:nvPicPr>
          <p:cNvPr id="13" name="图片 125" title=""/>
          <p:cNvPicPr>
            <a:picLocks noChangeAspect="1"/>
          </p:cNvPicPr>
          <p:nvPr>
            <p:custDataLst>
              <p:tags r:id="rId11"/>
            </p:custDataLst>
          </p:nvPr>
        </p:nvPicPr>
        <p:blipFill>
          <a:blip r:embed="rId10"/>
          <a:stretch>
            <a:fillRect/>
          </a:stretch>
        </p:blipFill>
        <p:spPr>
          <a:xfrm>
            <a:off x="41275" y="570865"/>
            <a:ext cx="361315" cy="361315"/>
          </a:xfrm>
          <a:prstGeom prst="rect">
            <a:avLst/>
          </a:prstGeom>
          <a:noFill/>
          <a:ln>
            <a:noFill/>
          </a:ln>
        </p:spPr>
      </p:pic>
      <p:sp>
        <p:nvSpPr>
          <p:cNvPr id="19" name="文本框 18" title=""/>
          <p:cNvSpPr txBox="1"/>
          <p:nvPr>
            <p:custDataLst>
              <p:tags r:id="rId12"/>
            </p:custDataLst>
          </p:nvPr>
        </p:nvSpPr>
        <p:spPr>
          <a:xfrm>
            <a:off x="439420" y="529590"/>
            <a:ext cx="516064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定距离</a:t>
            </a: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a:p>
            <a:pPr algn="just" defTabSz="266700" fontAlgn="ctr">
              <a:lnSpc>
                <a:spcPct val="80000"/>
              </a:lnSpc>
              <a:spcBef>
                <a:spcPct val="0"/>
              </a:spcBef>
              <a:spcAft>
                <a:spcPct val="0"/>
              </a:spcAft>
            </a:pP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3"/>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blinds(horizontal)">
                                      <p:cBhvr>
                                        <p:cTn id="21"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animBg="1"/>
      <p:bldP spid="79" grpId="0" animBg="1"/>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402590" y="1372235"/>
            <a:ext cx="4977765" cy="4240530"/>
          </a:xfrm>
          <a:prstGeom prst="rect">
            <a:avLst/>
          </a:prstGeom>
          <a:solidFill>
            <a:schemeClr val="accent4">
              <a:lumMod val="20000"/>
              <a:lumOff val="80000"/>
            </a:schemeClr>
          </a:solidFill>
          <a:ln>
            <a:solidFill>
              <a:schemeClr val="tx1"/>
            </a:solidFill>
          </a:ln>
        </p:spPr>
        <p:txBody>
          <a:bodyPr wrap="square" rtlCol="0" anchor="t">
            <a:noAutofit/>
          </a:bodyPr>
          <a:lstStyle/>
          <a:p>
            <a:pPr lvl="0" indent="0" algn="just">
              <a:lnSpc>
                <a:spcPct val="150000"/>
              </a:lnSpc>
              <a:buFont typeface="Wingdings" panose="05000000000000000000" pitchFamily="2" charset="2"/>
              <a:buNone/>
              <a:defRPr/>
            </a:pPr>
            <a:r>
              <a:rPr lang="zh-CN"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(1)</a:t>
            </a:r>
            <a:r>
              <a:rPr 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跨经纬度数相同的两图，纬度越高，表示的实际范围越小。</a:t>
            </a:r>
            <a:endParaRPr 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lvl="0" indent="0" algn="just">
              <a:lnSpc>
                <a:spcPct val="150000"/>
              </a:lnSpc>
              <a:buFont typeface="Wingdings" panose="05000000000000000000" pitchFamily="2" charset="2"/>
              <a:buNone/>
              <a:defRPr/>
            </a:pPr>
            <a:r>
              <a:rPr lang="en-US" altLang="zh-CN"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(2)</a:t>
            </a:r>
            <a:r>
              <a:rPr 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纬度位置相同，跨经度数越多，范围越大</a:t>
            </a:r>
            <a:r>
              <a:rPr lang="en-US" altLang="zh-CN"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endParaRPr lang="en-US" altLang="zh-CN"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lvl="0" indent="0" algn="just">
              <a:lnSpc>
                <a:spcPct val="150000"/>
              </a:lnSpc>
              <a:buFont typeface="Wingdings" panose="05000000000000000000" pitchFamily="2" charset="2"/>
              <a:buNone/>
              <a:defRPr/>
            </a:pPr>
            <a:r>
              <a:rPr lang="zh-CN"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(3)图幅相同的两幅图，中心点纬度数相同，则跨经纬度越广，所表示的实际范围越大，比例尺越小。</a:t>
            </a:r>
            <a:endParaRPr lang="zh-CN" sz="2400" b="1">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sp>
        <p:nvSpPr>
          <p:cNvPr id="12" name="矩形 11" title=""/>
          <p:cNvSpPr/>
          <p:nvPr>
            <p:custDataLst>
              <p:tags r:id="rId4"/>
            </p:custDataLst>
          </p:nvPr>
        </p:nvSpPr>
        <p:spPr>
          <a:xfrm>
            <a:off x="5958205" y="3513455"/>
            <a:ext cx="5856605" cy="2721610"/>
          </a:xfrm>
          <a:prstGeom prst="rect">
            <a:avLst/>
          </a:prstGeom>
          <a:solidFill>
            <a:schemeClr val="accent1">
              <a:lumMod val="20000"/>
              <a:lumOff val="80000"/>
            </a:schemeClr>
          </a:solidFill>
          <a:ln>
            <a:solidFill>
              <a:schemeClr val="tx1"/>
            </a:solidFill>
            <a:prstDash val="dash"/>
          </a:ln>
        </p:spPr>
        <p:txBody>
          <a:bodyPr wrap="square" rtlCol="0" anchor="t">
            <a:noAutofit/>
          </a:bodyPr>
          <a:lstStyle/>
          <a:p>
            <a:pPr lvl="0" algn="just">
              <a:lnSpc>
                <a:spcPct val="150000"/>
              </a:lnSpc>
              <a:buClrTx/>
              <a:buSzTx/>
              <a:buFont typeface="Wingdings" panose="05000000000000000000" pitchFamily="2" charset="2"/>
              <a:defRPr/>
            </a:pPr>
            <a:r>
              <a:rPr lang="zh-CN"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思考：</a:t>
            </a:r>
            <a:endPar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50000"/>
              </a:lnSpc>
              <a:buClrTx/>
              <a:buSzTx/>
              <a:buFont typeface="Wingdings" panose="05000000000000000000" pitchFamily="2" charset="2"/>
              <a:defRPr/>
            </a:pPr>
            <a:r>
              <a:rPr lang="zh-CN"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图示①②③④4个阴影区域中,实际面积最大的是</a:t>
            </a:r>
            <a:r>
              <a:rPr lang="en-US" altLang="zh-CN"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_______</a:t>
            </a:r>
            <a:r>
              <a:rPr lang="zh-CN"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a:t>
            </a:r>
            <a:endParaRPr lang="zh-CN" sz="2400" b="1">
              <a:solidFill>
                <a:schemeClr val="tx1"/>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50000"/>
              </a:lnSpc>
              <a:buClrTx/>
              <a:buSzTx/>
              <a:buFont typeface="Wingdings" panose="05000000000000000000" pitchFamily="2" charset="2"/>
              <a:defRPr/>
            </a:pPr>
            <a:r>
              <a:rPr lang="zh-CN" sz="2400" b="1">
                <a:solidFill>
                  <a:schemeClr val="tx1"/>
                </a:solidFill>
                <a:latin typeface="方正黑体_GBK" panose="03000509000000000000" charset="-122"/>
                <a:ea typeface="方正黑体_GBK" panose="03000509000000000000" charset="-122"/>
                <a:cs typeface="方正黑体_GBK" panose="03000509000000000000" charset="-122"/>
                <a:sym typeface="+mn-ea"/>
              </a:rPr>
              <a:t>比较③与④、①与②的实际面积大大小？</a:t>
            </a:r>
            <a:endParaRPr lang="zh-CN" sz="2400" b="1">
              <a:solidFill>
                <a:schemeClr val="tx1"/>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14338" name="Picture 2" title=""/>
          <p:cNvPicPr>
            <a:picLocks noChangeAspect="1" noChangeArrowheads="1"/>
          </p:cNvPicPr>
          <p:nvPr>
            <p:custDataLst>
              <p:tags r:id="rId6"/>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967730" y="1084580"/>
            <a:ext cx="5839460" cy="2435225"/>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12" title=""/>
          <p:cNvSpPr txBox="1"/>
          <p:nvPr>
            <p:custDataLst>
              <p:tags r:id="rId7"/>
            </p:custDataLst>
          </p:nvPr>
        </p:nvSpPr>
        <p:spPr>
          <a:xfrm>
            <a:off x="7228840" y="4644390"/>
            <a:ext cx="440690" cy="460375"/>
          </a:xfrm>
          <a:prstGeom prst="rect">
            <a:avLst/>
          </a:prstGeom>
          <a:noFill/>
        </p:spPr>
        <p:txBody>
          <a:bodyPr wrap="square" rtlCol="0">
            <a:spAutoFit/>
          </a:bodyPr>
          <a:lstStyle/>
          <a:p>
            <a:r>
              <a:rPr lang="zh-CN" altLang="en-US" sz="2400" b="1">
                <a:solidFill>
                  <a:srgbClr val="FF0000"/>
                </a:solidFill>
                <a:latin typeface="方正黑体_GBK" panose="03000509000000000000" charset="-122"/>
                <a:ea typeface="方正黑体_GBK" panose="03000509000000000000" charset="-122"/>
              </a:rPr>
              <a:t>④</a:t>
            </a:r>
            <a:endParaRPr lang="zh-CN" altLang="en-US" sz="2400" b="1">
              <a:solidFill>
                <a:srgbClr val="FF0000"/>
              </a:solidFill>
              <a:latin typeface="方正黑体_GBK" panose="03000509000000000000" charset="-122"/>
              <a:ea typeface="方正黑体_GBK" panose="03000509000000000000" charset="-122"/>
            </a:endParaRPr>
          </a:p>
        </p:txBody>
      </p:sp>
      <p:sp>
        <p:nvSpPr>
          <p:cNvPr id="14" name="文本框 13" title=""/>
          <p:cNvSpPr txBox="1"/>
          <p:nvPr>
            <p:custDataLst>
              <p:tags r:id="rId8"/>
            </p:custDataLst>
          </p:nvPr>
        </p:nvSpPr>
        <p:spPr>
          <a:xfrm>
            <a:off x="7069455" y="5740400"/>
            <a:ext cx="3253740" cy="460375"/>
          </a:xfrm>
          <a:prstGeom prst="rect">
            <a:avLst/>
          </a:prstGeom>
          <a:noFill/>
        </p:spPr>
        <p:txBody>
          <a:bodyPr wrap="square" rtlCol="0">
            <a:spAutoFit/>
          </a:bodyPr>
          <a:lstStyle/>
          <a:p>
            <a:pPr algn="ct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④＞③</a:t>
            </a:r>
            <a:r>
              <a:rPr lang="en-US" altLang="zh-CN" sz="2400" b="1">
                <a:solidFill>
                  <a:srgbClr val="FF0000"/>
                </a:solidFill>
                <a:latin typeface="方正黑体_GBK" panose="03000509000000000000" charset="-122"/>
                <a:ea typeface="方正黑体_GBK" panose="03000509000000000000" charset="-122"/>
                <a:cs typeface="方正黑体_GBK" panose="03000509000000000000" charset="-122"/>
              </a:rPr>
              <a:t>      </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①＞②</a:t>
            </a:r>
            <a:endPar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endParaRPr>
          </a:p>
        </p:txBody>
      </p:sp>
      <p:pic>
        <p:nvPicPr>
          <p:cNvPr id="18" name="图片 125" title=""/>
          <p:cNvPicPr>
            <a:picLocks noChangeAspect="1"/>
          </p:cNvPicPr>
          <p:nvPr>
            <p:custDataLst>
              <p:tags r:id="rId10"/>
            </p:custDataLst>
          </p:nvPr>
        </p:nvPicPr>
        <p:blipFill>
          <a:blip r:embed="rId9"/>
          <a:stretch>
            <a:fillRect/>
          </a:stretch>
        </p:blipFill>
        <p:spPr>
          <a:xfrm>
            <a:off x="41275" y="570865"/>
            <a:ext cx="361315" cy="361315"/>
          </a:xfrm>
          <a:prstGeom prst="rect">
            <a:avLst/>
          </a:prstGeom>
          <a:noFill/>
          <a:ln>
            <a:noFill/>
          </a:ln>
        </p:spPr>
      </p:pic>
      <p:sp>
        <p:nvSpPr>
          <p:cNvPr id="19" name="文本框 18" title=""/>
          <p:cNvSpPr txBox="1"/>
          <p:nvPr>
            <p:custDataLst>
              <p:tags r:id="rId11"/>
            </p:custDataLst>
          </p:nvPr>
        </p:nvSpPr>
        <p:spPr>
          <a:xfrm>
            <a:off x="439420" y="529590"/>
            <a:ext cx="516953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定范围</a:t>
            </a: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a:p>
            <a:pPr algn="just" defTabSz="266700" fontAlgn="ctr">
              <a:lnSpc>
                <a:spcPct val="80000"/>
              </a:lnSpc>
              <a:spcBef>
                <a:spcPct val="0"/>
              </a:spcBef>
              <a:spcAft>
                <a:spcPct val="0"/>
              </a:spcAft>
            </a:pP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2"/>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amond(in)">
                                      <p:cBhvr>
                                        <p:cTn id="19" dur="2000"/>
                                        <p:tgtEl>
                                          <p:spTgt spid="12"/>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pic>
        <p:nvPicPr>
          <p:cNvPr id="16386" name="Picture 2" title=""/>
          <p:cNvPicPr>
            <a:picLocks noChangeAspect="1" noChangeArrowheads="1"/>
          </p:cNvPicPr>
          <p:nvPr>
            <p:custDataLst>
              <p:tags r:id="rId4"/>
            </p:custDataLst>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154035" y="2024380"/>
            <a:ext cx="3850005" cy="4041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25" title=""/>
          <p:cNvPicPr>
            <a:picLocks noChangeAspect="1"/>
          </p:cNvPicPr>
          <p:nvPr>
            <p:custDataLst>
              <p:tags r:id="rId6"/>
            </p:custDataLst>
          </p:nvPr>
        </p:nvPicPr>
        <p:blipFill>
          <a:blip r:embed="rId5"/>
          <a:stretch>
            <a:fillRect/>
          </a:stretch>
        </p:blipFill>
        <p:spPr>
          <a:xfrm>
            <a:off x="41275" y="570865"/>
            <a:ext cx="361315" cy="361315"/>
          </a:xfrm>
          <a:prstGeom prst="rect">
            <a:avLst/>
          </a:prstGeom>
          <a:noFill/>
          <a:ln>
            <a:noFill/>
          </a:ln>
        </p:spPr>
      </p:pic>
      <p:sp>
        <p:nvSpPr>
          <p:cNvPr id="19" name="文本框 18" title=""/>
          <p:cNvSpPr txBox="1"/>
          <p:nvPr>
            <p:custDataLst>
              <p:tags r:id="rId7"/>
            </p:custDataLst>
          </p:nvPr>
        </p:nvSpPr>
        <p:spPr>
          <a:xfrm>
            <a:off x="439420" y="529590"/>
            <a:ext cx="551053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ea typeface="方正黑体_GBK" panose="03000509000000000000" charset="-122"/>
                <a:cs typeface="+mn-lt"/>
                <a:sym typeface="+mn-ea"/>
              </a:rPr>
              <a:t>知识点4  经纬网的应用</a:t>
            </a:r>
            <a:r>
              <a:rPr lang="en-US" sz="2400" b="1">
                <a:solidFill>
                  <a:schemeClr val="accent1"/>
                </a:solidFill>
                <a:effectLst/>
                <a:ea typeface="方正黑体_GBK" panose="03000509000000000000" charset="-122"/>
                <a:cs typeface="+mn-lt"/>
                <a:sym typeface="+mn-ea"/>
              </a:rPr>
              <a:t>——</a:t>
            </a:r>
            <a:r>
              <a:rPr lang="zh-CN" altLang="en-US" sz="2400" b="1">
                <a:solidFill>
                  <a:srgbClr val="C00000"/>
                </a:solidFill>
                <a:effectLst/>
                <a:ea typeface="方正黑体_GBK" panose="03000509000000000000" charset="-122"/>
                <a:cs typeface="+mn-lt"/>
                <a:sym typeface="+mn-ea"/>
              </a:rPr>
              <a:t>定对称点</a:t>
            </a:r>
            <a:endParaRPr lang="zh-CN" altLang="en-US" sz="2400" b="1">
              <a:solidFill>
                <a:srgbClr val="C00000"/>
              </a:solidFill>
              <a:effectLst/>
              <a:ea typeface="方正黑体_GBK" panose="03000509000000000000" charset="-122"/>
              <a:cs typeface="+mn-lt"/>
              <a:sym typeface="+mn-ea"/>
            </a:endParaRPr>
          </a:p>
        </p:txBody>
      </p:sp>
      <p:sp>
        <p:nvSpPr>
          <p:cNvPr id="26" name="文本框 25" title=""/>
          <p:cNvSpPr txBox="1"/>
          <p:nvPr>
            <p:custDataLst>
              <p:tags r:id="rId8"/>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ea typeface="方正黑体_GBK" panose="03000509000000000000" charset="-122"/>
                <a:cs typeface="+mn-lt"/>
                <a:sym typeface="+mn-lt"/>
              </a:rPr>
              <a:t>考点一 地球仪</a:t>
            </a:r>
            <a:endParaRPr kumimoji="0" sz="3200" b="1" i="0" u="none" strike="noStrike" cap="none" spc="0" normalizeH="0" baseline="0">
              <a:solidFill>
                <a:srgbClr val="0070C0"/>
              </a:solidFill>
              <a:ea typeface="方正黑体_GBK" panose="03000509000000000000" charset="-122"/>
              <a:cs typeface="+mn-lt"/>
              <a:sym typeface="+mn-lt"/>
            </a:endParaRPr>
          </a:p>
        </p:txBody>
      </p:sp>
      <p:sp>
        <p:nvSpPr>
          <p:cNvPr id="14" name="文本框 13" title=""/>
          <p:cNvSpPr txBox="1"/>
          <p:nvPr>
            <p:custDataLst>
              <p:tags r:id="rId9"/>
            </p:custDataLst>
          </p:nvPr>
        </p:nvSpPr>
        <p:spPr>
          <a:xfrm>
            <a:off x="439420" y="1047115"/>
            <a:ext cx="7393940" cy="977265"/>
          </a:xfrm>
          <a:prstGeom prst="rect">
            <a:avLst/>
          </a:prstGeom>
          <a:noFill/>
        </p:spPr>
        <p:txBody>
          <a:bodyPr wrap="square" rtlCol="0" anchor="t">
            <a:spAutoFit/>
          </a:bodyPr>
          <a:lstStyle/>
          <a:p>
            <a:pPr>
              <a:lnSpc>
                <a:spcPct val="120000"/>
              </a:lnSpc>
              <a:spcBef>
                <a:spcPct val="0"/>
              </a:spcBef>
              <a:spcAft>
                <a:spcPct val="0"/>
              </a:spcAft>
            </a:pPr>
            <a:r>
              <a:rPr lang="zh-CN" altLang="en-US" sz="2400" b="1">
                <a:highlight>
                  <a:srgbClr val="000000">
                    <a:alpha val="0"/>
                  </a:srgbClr>
                </a:highlight>
                <a:ea typeface="方正黑体_GBK" panose="03000509000000000000" charset="-122"/>
                <a:sym typeface="+mn-ea"/>
              </a:rPr>
              <a:t>思考：归纳关于地心对称、赤道对称、地轴对称的两点的地理坐标关系。</a:t>
            </a:r>
            <a:endParaRPr lang="zh-CN" altLang="en-US" sz="2400" b="1">
              <a:highlight>
                <a:srgbClr val="000000">
                  <a:alpha val="0"/>
                </a:srgbClr>
              </a:highlight>
              <a:ea typeface="方正黑体_GBK" panose="03000509000000000000" charset="-122"/>
              <a:sym typeface="+mn-ea"/>
            </a:endParaRPr>
          </a:p>
        </p:txBody>
      </p:sp>
      <p:graphicFrame>
        <p:nvGraphicFramePr>
          <p:cNvPr id="15" name="图示 14" title=""/>
          <p:cNvGraphicFramePr/>
          <p:nvPr>
            <p:custDataLst>
              <p:tags r:id="rId10"/>
            </p:custDataLst>
          </p:nvPr>
        </p:nvGraphicFramePr>
        <p:xfrm>
          <a:off x="553080" y="2325687"/>
          <a:ext cx="4182960" cy="3969385"/>
        </p:xfrm>
        <a:graphic>
          <a:graphicData uri="http://schemas.openxmlformats.org/drawingml/2006/diagram">
            <dgm:relIds xmlns:dgm="http://schemas.openxmlformats.org/drawingml/2006/diagram" r:dm="rId12" r:lo="rId13" r:qs="rId14" r:cs="rId15"/>
          </a:graphicData>
        </a:graphic>
      </p:graphicFrame>
      <p:sp>
        <p:nvSpPr>
          <p:cNvPr id="17" name="文本框 16" title=""/>
          <p:cNvSpPr txBox="1"/>
          <p:nvPr>
            <p:custDataLst>
              <p:tags r:id="rId16"/>
            </p:custDataLst>
          </p:nvPr>
        </p:nvSpPr>
        <p:spPr>
          <a:xfrm>
            <a:off x="4953000" y="3926840"/>
            <a:ext cx="3311525" cy="977265"/>
          </a:xfrm>
          <a:prstGeom prst="rect">
            <a:avLst/>
          </a:prstGeom>
          <a:noFill/>
        </p:spPr>
        <p:txBody>
          <a:bodyPr wrap="square" rtlCol="0" anchor="t">
            <a:spAutoFit/>
          </a:bodyPr>
          <a:lstStyle/>
          <a:p>
            <a:pPr>
              <a:lnSpc>
                <a:spcPct val="120000"/>
              </a:lnSpc>
            </a:pPr>
            <a:r>
              <a:rPr lang="zh-CN" sz="2400" b="1">
                <a:ea typeface="方正黑体_GBK" panose="03000509000000000000" charset="-122"/>
                <a:cs typeface="+mn-lt"/>
                <a:sym typeface="思源黑体 CN Normal" panose="020b0200000000000000" charset="-122"/>
              </a:rPr>
              <a:t>如A(40°N，20°W)与</a:t>
            </a:r>
            <a:endParaRPr lang="zh-CN" sz="2400" b="1">
              <a:ea typeface="方正黑体_GBK" panose="03000509000000000000" charset="-122"/>
              <a:cs typeface="+mn-lt"/>
              <a:sym typeface="思源黑体 CN Normal" panose="020b0200000000000000" charset="-122"/>
            </a:endParaRPr>
          </a:p>
          <a:p>
            <a:pPr>
              <a:lnSpc>
                <a:spcPct val="120000"/>
              </a:lnSpc>
            </a:pPr>
            <a:r>
              <a:rPr lang="zh-CN" sz="2400" b="1">
                <a:ea typeface="方正黑体_GBK" panose="03000509000000000000" charset="-122"/>
                <a:cs typeface="+mn-lt"/>
                <a:sym typeface="思源黑体 CN Normal" panose="020b0200000000000000" charset="-122"/>
              </a:rPr>
              <a:t>B</a:t>
            </a:r>
            <a:r>
              <a:rPr lang="en-US" altLang="zh-CN" sz="2400" b="1">
                <a:ea typeface="方正黑体_GBK" panose="03000509000000000000" charset="-122"/>
                <a:cs typeface="+mn-lt"/>
                <a:sym typeface="思源黑体 CN Normal" panose="020b0200000000000000" charset="-122"/>
              </a:rPr>
              <a:t> </a:t>
            </a:r>
            <a:r>
              <a:rPr lang="zh-CN" sz="2400" b="1">
                <a:ea typeface="方正黑体_GBK" panose="03000509000000000000" charset="-122"/>
                <a:cs typeface="+mn-lt"/>
                <a:sym typeface="思源黑体 CN Normal" panose="020b0200000000000000" charset="-122"/>
              </a:rPr>
              <a:t>(                   </a:t>
            </a:r>
            <a:r>
              <a:rPr lang="en-US" altLang="zh-CN" sz="2400" b="1">
                <a:ea typeface="方正黑体_GBK" panose="03000509000000000000" charset="-122"/>
                <a:cs typeface="+mn-lt"/>
                <a:sym typeface="思源黑体 CN Normal" panose="020b0200000000000000" charset="-122"/>
              </a:rPr>
              <a:t>        </a:t>
            </a:r>
            <a:r>
              <a:rPr lang="zh-CN" sz="2400" b="1">
                <a:ea typeface="方正黑体_GBK" panose="03000509000000000000" charset="-122"/>
                <a:cs typeface="+mn-lt"/>
                <a:sym typeface="思源黑体 CN Normal" panose="020b0200000000000000" charset="-122"/>
              </a:rPr>
              <a:t> )</a:t>
            </a:r>
            <a:endParaRPr lang="zh-CN" altLang="en-US" sz="2400" b="1">
              <a:ea typeface="方正黑体_GBK" panose="03000509000000000000" charset="-122"/>
              <a:cs typeface="+mn-lt"/>
              <a:sym typeface="思源黑体 CN Normal" panose="020b0200000000000000" charset="-122"/>
            </a:endParaRPr>
          </a:p>
        </p:txBody>
      </p:sp>
      <p:sp>
        <p:nvSpPr>
          <p:cNvPr id="20" name="矩形 19" title=""/>
          <p:cNvSpPr/>
          <p:nvPr>
            <p:custDataLst>
              <p:tags r:id="rId17"/>
            </p:custDataLst>
          </p:nvPr>
        </p:nvSpPr>
        <p:spPr>
          <a:xfrm>
            <a:off x="5361305" y="4453255"/>
            <a:ext cx="2362200" cy="460375"/>
          </a:xfrm>
          <a:prstGeom prst="rect">
            <a:avLst/>
          </a:prstGeom>
        </p:spPr>
        <p:txBody>
          <a:bodyPr wrap="square">
            <a:spAutoFit/>
          </a:bodyPr>
          <a:lstStyle/>
          <a:p>
            <a:pPr lvl="0" algn="l">
              <a:buClrTx/>
              <a:buSzTx/>
              <a:buFontTx/>
            </a:pPr>
            <a:r>
              <a:rPr lang="en-US" altLang="zh-CN" sz="2400" b="1" kern="100">
                <a:solidFill>
                  <a:srgbClr val="FF0000"/>
                </a:solidFill>
                <a:ea typeface="方正黑体_GBK" panose="03000509000000000000" charset="-122"/>
                <a:cs typeface="+mn-lt"/>
                <a:sym typeface="+mn-ea"/>
              </a:rPr>
              <a:t>40°S</a:t>
            </a:r>
            <a:r>
              <a:rPr lang="zh-CN" altLang="en-US" sz="2400" b="1" kern="100">
                <a:solidFill>
                  <a:srgbClr val="FF0000"/>
                </a:solidFill>
                <a:ea typeface="方正黑体_GBK" panose="03000509000000000000" charset="-122"/>
                <a:cs typeface="+mn-lt"/>
                <a:sym typeface="+mn-ea"/>
              </a:rPr>
              <a:t>，</a:t>
            </a:r>
            <a:r>
              <a:rPr lang="en-US" altLang="zh-CN" sz="2400" b="1" kern="100">
                <a:solidFill>
                  <a:srgbClr val="FF0000"/>
                </a:solidFill>
                <a:ea typeface="方正黑体_GBK" panose="03000509000000000000" charset="-122"/>
                <a:cs typeface="+mn-lt"/>
                <a:sym typeface="+mn-ea"/>
              </a:rPr>
              <a:t>20°W</a:t>
            </a:r>
            <a:endParaRPr lang="en-US" altLang="zh-CN" sz="2400" b="1" kern="100">
              <a:solidFill>
                <a:srgbClr val="FF0000"/>
              </a:solidFill>
              <a:ea typeface="方正黑体_GBK" panose="03000509000000000000" charset="-122"/>
              <a:cs typeface="+mn-lt"/>
              <a:sym typeface="+mn-ea"/>
            </a:endParaRPr>
          </a:p>
        </p:txBody>
      </p:sp>
      <p:sp>
        <p:nvSpPr>
          <p:cNvPr id="21" name="文本框 20" title=""/>
          <p:cNvSpPr txBox="1"/>
          <p:nvPr>
            <p:custDataLst>
              <p:tags r:id="rId18"/>
            </p:custDataLst>
          </p:nvPr>
        </p:nvSpPr>
        <p:spPr>
          <a:xfrm>
            <a:off x="4953000" y="2519680"/>
            <a:ext cx="3347085" cy="977265"/>
          </a:xfrm>
          <a:prstGeom prst="rect">
            <a:avLst/>
          </a:prstGeom>
          <a:noFill/>
        </p:spPr>
        <p:txBody>
          <a:bodyPr wrap="square" rtlCol="0" anchor="t">
            <a:spAutoFit/>
          </a:bodyPr>
          <a:lstStyle/>
          <a:p>
            <a:pPr>
              <a:lnSpc>
                <a:spcPct val="120000"/>
              </a:lnSpc>
            </a:pPr>
            <a:r>
              <a:rPr lang="zh-CN" sz="2400" b="1">
                <a:ea typeface="方正黑体_GBK" panose="03000509000000000000" charset="-122"/>
                <a:cs typeface="+mn-lt"/>
                <a:sym typeface="思源黑体 CN Normal" panose="020b0200000000000000" charset="-122"/>
              </a:rPr>
              <a:t>如A(40°N，20°W)与</a:t>
            </a:r>
            <a:endParaRPr lang="zh-CN" sz="2400" b="1">
              <a:ea typeface="方正黑体_GBK" panose="03000509000000000000" charset="-122"/>
              <a:cs typeface="+mn-lt"/>
              <a:sym typeface="思源黑体 CN Normal" panose="020b0200000000000000" charset="-122"/>
            </a:endParaRPr>
          </a:p>
          <a:p>
            <a:pPr>
              <a:lnSpc>
                <a:spcPct val="120000"/>
              </a:lnSpc>
            </a:pPr>
            <a:r>
              <a:rPr lang="zh-CN" sz="2400" b="1">
                <a:ea typeface="方正黑体_GBK" panose="03000509000000000000" charset="-122"/>
                <a:cs typeface="+mn-lt"/>
                <a:sym typeface="思源黑体 CN Normal" panose="020b0200000000000000" charset="-122"/>
              </a:rPr>
              <a:t>D</a:t>
            </a:r>
            <a:r>
              <a:rPr lang="en-US" altLang="zh-CN" sz="2400" b="1">
                <a:ea typeface="方正黑体_GBK" panose="03000509000000000000" charset="-122"/>
                <a:cs typeface="+mn-lt"/>
                <a:sym typeface="思源黑体 CN Normal" panose="020b0200000000000000" charset="-122"/>
              </a:rPr>
              <a:t> </a:t>
            </a:r>
            <a:r>
              <a:rPr lang="zh-CN" sz="2400" b="1">
                <a:ea typeface="方正黑体_GBK" panose="03000509000000000000" charset="-122"/>
                <a:cs typeface="+mn-lt"/>
                <a:sym typeface="思源黑体 CN Normal" panose="020b0200000000000000" charset="-122"/>
              </a:rPr>
              <a:t>(            </a:t>
            </a:r>
            <a:r>
              <a:rPr lang="en-US" altLang="zh-CN" sz="2400" b="1">
                <a:ea typeface="方正黑体_GBK" panose="03000509000000000000" charset="-122"/>
                <a:cs typeface="+mn-lt"/>
                <a:sym typeface="思源黑体 CN Normal" panose="020b0200000000000000" charset="-122"/>
              </a:rPr>
              <a:t>   </a:t>
            </a:r>
            <a:r>
              <a:rPr lang="zh-CN" sz="2400" b="1">
                <a:ea typeface="方正黑体_GBK" panose="03000509000000000000" charset="-122"/>
                <a:cs typeface="+mn-lt"/>
                <a:sym typeface="思源黑体 CN Normal" panose="020b0200000000000000" charset="-122"/>
              </a:rPr>
              <a:t>       </a:t>
            </a:r>
            <a:r>
              <a:rPr lang="en-US" altLang="zh-CN" sz="2400" b="1">
                <a:ea typeface="方正黑体_GBK" panose="03000509000000000000" charset="-122"/>
                <a:cs typeface="+mn-lt"/>
                <a:sym typeface="思源黑体 CN Normal" panose="020b0200000000000000" charset="-122"/>
              </a:rPr>
              <a:t>   </a:t>
            </a:r>
            <a:r>
              <a:rPr lang="zh-CN" sz="2400" b="1">
                <a:ea typeface="方正黑体_GBK" panose="03000509000000000000" charset="-122"/>
                <a:cs typeface="+mn-lt"/>
                <a:sym typeface="思源黑体 CN Normal" panose="020b0200000000000000" charset="-122"/>
              </a:rPr>
              <a:t>  )</a:t>
            </a:r>
            <a:endParaRPr lang="zh-CN" altLang="en-US" sz="2400" b="1">
              <a:ea typeface="方正黑体_GBK" panose="03000509000000000000" charset="-122"/>
              <a:cs typeface="+mn-lt"/>
              <a:sym typeface="思源黑体 CN Normal" panose="020b0200000000000000" charset="-122"/>
            </a:endParaRPr>
          </a:p>
        </p:txBody>
      </p:sp>
      <p:sp>
        <p:nvSpPr>
          <p:cNvPr id="22" name="矩形 21" title=""/>
          <p:cNvSpPr/>
          <p:nvPr>
            <p:custDataLst>
              <p:tags r:id="rId19"/>
            </p:custDataLst>
          </p:nvPr>
        </p:nvSpPr>
        <p:spPr>
          <a:xfrm>
            <a:off x="5345430" y="3035300"/>
            <a:ext cx="2447290" cy="460375"/>
          </a:xfrm>
          <a:prstGeom prst="rect">
            <a:avLst/>
          </a:prstGeom>
        </p:spPr>
        <p:txBody>
          <a:bodyPr wrap="square">
            <a:spAutoFit/>
          </a:bodyPr>
          <a:lstStyle/>
          <a:p>
            <a:pPr lvl="0" algn="l">
              <a:buClrTx/>
              <a:buSzTx/>
              <a:buFontTx/>
            </a:pPr>
            <a:r>
              <a:rPr lang="en-US" altLang="zh-CN" sz="2400" b="1" kern="100">
                <a:solidFill>
                  <a:srgbClr val="FF0000"/>
                </a:solidFill>
                <a:ea typeface="方正黑体_GBK" panose="03000509000000000000" charset="-122"/>
                <a:cs typeface="+mn-lt"/>
                <a:sym typeface="+mn-ea"/>
              </a:rPr>
              <a:t>40°S，160°E</a:t>
            </a:r>
            <a:endParaRPr lang="en-US" altLang="zh-CN" sz="2400" b="1" kern="100">
              <a:solidFill>
                <a:srgbClr val="FF0000"/>
              </a:solidFill>
              <a:ea typeface="方正黑体_GBK" panose="03000509000000000000" charset="-122"/>
              <a:cs typeface="+mn-lt"/>
              <a:sym typeface="+mn-ea"/>
            </a:endParaRPr>
          </a:p>
        </p:txBody>
      </p:sp>
      <p:sp>
        <p:nvSpPr>
          <p:cNvPr id="23" name="文本框 22" title=""/>
          <p:cNvSpPr txBox="1"/>
          <p:nvPr>
            <p:custDataLst>
              <p:tags r:id="rId20"/>
            </p:custDataLst>
          </p:nvPr>
        </p:nvSpPr>
        <p:spPr>
          <a:xfrm>
            <a:off x="4953000" y="5231130"/>
            <a:ext cx="3336290" cy="977265"/>
          </a:xfrm>
          <a:prstGeom prst="rect">
            <a:avLst/>
          </a:prstGeom>
          <a:noFill/>
        </p:spPr>
        <p:txBody>
          <a:bodyPr wrap="square" rtlCol="0" anchor="t">
            <a:spAutoFit/>
          </a:bodyPr>
          <a:lstStyle/>
          <a:p>
            <a:pPr lvl="0" algn="l">
              <a:lnSpc>
                <a:spcPct val="120000"/>
              </a:lnSpc>
              <a:buClrTx/>
              <a:buSzTx/>
              <a:buFontTx/>
            </a:pPr>
            <a:r>
              <a:rPr lang="zh-CN" sz="2400" b="1">
                <a:ea typeface="方正黑体_GBK" panose="03000509000000000000" charset="-122"/>
                <a:cs typeface="+mn-lt"/>
                <a:sym typeface="思源黑体 CN Normal" panose="020b0200000000000000" charset="-122"/>
              </a:rPr>
              <a:t>如A(40°N，20°W)与</a:t>
            </a:r>
            <a:endParaRPr lang="zh-CN" sz="2400" b="1">
              <a:ea typeface="方正黑体_GBK" panose="03000509000000000000" charset="-122"/>
              <a:cs typeface="+mn-lt"/>
              <a:sym typeface="思源黑体 CN Normal" panose="020b0200000000000000" charset="-122"/>
            </a:endParaRPr>
          </a:p>
          <a:p>
            <a:pPr lvl="0" algn="l">
              <a:lnSpc>
                <a:spcPct val="120000"/>
              </a:lnSpc>
              <a:buClrTx/>
              <a:buSzTx/>
              <a:buFontTx/>
            </a:pPr>
            <a:r>
              <a:rPr lang="zh-CN" sz="2400" b="1">
                <a:ea typeface="方正黑体_GBK" panose="03000509000000000000" charset="-122"/>
                <a:cs typeface="+mn-lt"/>
                <a:sym typeface="思源黑体 CN Normal" panose="020b0200000000000000" charset="-122"/>
              </a:rPr>
              <a:t>C (                             )</a:t>
            </a:r>
            <a:endParaRPr lang="zh-CN" sz="2400" b="1">
              <a:ea typeface="方正黑体_GBK" panose="03000509000000000000" charset="-122"/>
              <a:cs typeface="+mn-lt"/>
              <a:sym typeface="思源黑体 CN Normal" panose="020b0200000000000000" charset="-122"/>
            </a:endParaRPr>
          </a:p>
        </p:txBody>
      </p:sp>
      <p:sp>
        <p:nvSpPr>
          <p:cNvPr id="24" name="矩形 23" title=""/>
          <p:cNvSpPr/>
          <p:nvPr>
            <p:custDataLst>
              <p:tags r:id="rId21"/>
            </p:custDataLst>
          </p:nvPr>
        </p:nvSpPr>
        <p:spPr>
          <a:xfrm>
            <a:off x="5372100" y="5755640"/>
            <a:ext cx="2671445" cy="460375"/>
          </a:xfrm>
          <a:prstGeom prst="rect">
            <a:avLst/>
          </a:prstGeom>
        </p:spPr>
        <p:txBody>
          <a:bodyPr wrap="square">
            <a:spAutoFit/>
          </a:bodyPr>
          <a:lstStyle/>
          <a:p>
            <a:pPr lvl="0" algn="l">
              <a:buClrTx/>
              <a:buSzTx/>
              <a:buFontTx/>
            </a:pPr>
            <a:r>
              <a:rPr lang="en-US" altLang="zh-CN" sz="2400" b="1" kern="100">
                <a:solidFill>
                  <a:srgbClr val="FF0000"/>
                </a:solidFill>
                <a:ea typeface="方正黑体_GBK" panose="03000509000000000000" charset="-122"/>
                <a:cs typeface="+mn-lt"/>
                <a:sym typeface="+mn-ea"/>
              </a:rPr>
              <a:t>40°N，160°E</a:t>
            </a:r>
            <a:endParaRPr lang="en-US" altLang="zh-CN" sz="2400" b="1" kern="100">
              <a:solidFill>
                <a:srgbClr val="FF0000"/>
              </a:solidFill>
              <a:ea typeface="方正黑体_GBK" panose="03000509000000000000" charset="-122"/>
              <a:cs typeface="+mn-lt"/>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7" grpId="0"/>
      <p:bldP spid="23" grpId="0"/>
      <p:bldP spid="22" grpId="0"/>
      <p:bldP spid="20" grpId="0"/>
      <p:bldP spid="24" grpId="0"/>
      <p:bldGraphic spid="15" grpId="0">
        <p:bldAsOne/>
      </p:bldGraphic>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4" name="文本框 3" title=""/>
          <p:cNvSpPr txBox="1"/>
          <p:nvPr>
            <p:custDataLst>
              <p:tags r:id="rId4"/>
            </p:custDataLst>
          </p:nvPr>
        </p:nvSpPr>
        <p:spPr>
          <a:xfrm>
            <a:off x="341630" y="1138555"/>
            <a:ext cx="11509375" cy="2098675"/>
          </a:xfrm>
          <a:prstGeom prst="rect">
            <a:avLst/>
          </a:prstGeom>
          <a:solidFill>
            <a:schemeClr val="accent4">
              <a:lumMod val="20000"/>
              <a:lumOff val="80000"/>
            </a:schemeClr>
          </a:solidFill>
          <a:ln>
            <a:solidFill>
              <a:schemeClr val="tx1"/>
            </a:solidFill>
          </a:ln>
        </p:spPr>
        <p:txBody>
          <a:bodyPr wrap="square">
            <a:noAutofit/>
          </a:bodyPr>
          <a:lstStyle/>
          <a:p>
            <a:pPr marL="0" indent="0" algn="just" defTabSz="266700">
              <a:lnSpc>
                <a:spcPct val="130000"/>
              </a:lnSpc>
              <a:spcBef>
                <a:spcPct val="0"/>
              </a:spcBef>
              <a:spcAft>
                <a:spcPct val="0"/>
              </a:spcAft>
            </a:pPr>
            <a:r>
              <a:rPr lang="zh-CN" altLang="en-US" sz="2400">
                <a:latin typeface="方正黑体_GBK" panose="03000509000000000000" charset="-122"/>
                <a:ea typeface="方正黑体_GBK" panose="03000509000000000000" charset="-122"/>
                <a:cs typeface="方正黑体_GBK" panose="03000509000000000000" charset="-122"/>
              </a:rPr>
              <a:t>在地球表面上，</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rPr>
              <a:t>两地间的最短距离</a:t>
            </a:r>
            <a:r>
              <a:rPr lang="zh-CN" altLang="en-US" sz="2400">
                <a:latin typeface="方正黑体_GBK" panose="03000509000000000000" charset="-122"/>
                <a:ea typeface="方正黑体_GBK" panose="03000509000000000000" charset="-122"/>
                <a:cs typeface="方正黑体_GBK" panose="03000509000000000000" charset="-122"/>
              </a:rPr>
              <a:t>是通过这两地的</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rPr>
              <a:t>球面大圆</a:t>
            </a:r>
            <a:r>
              <a:rPr lang="zh-CN" altLang="en-US" sz="2400">
                <a:latin typeface="方正黑体_GBK" panose="03000509000000000000" charset="-122"/>
                <a:ea typeface="方正黑体_GBK" panose="03000509000000000000" charset="-122"/>
                <a:cs typeface="方正黑体_GBK" panose="03000509000000000000" charset="-122"/>
              </a:rPr>
              <a:t>的劣弧段</a:t>
            </a:r>
            <a:r>
              <a:rPr lang="en-US" altLang="zh-CN" sz="2400">
                <a:latin typeface="方正黑体_GBK" panose="03000509000000000000" charset="-122"/>
                <a:ea typeface="方正黑体_GBK" panose="03000509000000000000" charset="-122"/>
                <a:cs typeface="方正黑体_GBK" panose="03000509000000000000" charset="-122"/>
              </a:rPr>
              <a:t>(</a:t>
            </a:r>
            <a:r>
              <a:rPr lang="zh-CN" altLang="en-US" sz="2400">
                <a:latin typeface="方正黑体_GBK" panose="03000509000000000000" charset="-122"/>
                <a:ea typeface="方正黑体_GBK" panose="03000509000000000000" charset="-122"/>
                <a:cs typeface="方正黑体_GBK" panose="03000509000000000000" charset="-122"/>
              </a:rPr>
              <a:t>圆心角小于</a:t>
            </a:r>
            <a:r>
              <a:rPr lang="en-US" altLang="zh-CN" sz="2400">
                <a:latin typeface="方正黑体_GBK" panose="03000509000000000000" charset="-122"/>
                <a:ea typeface="方正黑体_GBK" panose="03000509000000000000" charset="-122"/>
                <a:cs typeface="方正黑体_GBK" panose="03000509000000000000" charset="-122"/>
              </a:rPr>
              <a:t>180°</a:t>
            </a:r>
            <a:r>
              <a:rPr lang="zh-CN" altLang="en-US" sz="2400">
                <a:latin typeface="方正黑体_GBK" panose="03000509000000000000" charset="-122"/>
                <a:ea typeface="方正黑体_GBK" panose="03000509000000000000" charset="-122"/>
                <a:cs typeface="方正黑体_GBK" panose="03000509000000000000" charset="-122"/>
              </a:rPr>
              <a:t>的圆弧即劣弧</a:t>
            </a:r>
            <a:r>
              <a:rPr lang="en-US" altLang="zh-CN" sz="2400">
                <a:latin typeface="方正黑体_GBK" panose="03000509000000000000" charset="-122"/>
                <a:ea typeface="方正黑体_GBK" panose="03000509000000000000" charset="-122"/>
                <a:cs typeface="方正黑体_GBK" panose="03000509000000000000" charset="-122"/>
              </a:rPr>
              <a:t>)</a:t>
            </a:r>
            <a:r>
              <a:rPr lang="zh-CN" altLang="en-US" sz="2400">
                <a:latin typeface="方正黑体_GBK" panose="03000509000000000000" charset="-122"/>
                <a:ea typeface="方正黑体_GBK" panose="03000509000000000000" charset="-122"/>
                <a:cs typeface="方正黑体_GBK" panose="03000509000000000000" charset="-122"/>
              </a:rPr>
              <a:t>。</a:t>
            </a:r>
            <a:endParaRPr lang="zh-CN" altLang="en-US" sz="2400">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30000"/>
              </a:lnSpc>
              <a:spcBef>
                <a:spcPct val="0"/>
              </a:spcBef>
              <a:spcAft>
                <a:spcPct val="0"/>
              </a:spcAft>
            </a:pPr>
            <a:r>
              <a:rPr lang="zh-CN" altLang="en-US" sz="2400">
                <a:latin typeface="方正黑体_GBK" panose="03000509000000000000" charset="-122"/>
                <a:ea typeface="方正黑体_GBK" panose="03000509000000000000" charset="-122"/>
                <a:cs typeface="方正黑体_GBK" panose="03000509000000000000" charset="-122"/>
              </a:rPr>
              <a:t>地球表面的</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rPr>
              <a:t>大圆</a:t>
            </a:r>
            <a:r>
              <a:rPr lang="zh-CN" altLang="en-US" sz="2400">
                <a:latin typeface="方正黑体_GBK" panose="03000509000000000000" charset="-122"/>
                <a:ea typeface="方正黑体_GBK" panose="03000509000000000000" charset="-122"/>
                <a:cs typeface="方正黑体_GBK" panose="03000509000000000000" charset="-122"/>
              </a:rPr>
              <a:t>是</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rPr>
              <a:t>以地心为圆心</a:t>
            </a:r>
            <a:r>
              <a:rPr lang="zh-CN" altLang="en-US" sz="2400">
                <a:latin typeface="方正黑体_GBK" panose="03000509000000000000" charset="-122"/>
                <a:ea typeface="方正黑体_GBK" panose="03000509000000000000" charset="-122"/>
                <a:cs typeface="方正黑体_GBK" panose="03000509000000000000" charset="-122"/>
              </a:rPr>
              <a:t>，周长最长的圆，能</a:t>
            </a:r>
            <a:r>
              <a:rPr lang="zh-CN" altLang="en-US" sz="2400" b="1">
                <a:solidFill>
                  <a:srgbClr val="C00000"/>
                </a:solidFill>
                <a:latin typeface="方正黑体_GBK" panose="03000509000000000000" charset="-122"/>
                <a:ea typeface="方正黑体_GBK" panose="03000509000000000000" charset="-122"/>
                <a:cs typeface="方正黑体_GBK" panose="03000509000000000000" charset="-122"/>
              </a:rPr>
              <a:t>平分地球</a:t>
            </a:r>
            <a:r>
              <a:rPr lang="zh-CN" altLang="en-US" sz="2400">
                <a:latin typeface="方正黑体_GBK" panose="03000509000000000000" charset="-122"/>
                <a:ea typeface="方正黑体_GBK" panose="03000509000000000000" charset="-122"/>
                <a:cs typeface="方正黑体_GBK" panose="03000509000000000000" charset="-122"/>
              </a:rPr>
              <a:t>。</a:t>
            </a:r>
            <a:endParaRPr lang="zh-CN" altLang="en-US" sz="2400">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30000"/>
              </a:lnSpc>
              <a:spcBef>
                <a:spcPct val="0"/>
              </a:spcBef>
              <a:spcAft>
                <a:spcPct val="0"/>
              </a:spcAft>
            </a:pP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常见大圆有：</a:t>
            </a:r>
            <a:r>
              <a:rPr lang="zh-CN" sz="2400" b="1">
                <a:solidFill>
                  <a:srgbClr val="FF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赤道圈、经线圈、晨昏圈</a:t>
            </a: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等。</a:t>
            </a:r>
            <a:endParaRPr lang="zh-CN" altLang="en-US" sz="2400">
              <a:latin typeface="方正黑体_GBK" panose="03000509000000000000" charset="-122"/>
              <a:ea typeface="方正黑体_GBK" panose="03000509000000000000" charset="-122"/>
              <a:cs typeface="方正黑体_GBK" panose="03000509000000000000" charset="-122"/>
            </a:endParaRPr>
          </a:p>
        </p:txBody>
      </p:sp>
      <p:sp>
        <p:nvSpPr>
          <p:cNvPr id="47" name="矩形 46" title=""/>
          <p:cNvSpPr/>
          <p:nvPr>
            <p:custDataLst>
              <p:tags r:id="rId5"/>
            </p:custDataLst>
          </p:nvPr>
        </p:nvSpPr>
        <p:spPr>
          <a:xfrm>
            <a:off x="3945255" y="6205220"/>
            <a:ext cx="1638935" cy="416560"/>
          </a:xfrm>
          <a:prstGeom prst="rect">
            <a:avLst/>
          </a:prstGeom>
        </p:spPr>
        <p:txBody>
          <a:bodyPr wrap="none">
            <a:noAutofit/>
          </a:bodyPr>
          <a:lstStyle/>
          <a:p>
            <a:r>
              <a:rPr lang="zh-CN" altLang="en-US" sz="2400" b="1" spc="300">
                <a:solidFill>
                  <a:schemeClr val="bg2">
                    <a:lumMod val="25000"/>
                  </a:schemeClr>
                </a:solidFill>
                <a:latin typeface="方正楷体_GBK" panose="03000509000000000000" charset="-122"/>
                <a:ea typeface="方正楷体_GBK" panose="03000509000000000000" charset="-122"/>
                <a:sym typeface="Arial" panose="020b0604020202020204" pitchFamily="34" charset="0"/>
              </a:rPr>
              <a:t>赤道大圆</a:t>
            </a:r>
            <a:endParaRPr lang="zh-CN" altLang="en-US" sz="2400" b="1" spc="300">
              <a:solidFill>
                <a:schemeClr val="bg2">
                  <a:lumMod val="25000"/>
                </a:schemeClr>
              </a:solidFill>
              <a:latin typeface="方正楷体_GBK" panose="03000509000000000000" charset="-122"/>
              <a:ea typeface="方正楷体_GBK" panose="03000509000000000000" charset="-122"/>
              <a:sym typeface="Arial" panose="020b0604020202020204" pitchFamily="34" charset="0"/>
            </a:endParaRPr>
          </a:p>
        </p:txBody>
      </p:sp>
      <p:grpSp>
        <p:nvGrpSpPr>
          <p:cNvPr id="17" name="组合 16" title=""/>
          <p:cNvGrpSpPr/>
          <p:nvPr>
            <p:custDataLst>
              <p:tags r:id="rId6"/>
            </p:custDataLst>
          </p:nvPr>
        </p:nvGrpSpPr>
        <p:grpSpPr>
          <a:xfrm>
            <a:off x="3477895" y="3315970"/>
            <a:ext cx="2317750" cy="2985470"/>
            <a:chOff x="4486938" y="2573032"/>
            <a:chExt cx="2882243" cy="3597903"/>
          </a:xfrm>
        </p:grpSpPr>
        <p:grpSp>
          <p:nvGrpSpPr>
            <p:cNvPr id="29" name="组合 28"/>
            <p:cNvGrpSpPr/>
            <p:nvPr>
              <p:custDataLst>
                <p:tags r:id="rId7"/>
              </p:custDataLst>
            </p:nvPr>
          </p:nvGrpSpPr>
          <p:grpSpPr>
            <a:xfrm rot="19209392">
              <a:off x="4486938" y="2893656"/>
              <a:ext cx="2882243" cy="2882242"/>
              <a:chOff x="1118533" y="3177455"/>
              <a:chExt cx="2423198" cy="2423197"/>
            </a:xfrm>
          </p:grpSpPr>
          <p:grpSp>
            <p:nvGrpSpPr>
              <p:cNvPr id="36" name="组合 35"/>
              <p:cNvGrpSpPr/>
              <p:nvPr>
                <p:custDataLst>
                  <p:tags r:id="rId8"/>
                </p:custDataLst>
              </p:nvPr>
            </p:nvGrpSpPr>
            <p:grpSpPr>
              <a:xfrm>
                <a:off x="1118533" y="3177455"/>
                <a:ext cx="2423198" cy="2423197"/>
                <a:chOff x="4149968" y="3255666"/>
                <a:chExt cx="2423198" cy="2423197"/>
              </a:xfrm>
            </p:grpSpPr>
            <p:grpSp>
              <p:nvGrpSpPr>
                <p:cNvPr id="41" name="组合 40"/>
                <p:cNvGrpSpPr/>
                <p:nvPr>
                  <p:custDataLst>
                    <p:tags r:id="rId9"/>
                  </p:custDataLst>
                </p:nvPr>
              </p:nvGrpSpPr>
              <p:grpSpPr>
                <a:xfrm rot="2406416">
                  <a:off x="4149968" y="3255666"/>
                  <a:ext cx="2423198" cy="2423197"/>
                  <a:chOff x="4149968" y="3255666"/>
                  <a:chExt cx="2423198" cy="2423197"/>
                </a:xfrm>
              </p:grpSpPr>
              <p:sp>
                <p:nvSpPr>
                  <p:cNvPr id="43" name="椭圆 42"/>
                  <p:cNvSpPr/>
                  <p:nvPr>
                    <p:custDataLst>
                      <p:tags r:id="rId10"/>
                    </p:custDataLst>
                  </p:nvPr>
                </p:nvSpPr>
                <p:spPr>
                  <a:xfrm>
                    <a:off x="4149969" y="3255666"/>
                    <a:ext cx="2423197" cy="2423197"/>
                  </a:xfrm>
                  <a:prstGeom prst="ellipse">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44" name="组合 43"/>
                  <p:cNvGrpSpPr/>
                  <p:nvPr>
                    <p:custDataLst>
                      <p:tags r:id="rId11"/>
                    </p:custDataLst>
                  </p:nvPr>
                </p:nvGrpSpPr>
                <p:grpSpPr>
                  <a:xfrm>
                    <a:off x="4149968" y="4246201"/>
                    <a:ext cx="2423198" cy="409084"/>
                    <a:chOff x="4149968" y="4246201"/>
                    <a:chExt cx="2423198" cy="409084"/>
                  </a:xfrm>
                </p:grpSpPr>
                <p:sp>
                  <p:nvSpPr>
                    <p:cNvPr id="45" name="弧形 44"/>
                    <p:cNvSpPr/>
                    <p:nvPr>
                      <p:custDataLst>
                        <p:tags r:id="rId12"/>
                      </p:custDataLst>
                    </p:nvPr>
                  </p:nvSpPr>
                  <p:spPr>
                    <a:xfrm flipV="1">
                      <a:off x="4149969" y="4246201"/>
                      <a:ext cx="2423197" cy="376042"/>
                    </a:xfrm>
                    <a:prstGeom prst="arc">
                      <a:avLst>
                        <a:gd name="adj1" fmla="val 10785967"/>
                        <a:gd name="adj2" fmla="val 0"/>
                      </a:avLst>
                    </a:prstGeom>
                    <a:solidFill>
                      <a:schemeClr val="bg1">
                        <a:lumMod val="95000"/>
                      </a:schemeClr>
                    </a:solidFill>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弧形 45"/>
                    <p:cNvSpPr/>
                    <p:nvPr>
                      <p:custDataLst>
                        <p:tags r:id="rId13"/>
                      </p:custDataLst>
                    </p:nvPr>
                  </p:nvSpPr>
                  <p:spPr>
                    <a:xfrm>
                      <a:off x="4149968" y="4279243"/>
                      <a:ext cx="2423197" cy="376042"/>
                    </a:xfrm>
                    <a:prstGeom prst="arc">
                      <a:avLst>
                        <a:gd name="adj1" fmla="val 10785967"/>
                        <a:gd name="adj2" fmla="val 0"/>
                      </a:avLst>
                    </a:prstGeom>
                    <a:solidFill>
                      <a:schemeClr val="bg1">
                        <a:lumMod val="95000"/>
                      </a:schemeClr>
                    </a:solidFill>
                    <a:ln w="28575">
                      <a:solidFill>
                        <a:srgbClr val="0070C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42" name="椭圆 41"/>
                <p:cNvSpPr/>
                <p:nvPr>
                  <p:custDataLst>
                    <p:tags r:id="rId14"/>
                  </p:custDataLst>
                </p:nvPr>
              </p:nvSpPr>
              <p:spPr>
                <a:xfrm>
                  <a:off x="5314739" y="4373878"/>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7" name="椭圆 36"/>
              <p:cNvSpPr/>
              <p:nvPr>
                <p:custDataLst>
                  <p:tags r:id="rId15"/>
                </p:custDataLst>
              </p:nvPr>
            </p:nvSpPr>
            <p:spPr>
              <a:xfrm>
                <a:off x="2048078" y="3887117"/>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椭圆 37"/>
              <p:cNvSpPr/>
              <p:nvPr>
                <p:custDataLst>
                  <p:tags r:id="rId16"/>
                </p:custDataLst>
              </p:nvPr>
            </p:nvSpPr>
            <p:spPr>
              <a:xfrm>
                <a:off x="1864905" y="4171131"/>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文本框 38"/>
              <p:cNvSpPr txBox="1"/>
              <p:nvPr>
                <p:custDataLst>
                  <p:tags r:id="rId17"/>
                </p:custDataLst>
              </p:nvPr>
            </p:nvSpPr>
            <p:spPr>
              <a:xfrm rot="2390609">
                <a:off x="2102596" y="3625792"/>
                <a:ext cx="344466" cy="373161"/>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P</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sp>
            <p:nvSpPr>
              <p:cNvPr id="40" name="文本框 39"/>
              <p:cNvSpPr txBox="1"/>
              <p:nvPr>
                <p:custDataLst>
                  <p:tags r:id="rId18"/>
                </p:custDataLst>
              </p:nvPr>
            </p:nvSpPr>
            <p:spPr>
              <a:xfrm rot="2186892">
                <a:off x="1531030" y="4100105"/>
                <a:ext cx="367898" cy="373161"/>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Q</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grpSp>
        <p:sp>
          <p:nvSpPr>
            <p:cNvPr id="63" name="文本框 62"/>
            <p:cNvSpPr txBox="1"/>
            <p:nvPr>
              <p:custDataLst>
                <p:tags r:id="rId19"/>
              </p:custDataLst>
            </p:nvPr>
          </p:nvSpPr>
          <p:spPr>
            <a:xfrm>
              <a:off x="5779875" y="2573032"/>
              <a:ext cx="423656" cy="443852"/>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N</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sp>
          <p:nvSpPr>
            <p:cNvPr id="64" name="文本框 63"/>
            <p:cNvSpPr txBox="1"/>
            <p:nvPr>
              <p:custDataLst>
                <p:tags r:id="rId20"/>
              </p:custDataLst>
            </p:nvPr>
          </p:nvSpPr>
          <p:spPr>
            <a:xfrm>
              <a:off x="5737034" y="5727083"/>
              <a:ext cx="409721" cy="443852"/>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S</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grpSp>
      <p:grpSp>
        <p:nvGrpSpPr>
          <p:cNvPr id="16" name="组合 15" title=""/>
          <p:cNvGrpSpPr/>
          <p:nvPr>
            <p:custDataLst>
              <p:tags r:id="rId21"/>
            </p:custDataLst>
          </p:nvPr>
        </p:nvGrpSpPr>
        <p:grpSpPr>
          <a:xfrm>
            <a:off x="631825" y="3287395"/>
            <a:ext cx="2340610" cy="3010903"/>
            <a:chOff x="929689" y="2523690"/>
            <a:chExt cx="2882243" cy="3593632"/>
          </a:xfrm>
        </p:grpSpPr>
        <p:grpSp>
          <p:nvGrpSpPr>
            <p:cNvPr id="12" name="组合 11"/>
            <p:cNvGrpSpPr/>
            <p:nvPr>
              <p:custDataLst>
                <p:tags r:id="rId22"/>
              </p:custDataLst>
            </p:nvPr>
          </p:nvGrpSpPr>
          <p:grpSpPr>
            <a:xfrm>
              <a:off x="929689" y="2842697"/>
              <a:ext cx="2882243" cy="2882242"/>
              <a:chOff x="1118533" y="3177455"/>
              <a:chExt cx="2423198" cy="2423197"/>
            </a:xfrm>
          </p:grpSpPr>
          <p:grpSp>
            <p:nvGrpSpPr>
              <p:cNvPr id="13" name="组合 12"/>
              <p:cNvGrpSpPr/>
              <p:nvPr>
                <p:custDataLst>
                  <p:tags r:id="rId23"/>
                </p:custDataLst>
              </p:nvPr>
            </p:nvGrpSpPr>
            <p:grpSpPr>
              <a:xfrm>
                <a:off x="1118533" y="3177455"/>
                <a:ext cx="2423198" cy="2423197"/>
                <a:chOff x="4149968" y="3255666"/>
                <a:chExt cx="2423198" cy="2423197"/>
              </a:xfrm>
            </p:grpSpPr>
            <p:grpSp>
              <p:nvGrpSpPr>
                <p:cNvPr id="14" name="组合 13"/>
                <p:cNvGrpSpPr/>
                <p:nvPr>
                  <p:custDataLst>
                    <p:tags r:id="rId24"/>
                  </p:custDataLst>
                </p:nvPr>
              </p:nvGrpSpPr>
              <p:grpSpPr>
                <a:xfrm rot="2406416">
                  <a:off x="4149968" y="3255666"/>
                  <a:ext cx="2423198" cy="2423197"/>
                  <a:chOff x="4149968" y="3255666"/>
                  <a:chExt cx="2423198" cy="2423197"/>
                </a:xfrm>
              </p:grpSpPr>
              <p:sp>
                <p:nvSpPr>
                  <p:cNvPr id="15" name="椭圆 14"/>
                  <p:cNvSpPr/>
                  <p:nvPr>
                    <p:custDataLst>
                      <p:tags r:id="rId25"/>
                    </p:custDataLst>
                  </p:nvPr>
                </p:nvSpPr>
                <p:spPr>
                  <a:xfrm>
                    <a:off x="4149969" y="3255666"/>
                    <a:ext cx="2423197" cy="2423197"/>
                  </a:xfrm>
                  <a:prstGeom prst="ellipse">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8" name="组合 17"/>
                  <p:cNvGrpSpPr/>
                  <p:nvPr>
                    <p:custDataLst>
                      <p:tags r:id="rId26"/>
                    </p:custDataLst>
                  </p:nvPr>
                </p:nvGrpSpPr>
                <p:grpSpPr>
                  <a:xfrm>
                    <a:off x="4149968" y="4246201"/>
                    <a:ext cx="2423198" cy="409084"/>
                    <a:chOff x="4149968" y="4246201"/>
                    <a:chExt cx="2423198" cy="409084"/>
                  </a:xfrm>
                </p:grpSpPr>
                <p:sp>
                  <p:nvSpPr>
                    <p:cNvPr id="19" name="弧形 18"/>
                    <p:cNvSpPr/>
                    <p:nvPr>
                      <p:custDataLst>
                        <p:tags r:id="rId27"/>
                      </p:custDataLst>
                    </p:nvPr>
                  </p:nvSpPr>
                  <p:spPr>
                    <a:xfrm flipV="1">
                      <a:off x="4149969" y="4246201"/>
                      <a:ext cx="2423197" cy="376042"/>
                    </a:xfrm>
                    <a:prstGeom prst="arc">
                      <a:avLst>
                        <a:gd name="adj1" fmla="val 10785967"/>
                        <a:gd name="adj2" fmla="val 0"/>
                      </a:avLst>
                    </a:prstGeom>
                    <a:solidFill>
                      <a:schemeClr val="bg1">
                        <a:lumMod val="95000"/>
                      </a:schemeClr>
                    </a:solidFill>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弧形 19"/>
                    <p:cNvSpPr/>
                    <p:nvPr>
                      <p:custDataLst>
                        <p:tags r:id="rId28"/>
                      </p:custDataLst>
                    </p:nvPr>
                  </p:nvSpPr>
                  <p:spPr>
                    <a:xfrm>
                      <a:off x="4149968" y="4279243"/>
                      <a:ext cx="2423197" cy="376042"/>
                    </a:xfrm>
                    <a:prstGeom prst="arc">
                      <a:avLst>
                        <a:gd name="adj1" fmla="val 10785967"/>
                        <a:gd name="adj2" fmla="val 0"/>
                      </a:avLst>
                    </a:prstGeom>
                    <a:solidFill>
                      <a:schemeClr val="bg1">
                        <a:lumMod val="95000"/>
                      </a:schemeClr>
                    </a:solidFill>
                    <a:ln w="28575">
                      <a:solidFill>
                        <a:srgbClr val="0070C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21" name="椭圆 20"/>
                <p:cNvSpPr/>
                <p:nvPr>
                  <p:custDataLst>
                    <p:tags r:id="rId29"/>
                  </p:custDataLst>
                </p:nvPr>
              </p:nvSpPr>
              <p:spPr>
                <a:xfrm>
                  <a:off x="5314739" y="4373878"/>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3" name="椭圆 22"/>
              <p:cNvSpPr/>
              <p:nvPr>
                <p:custDataLst>
                  <p:tags r:id="rId30"/>
                </p:custDataLst>
              </p:nvPr>
            </p:nvSpPr>
            <p:spPr>
              <a:xfrm>
                <a:off x="2048078" y="3887117"/>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椭圆 23"/>
              <p:cNvSpPr/>
              <p:nvPr>
                <p:custDataLst>
                  <p:tags r:id="rId31"/>
                </p:custDataLst>
              </p:nvPr>
            </p:nvSpPr>
            <p:spPr>
              <a:xfrm>
                <a:off x="1864905" y="4171131"/>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25"/>
              <p:cNvSpPr txBox="1"/>
              <p:nvPr>
                <p:custDataLst>
                  <p:tags r:id="rId32"/>
                </p:custDataLst>
              </p:nvPr>
            </p:nvSpPr>
            <p:spPr>
              <a:xfrm>
                <a:off x="2078093" y="3547533"/>
                <a:ext cx="341118" cy="369570"/>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P</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sp>
            <p:nvSpPr>
              <p:cNvPr id="27" name="文本框 26"/>
              <p:cNvSpPr txBox="1"/>
              <p:nvPr>
                <p:custDataLst>
                  <p:tags r:id="rId33"/>
                </p:custDataLst>
              </p:nvPr>
            </p:nvSpPr>
            <p:spPr>
              <a:xfrm>
                <a:off x="1595856" y="4171131"/>
                <a:ext cx="364322" cy="369570"/>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Q</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grpSp>
        <p:sp>
          <p:nvSpPr>
            <p:cNvPr id="65" name="文本框 64"/>
            <p:cNvSpPr txBox="1"/>
            <p:nvPr>
              <p:custDataLst>
                <p:tags r:id="rId34"/>
              </p:custDataLst>
            </p:nvPr>
          </p:nvSpPr>
          <p:spPr>
            <a:xfrm>
              <a:off x="2236273" y="2523690"/>
              <a:ext cx="419538" cy="439581"/>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N</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sp>
          <p:nvSpPr>
            <p:cNvPr id="66" name="文本框 65"/>
            <p:cNvSpPr txBox="1"/>
            <p:nvPr>
              <p:custDataLst>
                <p:tags r:id="rId35"/>
              </p:custDataLst>
            </p:nvPr>
          </p:nvSpPr>
          <p:spPr>
            <a:xfrm>
              <a:off x="2155830" y="5677741"/>
              <a:ext cx="405739" cy="439581"/>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S</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grpSp>
      <p:sp>
        <p:nvSpPr>
          <p:cNvPr id="67" name="矩形 66" title=""/>
          <p:cNvSpPr/>
          <p:nvPr>
            <p:custDataLst>
              <p:tags r:id="rId36"/>
            </p:custDataLst>
          </p:nvPr>
        </p:nvSpPr>
        <p:spPr>
          <a:xfrm>
            <a:off x="6781800" y="6214110"/>
            <a:ext cx="1988185" cy="416560"/>
          </a:xfrm>
          <a:prstGeom prst="rect">
            <a:avLst/>
          </a:prstGeom>
        </p:spPr>
        <p:txBody>
          <a:bodyPr wrap="none">
            <a:noAutofit/>
          </a:bodyPr>
          <a:lstStyle/>
          <a:p>
            <a:pPr lvl="0" algn="l">
              <a:buClrTx/>
              <a:buSzTx/>
              <a:buFontTx/>
            </a:pPr>
            <a:r>
              <a:rPr lang="zh-CN" altLang="en-US" sz="2400" b="1" spc="300">
                <a:solidFill>
                  <a:schemeClr val="bg2">
                    <a:lumMod val="25000"/>
                  </a:schemeClr>
                </a:solidFill>
                <a:latin typeface="方正楷体_GBK" panose="03000509000000000000" charset="-122"/>
                <a:ea typeface="方正楷体_GBK" panose="03000509000000000000" charset="-122"/>
                <a:sym typeface="Arial" panose="020b0604020202020204" pitchFamily="34" charset="0"/>
              </a:rPr>
              <a:t>经线圈大圆</a:t>
            </a:r>
            <a:endParaRPr lang="zh-CN" altLang="en-US" sz="2400" b="1" spc="300">
              <a:solidFill>
                <a:schemeClr val="bg2">
                  <a:lumMod val="25000"/>
                </a:schemeClr>
              </a:solidFill>
              <a:latin typeface="方正楷体_GBK" panose="03000509000000000000" charset="-122"/>
              <a:ea typeface="方正楷体_GBK" panose="03000509000000000000" charset="-122"/>
              <a:sym typeface="Arial" panose="020b0604020202020204" pitchFamily="34" charset="0"/>
            </a:endParaRPr>
          </a:p>
        </p:txBody>
      </p:sp>
      <p:grpSp>
        <p:nvGrpSpPr>
          <p:cNvPr id="22" name="组合 21" title=""/>
          <p:cNvGrpSpPr/>
          <p:nvPr>
            <p:custDataLst>
              <p:tags r:id="rId37"/>
            </p:custDataLst>
          </p:nvPr>
        </p:nvGrpSpPr>
        <p:grpSpPr>
          <a:xfrm>
            <a:off x="6424930" y="3300095"/>
            <a:ext cx="2317750" cy="2985471"/>
            <a:chOff x="6311312" y="2704450"/>
            <a:chExt cx="2652252" cy="3310807"/>
          </a:xfrm>
        </p:grpSpPr>
        <p:grpSp>
          <p:nvGrpSpPr>
            <p:cNvPr id="69" name="组合 68"/>
            <p:cNvGrpSpPr/>
            <p:nvPr>
              <p:custDataLst>
                <p:tags r:id="rId38"/>
              </p:custDataLst>
            </p:nvPr>
          </p:nvGrpSpPr>
          <p:grpSpPr>
            <a:xfrm rot="2957416">
              <a:off x="6311311" y="3010426"/>
              <a:ext cx="2652253" cy="2652252"/>
              <a:chOff x="1118533" y="3177455"/>
              <a:chExt cx="2423198" cy="2423197"/>
            </a:xfrm>
          </p:grpSpPr>
          <p:grpSp>
            <p:nvGrpSpPr>
              <p:cNvPr id="72" name="组合 71"/>
              <p:cNvGrpSpPr/>
              <p:nvPr>
                <p:custDataLst>
                  <p:tags r:id="rId39"/>
                </p:custDataLst>
              </p:nvPr>
            </p:nvGrpSpPr>
            <p:grpSpPr>
              <a:xfrm>
                <a:off x="1118533" y="3177455"/>
                <a:ext cx="2423198" cy="2423197"/>
                <a:chOff x="4149968" y="3255666"/>
                <a:chExt cx="2423198" cy="2423197"/>
              </a:xfrm>
            </p:grpSpPr>
            <p:grpSp>
              <p:nvGrpSpPr>
                <p:cNvPr id="77" name="组合 76"/>
                <p:cNvGrpSpPr/>
                <p:nvPr>
                  <p:custDataLst>
                    <p:tags r:id="rId40"/>
                  </p:custDataLst>
                </p:nvPr>
              </p:nvGrpSpPr>
              <p:grpSpPr>
                <a:xfrm rot="2406416">
                  <a:off x="4149968" y="3255666"/>
                  <a:ext cx="2423198" cy="2423197"/>
                  <a:chOff x="4149968" y="3255666"/>
                  <a:chExt cx="2423198" cy="2423197"/>
                </a:xfrm>
              </p:grpSpPr>
              <p:sp>
                <p:nvSpPr>
                  <p:cNvPr id="79" name="椭圆 78"/>
                  <p:cNvSpPr/>
                  <p:nvPr>
                    <p:custDataLst>
                      <p:tags r:id="rId41"/>
                    </p:custDataLst>
                  </p:nvPr>
                </p:nvSpPr>
                <p:spPr>
                  <a:xfrm>
                    <a:off x="4149969" y="3255666"/>
                    <a:ext cx="2423197" cy="2423197"/>
                  </a:xfrm>
                  <a:prstGeom prst="ellipse">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80" name="组合 79"/>
                  <p:cNvGrpSpPr/>
                  <p:nvPr>
                    <p:custDataLst>
                      <p:tags r:id="rId42"/>
                    </p:custDataLst>
                  </p:nvPr>
                </p:nvGrpSpPr>
                <p:grpSpPr>
                  <a:xfrm>
                    <a:off x="4149968" y="4246201"/>
                    <a:ext cx="2423198" cy="409084"/>
                    <a:chOff x="4149968" y="4246201"/>
                    <a:chExt cx="2423198" cy="409084"/>
                  </a:xfrm>
                </p:grpSpPr>
                <p:sp>
                  <p:nvSpPr>
                    <p:cNvPr id="81" name="弧形 80"/>
                    <p:cNvSpPr/>
                    <p:nvPr>
                      <p:custDataLst>
                        <p:tags r:id="rId43"/>
                      </p:custDataLst>
                    </p:nvPr>
                  </p:nvSpPr>
                  <p:spPr>
                    <a:xfrm flipV="1">
                      <a:off x="4149969" y="4246201"/>
                      <a:ext cx="2423197" cy="376042"/>
                    </a:xfrm>
                    <a:prstGeom prst="arc">
                      <a:avLst>
                        <a:gd name="adj1" fmla="val 10785967"/>
                        <a:gd name="adj2" fmla="val 0"/>
                      </a:avLst>
                    </a:prstGeom>
                    <a:solidFill>
                      <a:schemeClr val="bg1">
                        <a:lumMod val="95000"/>
                      </a:schemeClr>
                    </a:solidFill>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82" name="弧形 81"/>
                    <p:cNvSpPr/>
                    <p:nvPr>
                      <p:custDataLst>
                        <p:tags r:id="rId44"/>
                      </p:custDataLst>
                    </p:nvPr>
                  </p:nvSpPr>
                  <p:spPr>
                    <a:xfrm>
                      <a:off x="4149968" y="4279243"/>
                      <a:ext cx="2423197" cy="376042"/>
                    </a:xfrm>
                    <a:prstGeom prst="arc">
                      <a:avLst>
                        <a:gd name="adj1" fmla="val 10785967"/>
                        <a:gd name="adj2" fmla="val 0"/>
                      </a:avLst>
                    </a:prstGeom>
                    <a:solidFill>
                      <a:schemeClr val="bg1">
                        <a:lumMod val="95000"/>
                      </a:schemeClr>
                    </a:solidFill>
                    <a:ln w="28575">
                      <a:solidFill>
                        <a:srgbClr val="0070C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78" name="椭圆 77"/>
                <p:cNvSpPr/>
                <p:nvPr>
                  <p:custDataLst>
                    <p:tags r:id="rId45"/>
                  </p:custDataLst>
                </p:nvPr>
              </p:nvSpPr>
              <p:spPr>
                <a:xfrm>
                  <a:off x="5314739" y="4373878"/>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3" name="椭圆 72"/>
              <p:cNvSpPr/>
              <p:nvPr>
                <p:custDataLst>
                  <p:tags r:id="rId46"/>
                </p:custDataLst>
              </p:nvPr>
            </p:nvSpPr>
            <p:spPr>
              <a:xfrm>
                <a:off x="2048078" y="3887117"/>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74" name="椭圆 73"/>
              <p:cNvSpPr/>
              <p:nvPr>
                <p:custDataLst>
                  <p:tags r:id="rId47"/>
                </p:custDataLst>
              </p:nvPr>
            </p:nvSpPr>
            <p:spPr>
              <a:xfrm>
                <a:off x="1864905" y="4171131"/>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文本框 74"/>
              <p:cNvSpPr txBox="1"/>
              <p:nvPr>
                <p:custDataLst>
                  <p:tags r:id="rId48"/>
                </p:custDataLst>
              </p:nvPr>
            </p:nvSpPr>
            <p:spPr>
              <a:xfrm rot="18642584">
                <a:off x="2080289" y="3628206"/>
                <a:ext cx="344466" cy="373161"/>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P</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sp>
            <p:nvSpPr>
              <p:cNvPr id="76" name="文本框 75"/>
              <p:cNvSpPr txBox="1"/>
              <p:nvPr>
                <p:custDataLst>
                  <p:tags r:id="rId49"/>
                </p:custDataLst>
              </p:nvPr>
            </p:nvSpPr>
            <p:spPr>
              <a:xfrm rot="18642584">
                <a:off x="1519536" y="4184843"/>
                <a:ext cx="367898" cy="373161"/>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Q</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grpSp>
        <p:sp>
          <p:nvSpPr>
            <p:cNvPr id="70" name="文本框 69"/>
            <p:cNvSpPr txBox="1"/>
            <p:nvPr>
              <p:custDataLst>
                <p:tags r:id="rId50"/>
              </p:custDataLst>
            </p:nvPr>
          </p:nvSpPr>
          <p:spPr>
            <a:xfrm>
              <a:off x="7483777" y="2704450"/>
              <a:ext cx="389850" cy="408435"/>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N</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sp>
          <p:nvSpPr>
            <p:cNvPr id="71" name="文本框 70"/>
            <p:cNvSpPr txBox="1"/>
            <p:nvPr>
              <p:custDataLst>
                <p:tags r:id="rId51"/>
              </p:custDataLst>
            </p:nvPr>
          </p:nvSpPr>
          <p:spPr>
            <a:xfrm>
              <a:off x="7490859" y="5606822"/>
              <a:ext cx="377027" cy="408435"/>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S</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grpSp>
      <p:grpSp>
        <p:nvGrpSpPr>
          <p:cNvPr id="25" name="组合 24" title=""/>
          <p:cNvGrpSpPr/>
          <p:nvPr>
            <p:custDataLst>
              <p:tags r:id="rId52"/>
            </p:custDataLst>
          </p:nvPr>
        </p:nvGrpSpPr>
        <p:grpSpPr>
          <a:xfrm>
            <a:off x="9215755" y="3287395"/>
            <a:ext cx="2781300" cy="3011137"/>
            <a:chOff x="9090820" y="2688588"/>
            <a:chExt cx="3087526" cy="3339298"/>
          </a:xfrm>
        </p:grpSpPr>
        <p:sp>
          <p:nvSpPr>
            <p:cNvPr id="99" name="任意多边形: 形状 98"/>
            <p:cNvSpPr/>
            <p:nvPr>
              <p:custDataLst>
                <p:tags r:id="rId53"/>
              </p:custDataLst>
            </p:nvPr>
          </p:nvSpPr>
          <p:spPr>
            <a:xfrm rot="19193584" flipH="1">
              <a:off x="9518188" y="4145377"/>
              <a:ext cx="2660158" cy="1372529"/>
            </a:xfrm>
            <a:custGeom>
              <a:gdLst>
                <a:gd name="connsiteX0" fmla="*/ 1686 w 2678284"/>
                <a:gd name="connsiteY0" fmla="*/ 0 h 1372529"/>
                <a:gd name="connsiteX1" fmla="*/ 0 w 2678284"/>
                <a:gd name="connsiteY1" fmla="*/ 33387 h 1372529"/>
                <a:gd name="connsiteX2" fmla="*/ 1339142 w 2678284"/>
                <a:gd name="connsiteY2" fmla="*/ 1372529 h 1372529"/>
                <a:gd name="connsiteX3" fmla="*/ 2678284 w 2678284"/>
                <a:gd name="connsiteY3" fmla="*/ 33387 h 1372529"/>
                <a:gd name="connsiteX4" fmla="*/ 2676701 w 2678284"/>
                <a:gd name="connsiteY4" fmla="*/ 2034 h 1372529"/>
                <a:gd name="connsiteX5" fmla="*/ 2672170 w 2678284"/>
                <a:gd name="connsiteY5" fmla="*/ 16820 h 1372529"/>
                <a:gd name="connsiteX6" fmla="*/ 1458273 w 2678284"/>
                <a:gd name="connsiteY6" fmla="*/ 203857 h 1372529"/>
                <a:gd name="connsiteX7" fmla="*/ 1218893 w 2678284"/>
                <a:gd name="connsiteY7" fmla="*/ 203842 h 1372529"/>
                <a:gd name="connsiteX8" fmla="*/ 3355 w 2678284"/>
                <a:gd name="connsiteY8" fmla="*/ 11742 h 1372529"/>
                <a:gd name="connsiteX9" fmla="*/ 1686 w 2678284"/>
                <a:gd name="connsiteY9" fmla="*/ 0 h 137252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8284" h="1372529">
                  <a:moveTo>
                    <a:pt x="1686" y="0"/>
                  </a:moveTo>
                  <a:lnTo>
                    <a:pt x="0" y="33387"/>
                  </a:lnTo>
                  <a:cubicBezTo>
                    <a:pt x="0" y="772975"/>
                    <a:pt x="599554" y="1372529"/>
                    <a:pt x="1339142" y="1372529"/>
                  </a:cubicBezTo>
                  <a:cubicBezTo>
                    <a:pt x="2078730" y="1372529"/>
                    <a:pt x="2678284" y="772975"/>
                    <a:pt x="2678284" y="33387"/>
                  </a:cubicBezTo>
                  <a:lnTo>
                    <a:pt x="2676701" y="2034"/>
                  </a:lnTo>
                  <a:lnTo>
                    <a:pt x="2672170" y="16820"/>
                  </a:lnTo>
                  <a:cubicBezTo>
                    <a:pt x="2611486" y="115388"/>
                    <a:pt x="2105779" y="194882"/>
                    <a:pt x="1458273" y="203857"/>
                  </a:cubicBezTo>
                  <a:cubicBezTo>
                    <a:pt x="1378636" y="204960"/>
                    <a:pt x="1298524" y="204956"/>
                    <a:pt x="1218893" y="203842"/>
                  </a:cubicBezTo>
                  <a:cubicBezTo>
                    <a:pt x="559195" y="194612"/>
                    <a:pt x="49215" y="112306"/>
                    <a:pt x="3355" y="11742"/>
                  </a:cubicBezTo>
                  <a:lnTo>
                    <a:pt x="1686" y="0"/>
                  </a:lnTo>
                  <a:close/>
                </a:path>
              </a:pathLst>
            </a:custGeom>
            <a:solidFill>
              <a:schemeClr val="tx1">
                <a:alpha val="38000"/>
              </a:schemeClr>
            </a:solid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83" name="组合 82"/>
            <p:cNvGrpSpPr/>
            <p:nvPr>
              <p:custDataLst>
                <p:tags r:id="rId54"/>
              </p:custDataLst>
            </p:nvPr>
          </p:nvGrpSpPr>
          <p:grpSpPr>
            <a:xfrm flipH="1">
              <a:off x="9090820" y="2688588"/>
              <a:ext cx="2678285" cy="3339298"/>
              <a:chOff x="929689" y="2523690"/>
              <a:chExt cx="2882243" cy="3593593"/>
            </a:xfrm>
          </p:grpSpPr>
          <p:grpSp>
            <p:nvGrpSpPr>
              <p:cNvPr id="84" name="组合 83"/>
              <p:cNvGrpSpPr/>
              <p:nvPr>
                <p:custDataLst>
                  <p:tags r:id="rId55"/>
                </p:custDataLst>
              </p:nvPr>
            </p:nvGrpSpPr>
            <p:grpSpPr>
              <a:xfrm>
                <a:off x="929689" y="2842697"/>
                <a:ext cx="2882243" cy="2882242"/>
                <a:chOff x="1118533" y="3177455"/>
                <a:chExt cx="2423198" cy="2423197"/>
              </a:xfrm>
            </p:grpSpPr>
            <p:grpSp>
              <p:nvGrpSpPr>
                <p:cNvPr id="87" name="组合 86"/>
                <p:cNvGrpSpPr/>
                <p:nvPr>
                  <p:custDataLst>
                    <p:tags r:id="rId56"/>
                  </p:custDataLst>
                </p:nvPr>
              </p:nvGrpSpPr>
              <p:grpSpPr>
                <a:xfrm>
                  <a:off x="1118533" y="3177455"/>
                  <a:ext cx="2423198" cy="2423197"/>
                  <a:chOff x="4149968" y="3255666"/>
                  <a:chExt cx="2423198" cy="2423197"/>
                </a:xfrm>
              </p:grpSpPr>
              <p:grpSp>
                <p:nvGrpSpPr>
                  <p:cNvPr id="92" name="组合 91"/>
                  <p:cNvGrpSpPr/>
                  <p:nvPr>
                    <p:custDataLst>
                      <p:tags r:id="rId57"/>
                    </p:custDataLst>
                  </p:nvPr>
                </p:nvGrpSpPr>
                <p:grpSpPr>
                  <a:xfrm rot="2406416">
                    <a:off x="4149968" y="3255666"/>
                    <a:ext cx="2423198" cy="2423197"/>
                    <a:chOff x="4149968" y="3255666"/>
                    <a:chExt cx="2423198" cy="2423197"/>
                  </a:xfrm>
                </p:grpSpPr>
                <p:sp>
                  <p:nvSpPr>
                    <p:cNvPr id="94" name="椭圆 93"/>
                    <p:cNvSpPr/>
                    <p:nvPr>
                      <p:custDataLst>
                        <p:tags r:id="rId58"/>
                      </p:custDataLst>
                    </p:nvPr>
                  </p:nvSpPr>
                  <p:spPr>
                    <a:xfrm>
                      <a:off x="4149969" y="3255666"/>
                      <a:ext cx="2423197" cy="2423197"/>
                    </a:xfrm>
                    <a:prstGeom prst="ellipse">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95" name="组合 94"/>
                    <p:cNvGrpSpPr/>
                    <p:nvPr>
                      <p:custDataLst>
                        <p:tags r:id="rId59"/>
                      </p:custDataLst>
                    </p:nvPr>
                  </p:nvGrpSpPr>
                  <p:grpSpPr>
                    <a:xfrm>
                      <a:off x="4149968" y="4246201"/>
                      <a:ext cx="2423198" cy="409084"/>
                      <a:chOff x="4149968" y="4246201"/>
                      <a:chExt cx="2423198" cy="409084"/>
                    </a:xfrm>
                  </p:grpSpPr>
                  <p:sp>
                    <p:nvSpPr>
                      <p:cNvPr id="96" name="弧形 95"/>
                      <p:cNvSpPr/>
                      <p:nvPr>
                        <p:custDataLst>
                          <p:tags r:id="rId60"/>
                        </p:custDataLst>
                      </p:nvPr>
                    </p:nvSpPr>
                    <p:spPr>
                      <a:xfrm flipV="1">
                        <a:off x="4149969" y="4246201"/>
                        <a:ext cx="2423197" cy="376042"/>
                      </a:xfrm>
                      <a:prstGeom prst="arc">
                        <a:avLst>
                          <a:gd name="adj1" fmla="val 10785967"/>
                          <a:gd name="adj2" fmla="val 0"/>
                        </a:avLst>
                      </a:prstGeom>
                      <a:solidFill>
                        <a:schemeClr val="bg1">
                          <a:lumMod val="95000"/>
                        </a:schemeClr>
                      </a:solidFill>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97" name="弧形 96"/>
                      <p:cNvSpPr/>
                      <p:nvPr>
                        <p:custDataLst>
                          <p:tags r:id="rId61"/>
                        </p:custDataLst>
                      </p:nvPr>
                    </p:nvSpPr>
                    <p:spPr>
                      <a:xfrm>
                        <a:off x="4149968" y="4279243"/>
                        <a:ext cx="2423197" cy="376042"/>
                      </a:xfrm>
                      <a:prstGeom prst="arc">
                        <a:avLst>
                          <a:gd name="adj1" fmla="val 10785967"/>
                          <a:gd name="adj2" fmla="val 0"/>
                        </a:avLst>
                      </a:prstGeom>
                      <a:solidFill>
                        <a:schemeClr val="bg1">
                          <a:lumMod val="95000"/>
                        </a:schemeClr>
                      </a:solidFill>
                      <a:ln w="28575">
                        <a:solidFill>
                          <a:srgbClr val="0070C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93" name="椭圆 92"/>
                  <p:cNvSpPr/>
                  <p:nvPr>
                    <p:custDataLst>
                      <p:tags r:id="rId62"/>
                    </p:custDataLst>
                  </p:nvPr>
                </p:nvSpPr>
                <p:spPr>
                  <a:xfrm>
                    <a:off x="5314739" y="4373878"/>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8" name="椭圆 27"/>
                <p:cNvSpPr/>
                <p:nvPr>
                  <p:custDataLst>
                    <p:tags r:id="rId63"/>
                  </p:custDataLst>
                </p:nvPr>
              </p:nvSpPr>
              <p:spPr>
                <a:xfrm>
                  <a:off x="2048078" y="3887117"/>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89" name="椭圆 88"/>
                <p:cNvSpPr/>
                <p:nvPr>
                  <p:custDataLst>
                    <p:tags r:id="rId64"/>
                  </p:custDataLst>
                </p:nvPr>
              </p:nvSpPr>
              <p:spPr>
                <a:xfrm>
                  <a:off x="1864905" y="4171131"/>
                  <a:ext cx="136228" cy="136228"/>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90" name="文本框 89"/>
                <p:cNvSpPr txBox="1"/>
                <p:nvPr>
                  <p:custDataLst>
                    <p:tags r:id="rId65"/>
                  </p:custDataLst>
                </p:nvPr>
              </p:nvSpPr>
              <p:spPr>
                <a:xfrm>
                  <a:off x="2078093" y="3547533"/>
                  <a:ext cx="341118" cy="369537"/>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P</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sp>
              <p:nvSpPr>
                <p:cNvPr id="91" name="文本框 90"/>
                <p:cNvSpPr txBox="1"/>
                <p:nvPr>
                  <p:custDataLst>
                    <p:tags r:id="rId66"/>
                  </p:custDataLst>
                </p:nvPr>
              </p:nvSpPr>
              <p:spPr>
                <a:xfrm>
                  <a:off x="1705839" y="3872873"/>
                  <a:ext cx="364322" cy="369537"/>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Q</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grpSp>
          <p:sp>
            <p:nvSpPr>
              <p:cNvPr id="85" name="文本框 84"/>
              <p:cNvSpPr txBox="1"/>
              <p:nvPr>
                <p:custDataLst>
                  <p:tags r:id="rId67"/>
                </p:custDataLst>
              </p:nvPr>
            </p:nvSpPr>
            <p:spPr>
              <a:xfrm>
                <a:off x="2198740" y="2523690"/>
                <a:ext cx="419538" cy="439542"/>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N</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sp>
            <p:nvSpPr>
              <p:cNvPr id="86" name="文本框 85"/>
              <p:cNvSpPr txBox="1"/>
              <p:nvPr>
                <p:custDataLst>
                  <p:tags r:id="rId68"/>
                </p:custDataLst>
              </p:nvPr>
            </p:nvSpPr>
            <p:spPr>
              <a:xfrm>
                <a:off x="2155828" y="5677741"/>
                <a:ext cx="405739" cy="439542"/>
              </a:xfrm>
              <a:prstGeom prst="rect">
                <a:avLst/>
              </a:prstGeom>
              <a:noFill/>
            </p:spPr>
            <p:txBody>
              <a:bodyPr wrap="square" rtlCol="0">
                <a:spAutoFit/>
              </a:bodyPr>
              <a:lstStyle/>
              <a:p>
                <a:pPr algn="ctr"/>
                <a:r>
                  <a:rPr lang="en-US" altLang="zh-CN" spc="300">
                    <a:solidFill>
                      <a:srgbClr val="E7E6E6">
                        <a:lumMod val="25000"/>
                      </a:srgbClr>
                    </a:solidFill>
                    <a:latin typeface="+mn-cs"/>
                    <a:ea typeface="微软雅黑" panose="020b0503020204020204" pitchFamily="34" charset="-122"/>
                    <a:sym typeface="Arial" panose="020b0604020202020204" pitchFamily="34" charset="0"/>
                  </a:rPr>
                  <a:t>S</a:t>
                </a:r>
                <a:endParaRPr lang="en-US" altLang="zh-CN" spc="300">
                  <a:solidFill>
                    <a:srgbClr val="E7E6E6">
                      <a:lumMod val="25000"/>
                    </a:srgbClr>
                  </a:solidFill>
                  <a:latin typeface="+mn-cs"/>
                  <a:ea typeface="微软雅黑" panose="020b0503020204020204" pitchFamily="34" charset="-122"/>
                  <a:sym typeface="Arial" panose="020b0604020202020204" pitchFamily="34" charset="0"/>
                </a:endParaRPr>
              </a:p>
            </p:txBody>
          </p:sp>
        </p:grpSp>
      </p:grpSp>
      <p:sp>
        <p:nvSpPr>
          <p:cNvPr id="98" name="矩形 97" title=""/>
          <p:cNvSpPr/>
          <p:nvPr>
            <p:custDataLst>
              <p:tags r:id="rId69"/>
            </p:custDataLst>
          </p:nvPr>
        </p:nvSpPr>
        <p:spPr>
          <a:xfrm>
            <a:off x="9603740" y="6228080"/>
            <a:ext cx="1673860" cy="416560"/>
          </a:xfrm>
          <a:prstGeom prst="rect">
            <a:avLst/>
          </a:prstGeom>
        </p:spPr>
        <p:txBody>
          <a:bodyPr wrap="none">
            <a:noAutofit/>
          </a:bodyPr>
          <a:lstStyle/>
          <a:p>
            <a:pPr lvl="0" algn="l">
              <a:buClrTx/>
              <a:buSzTx/>
              <a:buFontTx/>
            </a:pPr>
            <a:r>
              <a:rPr lang="zh-CN" altLang="en-US" sz="2400" b="1" spc="300">
                <a:solidFill>
                  <a:schemeClr val="bg2">
                    <a:lumMod val="25000"/>
                  </a:schemeClr>
                </a:solidFill>
                <a:latin typeface="方正楷体_GBK" panose="03000509000000000000" charset="-122"/>
                <a:ea typeface="方正楷体_GBK" panose="03000509000000000000" charset="-122"/>
                <a:sym typeface="Arial" panose="020b0604020202020204" pitchFamily="34" charset="0"/>
              </a:rPr>
              <a:t>晨昏圈大圆</a:t>
            </a:r>
            <a:endParaRPr lang="zh-CN" altLang="en-US" sz="2400" b="1" spc="300">
              <a:solidFill>
                <a:schemeClr val="bg2">
                  <a:lumMod val="25000"/>
                </a:schemeClr>
              </a:solidFill>
              <a:latin typeface="方正楷体_GBK" panose="03000509000000000000" charset="-122"/>
              <a:ea typeface="方正楷体_GBK" panose="03000509000000000000" charset="-122"/>
              <a:sym typeface="Arial" panose="020b0604020202020204" pitchFamily="34" charset="0"/>
            </a:endParaRPr>
          </a:p>
        </p:txBody>
      </p:sp>
      <p:pic>
        <p:nvPicPr>
          <p:cNvPr id="30" name="图片 125" title=""/>
          <p:cNvPicPr>
            <a:picLocks noChangeAspect="1"/>
          </p:cNvPicPr>
          <p:nvPr>
            <p:custDataLst>
              <p:tags r:id="rId71"/>
            </p:custDataLst>
          </p:nvPr>
        </p:nvPicPr>
        <p:blipFill>
          <a:blip r:embed="rId70"/>
          <a:stretch>
            <a:fillRect/>
          </a:stretch>
        </p:blipFill>
        <p:spPr>
          <a:xfrm>
            <a:off x="41275" y="570865"/>
            <a:ext cx="361315" cy="361315"/>
          </a:xfrm>
          <a:prstGeom prst="rect">
            <a:avLst/>
          </a:prstGeom>
          <a:noFill/>
          <a:ln>
            <a:noFill/>
          </a:ln>
        </p:spPr>
      </p:pic>
      <p:sp>
        <p:nvSpPr>
          <p:cNvPr id="31" name="文本框 30" title=""/>
          <p:cNvSpPr txBox="1"/>
          <p:nvPr>
            <p:custDataLst>
              <p:tags r:id="rId72"/>
            </p:custDataLst>
          </p:nvPr>
        </p:nvSpPr>
        <p:spPr>
          <a:xfrm>
            <a:off x="439420" y="529590"/>
            <a:ext cx="657796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定最短航线和航向</a:t>
            </a: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32" name="文本框 31" title=""/>
          <p:cNvSpPr txBox="1"/>
          <p:nvPr>
            <p:custDataLst>
              <p:tags r:id="rId73"/>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500"/>
                                        <p:tgtEl>
                                          <p:spTgt spid="16"/>
                                        </p:tgtEl>
                                      </p:cBhvr>
                                    </p:animEffect>
                                  </p:childTnLst>
                                </p:cTn>
                              </p:par>
                              <p:par>
                                <p:cTn id="10" presetID="10"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par>
                                <p:cTn id="19" presetID="10"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7" grpId="0"/>
      <p:bldP spid="98" grpId="0"/>
      <p:bldP spid="4" grpId="0" animBg="1"/>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368935" y="1222375"/>
            <a:ext cx="11484610" cy="1915160"/>
          </a:xfrm>
          <a:prstGeom prst="rect">
            <a:avLst/>
          </a:prstGeom>
          <a:solidFill>
            <a:schemeClr val="accent4">
              <a:lumMod val="20000"/>
              <a:lumOff val="80000"/>
            </a:schemeClr>
          </a:solidFill>
          <a:ln>
            <a:solidFill>
              <a:schemeClr val="tx1"/>
            </a:solidFill>
          </a:ln>
        </p:spPr>
        <p:txBody>
          <a:bodyPr wrap="square" rtlCol="0" anchor="t">
            <a:noAutofit/>
          </a:bodyPr>
          <a:lstStyle/>
          <a:p>
            <a:pPr indent="0" algn="just">
              <a:lnSpc>
                <a:spcPct val="150000"/>
              </a:lnSpc>
              <a:buFont typeface="Wingdings" panose="05000000000000000000" pitchFamily="2" charset="2"/>
              <a:buNone/>
              <a:defRPr/>
            </a:pPr>
            <a:r>
              <a:rPr lang="zh-CN" sz="2400" b="1">
                <a:solidFill>
                  <a:srgbClr val="4F0FBD"/>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技巧：最短航线的确定分两步走：</a:t>
            </a:r>
            <a:endParaRPr lang="zh-CN" sz="2400">
              <a:solidFill>
                <a:srgbClr val="7030A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indent="0" algn="just">
              <a:lnSpc>
                <a:spcPct val="150000"/>
              </a:lnSpc>
              <a:buFont typeface="Wingdings" panose="05000000000000000000" pitchFamily="2" charset="2"/>
              <a:buNone/>
              <a:defRPr/>
            </a:pP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第一步：</a:t>
            </a:r>
            <a:r>
              <a:rPr lang="zh-CN" sz="2400" b="1">
                <a:solidFill>
                  <a:srgbClr val="FF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找常规大圆</a:t>
            </a: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（赤道、经线圈（</a:t>
            </a:r>
            <a:r>
              <a:rPr lang="zh-CN" sz="2400" b="1">
                <a:solidFill>
                  <a:srgbClr val="4F0FBD"/>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经度差为180°</a:t>
            </a: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）、晨昏线），若在常规大圆上，找大圆的劣弧段即为最短航线；</a:t>
            </a:r>
            <a:endPar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indent="0" algn="just">
              <a:lnSpc>
                <a:spcPct val="150000"/>
              </a:lnSpc>
              <a:buFont typeface="Wingdings" panose="05000000000000000000" pitchFamily="2" charset="2"/>
              <a:buNone/>
              <a:defRPr/>
            </a:pPr>
            <a:endParaRPr lang="zh-CN" altLang="en-US"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pic>
        <p:nvPicPr>
          <p:cNvPr id="18" name="图片 125" title=""/>
          <p:cNvPicPr>
            <a:picLocks noChangeAspect="1"/>
          </p:cNvPicPr>
          <p:nvPr>
            <p:custDataLst>
              <p:tags r:id="rId5"/>
            </p:custDataLst>
          </p:nvPr>
        </p:nvPicPr>
        <p:blipFill>
          <a:blip r:embed="rId4"/>
          <a:stretch>
            <a:fillRect/>
          </a:stretch>
        </p:blipFill>
        <p:spPr>
          <a:xfrm>
            <a:off x="41275" y="570865"/>
            <a:ext cx="361315" cy="361315"/>
          </a:xfrm>
          <a:prstGeom prst="rect">
            <a:avLst/>
          </a:prstGeom>
          <a:noFill/>
          <a:ln>
            <a:noFill/>
          </a:ln>
        </p:spPr>
      </p:pic>
      <p:sp>
        <p:nvSpPr>
          <p:cNvPr id="26" name="文本框 25" title=""/>
          <p:cNvSpPr txBox="1"/>
          <p:nvPr>
            <p:custDataLst>
              <p:tags r:id="rId6"/>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grpSp>
        <p:nvGrpSpPr>
          <p:cNvPr id="154" name="组合 153" title=""/>
          <p:cNvGrpSpPr/>
          <p:nvPr>
            <p:custDataLst>
              <p:tags r:id="rId7"/>
            </p:custDataLst>
          </p:nvPr>
        </p:nvGrpSpPr>
        <p:grpSpPr>
          <a:xfrm>
            <a:off x="8331835" y="3111500"/>
            <a:ext cx="2837180" cy="3449320"/>
            <a:chOff x="13121" y="5404"/>
            <a:chExt cx="4468" cy="5432"/>
          </a:xfrm>
        </p:grpSpPr>
        <p:sp>
          <p:nvSpPr>
            <p:cNvPr id="86" name="椭圆 85"/>
            <p:cNvSpPr/>
            <p:nvPr>
              <p:custDataLst>
                <p:tags r:id="rId8"/>
              </p:custDataLst>
            </p:nvPr>
          </p:nvSpPr>
          <p:spPr>
            <a:xfrm>
              <a:off x="14417" y="5920"/>
              <a:ext cx="139" cy="13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3" name="组合 152"/>
            <p:cNvGrpSpPr/>
            <p:nvPr>
              <p:custDataLst>
                <p:tags r:id="rId9"/>
              </p:custDataLst>
            </p:nvPr>
          </p:nvGrpSpPr>
          <p:grpSpPr>
            <a:xfrm>
              <a:off x="13121" y="5404"/>
              <a:ext cx="4468" cy="5432"/>
              <a:chOff x="13121" y="5404"/>
              <a:chExt cx="4468" cy="5432"/>
            </a:xfrm>
          </p:grpSpPr>
          <p:sp>
            <p:nvSpPr>
              <p:cNvPr id="85" name="文本框 84"/>
              <p:cNvSpPr txBox="1"/>
              <p:nvPr>
                <p:custDataLst>
                  <p:tags r:id="rId10"/>
                </p:custDataLst>
              </p:nvPr>
            </p:nvSpPr>
            <p:spPr>
              <a:xfrm>
                <a:off x="14068" y="5617"/>
                <a:ext cx="541" cy="531"/>
              </a:xfrm>
              <a:prstGeom prst="rect">
                <a:avLst/>
              </a:prstGeom>
              <a:noFill/>
            </p:spPr>
            <p:txBody>
              <a:bodyPr wrap="square" rtlCol="0">
                <a:spAutoFit/>
              </a:bodyPr>
              <a:lstStyle/>
              <a:p>
                <a:r>
                  <a:rPr lang="en-US" altLang="zh-CN" sz="1600" b="1" smtClean="0">
                    <a:solidFill>
                      <a:schemeClr val="tx1">
                        <a:lumMod val="85000"/>
                        <a:lumOff val="15000"/>
                      </a:schemeClr>
                    </a:solidFill>
                    <a:latin typeface="微软雅黑" panose="020b0503020204020204" pitchFamily="34" charset="-122"/>
                    <a:ea typeface="微软雅黑" panose="020b0503020204020204" pitchFamily="34" charset="-122"/>
                  </a:rPr>
                  <a:t>A</a:t>
                </a:r>
                <a:endParaRPr lang="zh-CN" altLang="en-US" sz="1600" b="1">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2" name="组合 151"/>
              <p:cNvGrpSpPr/>
              <p:nvPr>
                <p:custDataLst>
                  <p:tags r:id="rId11"/>
                </p:custDataLst>
              </p:nvPr>
            </p:nvGrpSpPr>
            <p:grpSpPr>
              <a:xfrm>
                <a:off x="13121" y="5404"/>
                <a:ext cx="4468" cy="5432"/>
                <a:chOff x="13121" y="5404"/>
                <a:chExt cx="4468" cy="5432"/>
              </a:xfrm>
            </p:grpSpPr>
            <p:grpSp>
              <p:nvGrpSpPr>
                <p:cNvPr id="151" name="组合 150"/>
                <p:cNvGrpSpPr/>
                <p:nvPr>
                  <p:custDataLst>
                    <p:tags r:id="rId12"/>
                  </p:custDataLst>
                </p:nvPr>
              </p:nvGrpSpPr>
              <p:grpSpPr>
                <a:xfrm>
                  <a:off x="13121" y="5404"/>
                  <a:ext cx="4468" cy="5432"/>
                  <a:chOff x="13121" y="5404"/>
                  <a:chExt cx="4468" cy="5432"/>
                </a:xfrm>
              </p:grpSpPr>
              <p:grpSp>
                <p:nvGrpSpPr>
                  <p:cNvPr id="30" name="组合 29"/>
                  <p:cNvGrpSpPr/>
                  <p:nvPr>
                    <p:custDataLst>
                      <p:tags r:id="rId13"/>
                    </p:custDataLst>
                  </p:nvPr>
                </p:nvGrpSpPr>
                <p:grpSpPr>
                  <a:xfrm>
                    <a:off x="13121" y="5404"/>
                    <a:ext cx="4469" cy="5433"/>
                    <a:chOff x="7320867" y="1194113"/>
                    <a:chExt cx="2838129" cy="3450154"/>
                  </a:xfrm>
                </p:grpSpPr>
                <p:grpSp>
                  <p:nvGrpSpPr>
                    <p:cNvPr id="31" name="组合 30"/>
                    <p:cNvGrpSpPr/>
                    <p:nvPr>
                      <p:custDataLst>
                        <p:tags r:id="rId14"/>
                      </p:custDataLst>
                    </p:nvPr>
                  </p:nvGrpSpPr>
                  <p:grpSpPr>
                    <a:xfrm>
                      <a:off x="7320867" y="1194113"/>
                      <a:ext cx="2838129" cy="3450154"/>
                      <a:chOff x="7265379" y="1194113"/>
                      <a:chExt cx="2838129" cy="3450154"/>
                    </a:xfrm>
                  </p:grpSpPr>
                  <p:cxnSp>
                    <p:nvCxnSpPr>
                      <p:cNvPr id="32" name="直接连接符 31"/>
                      <p:cNvCxnSpPr/>
                      <p:nvPr>
                        <p:custDataLst>
                          <p:tags r:id="rId15"/>
                        </p:custDataLst>
                      </p:nvPr>
                    </p:nvCxnSpPr>
                    <p:spPr>
                      <a:xfrm flipH="1" flipV="1">
                        <a:off x="7265380" y="2898276"/>
                        <a:ext cx="2838128" cy="2"/>
                      </a:xfrm>
                      <a:prstGeom prst="line">
                        <a:avLst/>
                      </a:prstGeom>
                      <a:ln w="9525">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33" name="文本框 32"/>
                      <p:cNvSpPr txBox="1"/>
                      <p:nvPr>
                        <p:custDataLst>
                          <p:tags r:id="rId16"/>
                        </p:custDataLst>
                      </p:nvPr>
                    </p:nvSpPr>
                    <p:spPr>
                      <a:xfrm>
                        <a:off x="8526243" y="1194113"/>
                        <a:ext cx="336952" cy="307777"/>
                      </a:xfrm>
                      <a:prstGeom prst="rect">
                        <a:avLst/>
                      </a:prstGeom>
                      <a:noFill/>
                    </p:spPr>
                    <p:txBody>
                      <a:bodyPr wrap="none" rtlCol="0">
                        <a:spAutoFit/>
                      </a:bodyPr>
                      <a:lstStyle/>
                      <a:p>
                        <a:r>
                          <a:rPr lang="en-US" altLang="zh-CN" sz="1400" b="1" smtClean="0">
                            <a:solidFill>
                              <a:schemeClr val="tx1">
                                <a:lumMod val="85000"/>
                                <a:lumOff val="15000"/>
                              </a:schemeClr>
                            </a:solidFill>
                            <a:latin typeface="微软雅黑" panose="020b0503020204020204" pitchFamily="34" charset="-122"/>
                            <a:ea typeface="微软雅黑" panose="020b0503020204020204" pitchFamily="34" charset="-122"/>
                          </a:rPr>
                          <a:t>N</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文本框 33"/>
                      <p:cNvSpPr txBox="1"/>
                      <p:nvPr>
                        <p:custDataLst>
                          <p:tags r:id="rId17"/>
                        </p:custDataLst>
                      </p:nvPr>
                    </p:nvSpPr>
                    <p:spPr>
                      <a:xfrm>
                        <a:off x="8567921" y="4336490"/>
                        <a:ext cx="292068" cy="307777"/>
                      </a:xfrm>
                      <a:prstGeom prst="rect">
                        <a:avLst/>
                      </a:prstGeom>
                      <a:noFill/>
                    </p:spPr>
                    <p:txBody>
                      <a:bodyPr wrap="none" rtlCol="0">
                        <a:spAutoFit/>
                      </a:bodyPr>
                      <a:lstStyle/>
                      <a:p>
                        <a:r>
                          <a:rPr lang="en-US" altLang="zh-CN" sz="1400" b="1" smtClean="0">
                            <a:solidFill>
                              <a:schemeClr val="tx1">
                                <a:lumMod val="85000"/>
                                <a:lumOff val="15000"/>
                              </a:schemeClr>
                            </a:solidFill>
                            <a:latin typeface="微软雅黑" panose="020b0503020204020204" pitchFamily="34" charset="-122"/>
                            <a:ea typeface="微软雅黑" panose="020b0503020204020204" pitchFamily="34" charset="-122"/>
                          </a:rPr>
                          <a:t>S</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5" name="组合 34"/>
                      <p:cNvGrpSpPr/>
                      <p:nvPr>
                        <p:custDataLst>
                          <p:tags r:id="rId18"/>
                        </p:custDataLst>
                      </p:nvPr>
                    </p:nvGrpSpPr>
                    <p:grpSpPr>
                      <a:xfrm>
                        <a:off x="7265379" y="1479214"/>
                        <a:ext cx="2838129" cy="2838128"/>
                        <a:chOff x="7084360" y="2048869"/>
                        <a:chExt cx="2790265" cy="2790265"/>
                      </a:xfrm>
                    </p:grpSpPr>
                    <p:sp>
                      <p:nvSpPr>
                        <p:cNvPr id="36" name="椭圆 35"/>
                        <p:cNvSpPr/>
                        <p:nvPr>
                          <p:custDataLst>
                            <p:tags r:id="rId19"/>
                          </p:custDataLst>
                        </p:nvPr>
                      </p:nvSpPr>
                      <p:spPr>
                        <a:xfrm>
                          <a:off x="7084360" y="2048869"/>
                          <a:ext cx="2790265" cy="2790265"/>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微软雅黑" panose="020b0503020204020204" pitchFamily="34" charset="-122"/>
                          </a:endParaRPr>
                        </a:p>
                      </p:txBody>
                    </p:sp>
                    <p:cxnSp>
                      <p:nvCxnSpPr>
                        <p:cNvPr id="37" name="直接连接符 36"/>
                        <p:cNvCxnSpPr/>
                        <p:nvPr>
                          <p:custDataLst>
                            <p:tags r:id="rId20"/>
                          </p:custDataLst>
                        </p:nvPr>
                      </p:nvCxnSpPr>
                      <p:spPr>
                        <a:xfrm>
                          <a:off x="7084360" y="3457930"/>
                          <a:ext cx="2790265"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21"/>
                          </p:custDataLst>
                        </p:nvPr>
                      </p:nvCxnSpPr>
                      <p:spPr>
                        <a:xfrm flipH="1">
                          <a:off x="7196021" y="3918096"/>
                          <a:ext cx="2565035" cy="0"/>
                        </a:xfrm>
                        <a:prstGeom prst="line">
                          <a:avLst/>
                        </a:prstGeom>
                        <a:ln w="952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22"/>
                          </p:custDataLst>
                        </p:nvPr>
                      </p:nvCxnSpPr>
                      <p:spPr>
                        <a:xfrm flipH="1" flipV="1">
                          <a:off x="7951238" y="2165837"/>
                          <a:ext cx="1122380" cy="7444"/>
                        </a:xfrm>
                        <a:prstGeom prst="line">
                          <a:avLst/>
                        </a:prstGeom>
                        <a:ln w="952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23"/>
                          </p:custDataLst>
                        </p:nvPr>
                      </p:nvCxnSpPr>
                      <p:spPr>
                        <a:xfrm flipH="1">
                          <a:off x="7933434" y="4723416"/>
                          <a:ext cx="1102677" cy="0"/>
                        </a:xfrm>
                        <a:prstGeom prst="line">
                          <a:avLst/>
                        </a:prstGeom>
                        <a:ln w="952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custDataLst>
                            <p:tags r:id="rId24"/>
                          </p:custDataLst>
                        </p:nvPr>
                      </p:nvCxnSpPr>
                      <p:spPr>
                        <a:xfrm flipH="1" flipV="1">
                          <a:off x="7184646" y="2987049"/>
                          <a:ext cx="2608603" cy="4145"/>
                        </a:xfrm>
                        <a:prstGeom prst="line">
                          <a:avLst/>
                        </a:prstGeom>
                        <a:ln w="952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custDataLst>
                          <p:tags r:id="rId25"/>
                        </p:custDataLst>
                      </p:nvPr>
                    </p:nvGrpSpPr>
                    <p:grpSpPr>
                      <a:xfrm>
                        <a:off x="7378955" y="1695489"/>
                        <a:ext cx="2583744" cy="608478"/>
                        <a:chOff x="7378955" y="1695489"/>
                        <a:chExt cx="2583744" cy="608478"/>
                      </a:xfrm>
                    </p:grpSpPr>
                    <p:cxnSp>
                      <p:nvCxnSpPr>
                        <p:cNvPr id="43" name="直接连接符 42"/>
                        <p:cNvCxnSpPr/>
                        <p:nvPr>
                          <p:custDataLst>
                            <p:tags r:id="rId26"/>
                          </p:custDataLst>
                        </p:nvPr>
                      </p:nvCxnSpPr>
                      <p:spPr>
                        <a:xfrm>
                          <a:off x="7378955" y="2303967"/>
                          <a:ext cx="2583744" cy="0"/>
                        </a:xfrm>
                        <a:prstGeom prst="line">
                          <a:avLst/>
                        </a:prstGeom>
                        <a:ln w="9525">
                          <a:solidFill>
                            <a:schemeClr val="tx1">
                              <a:lumMod val="85000"/>
                              <a:lumOff val="15000"/>
                            </a:schemeClr>
                          </a:solidFill>
                        </a:ln>
                      </p:spPr>
                      <p:style>
                        <a:lnRef idx="2">
                          <a:schemeClr val="accent2"/>
                        </a:lnRef>
                        <a:fillRef idx="0">
                          <a:schemeClr val="accent2"/>
                        </a:fillRef>
                        <a:effectRef idx="1">
                          <a:schemeClr val="accent2"/>
                        </a:effectRef>
                        <a:fontRef idx="minor">
                          <a:schemeClr val="tx1"/>
                        </a:fontRef>
                      </p:style>
                    </p:cxnSp>
                    <p:cxnSp>
                      <p:nvCxnSpPr>
                        <p:cNvPr id="44" name="直接连接符 43"/>
                        <p:cNvCxnSpPr/>
                        <p:nvPr>
                          <p:custDataLst>
                            <p:tags r:id="rId27"/>
                          </p:custDataLst>
                        </p:nvPr>
                      </p:nvCxnSpPr>
                      <p:spPr>
                        <a:xfrm>
                          <a:off x="7914113" y="1695489"/>
                          <a:ext cx="1497792" cy="0"/>
                        </a:xfrm>
                        <a:prstGeom prst="line">
                          <a:avLst/>
                        </a:prstGeom>
                        <a:ln w="9525">
                          <a:solidFill>
                            <a:schemeClr val="tx1">
                              <a:lumMod val="85000"/>
                              <a:lumOff val="15000"/>
                            </a:schemeClr>
                          </a:solidFill>
                        </a:ln>
                      </p:spPr>
                      <p:style>
                        <a:lnRef idx="2">
                          <a:schemeClr val="accent2"/>
                        </a:lnRef>
                        <a:fillRef idx="0">
                          <a:schemeClr val="accent2"/>
                        </a:fillRef>
                        <a:effectRef idx="1">
                          <a:schemeClr val="accent2"/>
                        </a:effectRef>
                        <a:fontRef idx="minor">
                          <a:schemeClr val="tx1"/>
                        </a:fontRef>
                      </p:style>
                    </p:cxnSp>
                  </p:grpSp>
                  <p:grpSp>
                    <p:nvGrpSpPr>
                      <p:cNvPr id="45" name="组合 44"/>
                      <p:cNvGrpSpPr/>
                      <p:nvPr>
                        <p:custDataLst>
                          <p:tags r:id="rId28"/>
                        </p:custDataLst>
                      </p:nvPr>
                    </p:nvGrpSpPr>
                    <p:grpSpPr>
                      <a:xfrm flipV="1">
                        <a:off x="7399247" y="3474117"/>
                        <a:ext cx="2583744" cy="608478"/>
                        <a:chOff x="7378955" y="1695489"/>
                        <a:chExt cx="2583744" cy="608478"/>
                      </a:xfrm>
                    </p:grpSpPr>
                    <p:cxnSp>
                      <p:nvCxnSpPr>
                        <p:cNvPr id="46" name="直接连接符 45"/>
                        <p:cNvCxnSpPr/>
                        <p:nvPr>
                          <p:custDataLst>
                            <p:tags r:id="rId29"/>
                          </p:custDataLst>
                        </p:nvPr>
                      </p:nvCxnSpPr>
                      <p:spPr>
                        <a:xfrm>
                          <a:off x="7378955" y="2303967"/>
                          <a:ext cx="2583744" cy="0"/>
                        </a:xfrm>
                        <a:prstGeom prst="line">
                          <a:avLst/>
                        </a:prstGeom>
                        <a:ln w="9525">
                          <a:solidFill>
                            <a:schemeClr val="tx1">
                              <a:lumMod val="85000"/>
                              <a:lumOff val="15000"/>
                            </a:schemeClr>
                          </a:solidFill>
                        </a:ln>
                      </p:spPr>
                      <p:style>
                        <a:lnRef idx="2">
                          <a:schemeClr val="accent2"/>
                        </a:lnRef>
                        <a:fillRef idx="0">
                          <a:schemeClr val="accent2"/>
                        </a:fillRef>
                        <a:effectRef idx="1">
                          <a:schemeClr val="accent2"/>
                        </a:effectRef>
                        <a:fontRef idx="minor">
                          <a:schemeClr val="tx1"/>
                        </a:fontRef>
                      </p:style>
                    </p:cxnSp>
                    <p:cxnSp>
                      <p:nvCxnSpPr>
                        <p:cNvPr id="52" name="直接连接符 51"/>
                        <p:cNvCxnSpPr/>
                        <p:nvPr>
                          <p:custDataLst>
                            <p:tags r:id="rId30"/>
                          </p:custDataLst>
                        </p:nvPr>
                      </p:nvCxnSpPr>
                      <p:spPr>
                        <a:xfrm>
                          <a:off x="7914113" y="1695489"/>
                          <a:ext cx="1497792" cy="0"/>
                        </a:xfrm>
                        <a:prstGeom prst="line">
                          <a:avLst/>
                        </a:prstGeom>
                        <a:ln w="9525">
                          <a:solidFill>
                            <a:schemeClr val="tx1">
                              <a:lumMod val="85000"/>
                              <a:lumOff val="15000"/>
                            </a:schemeClr>
                          </a:solidFill>
                        </a:ln>
                      </p:spPr>
                      <p:style>
                        <a:lnRef idx="2">
                          <a:schemeClr val="accent2"/>
                        </a:lnRef>
                        <a:fillRef idx="0">
                          <a:schemeClr val="accent2"/>
                        </a:fillRef>
                        <a:effectRef idx="1">
                          <a:schemeClr val="accent2"/>
                        </a:effectRef>
                        <a:fontRef idx="minor">
                          <a:schemeClr val="tx1"/>
                        </a:fontRef>
                      </p:style>
                    </p:cxnSp>
                  </p:grpSp>
                  <p:grpSp>
                    <p:nvGrpSpPr>
                      <p:cNvPr id="53" name="组合 52"/>
                      <p:cNvGrpSpPr/>
                      <p:nvPr>
                        <p:custDataLst>
                          <p:tags r:id="rId31"/>
                        </p:custDataLst>
                      </p:nvPr>
                    </p:nvGrpSpPr>
                    <p:grpSpPr>
                      <a:xfrm>
                        <a:off x="7272617" y="1461577"/>
                        <a:ext cx="2830891" cy="2865367"/>
                        <a:chOff x="7084360" y="2048869"/>
                        <a:chExt cx="2790265" cy="2790265"/>
                      </a:xfrm>
                    </p:grpSpPr>
                    <p:sp>
                      <p:nvSpPr>
                        <p:cNvPr id="54" name="椭圆 53"/>
                        <p:cNvSpPr/>
                        <p:nvPr>
                          <p:custDataLst>
                            <p:tags r:id="rId32"/>
                          </p:custDataLst>
                        </p:nvPr>
                      </p:nvSpPr>
                      <p:spPr>
                        <a:xfrm>
                          <a:off x="7084360" y="2048869"/>
                          <a:ext cx="2790265" cy="2790265"/>
                        </a:xfrm>
                        <a:prstGeom prst="ellipse">
                          <a:avLst/>
                        </a:prstGeom>
                        <a:noFill/>
                        <a:ln w="12700">
                          <a:solidFill>
                            <a:schemeClr val="tx1">
                              <a:lumMod val="85000"/>
                              <a:lumOff val="15000"/>
                            </a:schemeClr>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微软雅黑" panose="020b0503020204020204" pitchFamily="34" charset="-122"/>
                          </a:endParaRPr>
                        </a:p>
                      </p:txBody>
                    </p:sp>
                    <p:sp>
                      <p:nvSpPr>
                        <p:cNvPr id="56" name="椭圆 55"/>
                        <p:cNvSpPr/>
                        <p:nvPr>
                          <p:custDataLst>
                            <p:tags r:id="rId33"/>
                          </p:custDataLst>
                        </p:nvPr>
                      </p:nvSpPr>
                      <p:spPr>
                        <a:xfrm>
                          <a:off x="7996692" y="2048869"/>
                          <a:ext cx="965601" cy="2790265"/>
                        </a:xfrm>
                        <a:prstGeom prst="ellipse">
                          <a:avLst/>
                        </a:prstGeom>
                        <a:no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微软雅黑" panose="020b0503020204020204" pitchFamily="34" charset="-122"/>
                          </a:endParaRPr>
                        </a:p>
                      </p:txBody>
                    </p:sp>
                    <p:sp>
                      <p:nvSpPr>
                        <p:cNvPr id="57" name="椭圆 56"/>
                        <p:cNvSpPr/>
                        <p:nvPr>
                          <p:custDataLst>
                            <p:tags r:id="rId34"/>
                          </p:custDataLst>
                        </p:nvPr>
                      </p:nvSpPr>
                      <p:spPr>
                        <a:xfrm>
                          <a:off x="7544533" y="2048869"/>
                          <a:ext cx="1887504" cy="2790265"/>
                        </a:xfrm>
                        <a:prstGeom prst="ellipse">
                          <a:avLst/>
                        </a:prstGeom>
                        <a:no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微软雅黑" panose="020b0503020204020204" pitchFamily="34" charset="-122"/>
                          </a:endParaRPr>
                        </a:p>
                      </p:txBody>
                    </p:sp>
                    <p:cxnSp>
                      <p:nvCxnSpPr>
                        <p:cNvPr id="77" name="直接连接符 76"/>
                        <p:cNvCxnSpPr>
                          <a:stCxn id="57" idx="0"/>
                          <a:endCxn id="57" idx="4"/>
                        </p:cNvCxnSpPr>
                        <p:nvPr>
                          <p:custDataLst>
                            <p:tags r:id="rId35"/>
                          </p:custDataLst>
                        </p:nvPr>
                      </p:nvCxnSpPr>
                      <p:spPr>
                        <a:xfrm flipH="1">
                          <a:off x="8488285" y="2048869"/>
                          <a:ext cx="0" cy="2790265"/>
                        </a:xfrm>
                        <a:prstGeom prst="line">
                          <a:avLst/>
                        </a:prstGeom>
                        <a:ln w="95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sp>
                  <p:nvSpPr>
                    <p:cNvPr id="78" name="饼形 5"/>
                    <p:cNvSpPr/>
                    <p:nvPr>
                      <p:custDataLst>
                        <p:tags r:id="rId36"/>
                      </p:custDataLst>
                    </p:nvPr>
                  </p:nvSpPr>
                  <p:spPr>
                    <a:xfrm rot="4330349">
                      <a:off x="6879990" y="2058147"/>
                      <a:ext cx="2893191" cy="1967611"/>
                    </a:xfrm>
                    <a:custGeom>
                      <a:gdLst>
                        <a:gd name="connsiteX0" fmla="*/ 2867925 w 2867931"/>
                        <a:gd name="connsiteY0" fmla="*/ 1390185 h 2772585"/>
                        <a:gd name="connsiteX1" fmla="*/ 1447601 w 2867931"/>
                        <a:gd name="connsiteY1" fmla="*/ 2772523 h 2772585"/>
                        <a:gd name="connsiteX2" fmla="*/ 384 w 2867931"/>
                        <a:gd name="connsiteY2" fmla="*/ 1418392 h 2772585"/>
                        <a:gd name="connsiteX3" fmla="*/ 1433966 w 2867931"/>
                        <a:gd name="connsiteY3" fmla="*/ 1386293 h 2772585"/>
                        <a:gd name="connsiteX4" fmla="*/ 2867925 w 2867931"/>
                        <a:gd name="connsiteY4" fmla="*/ 1390185 h 2772585"/>
                        <a:gd name="connsiteX0-1" fmla="*/ 2867541 w 2867541"/>
                        <a:gd name="connsiteY0-2" fmla="*/ 526752 h 1909153"/>
                        <a:gd name="connsiteX1-3" fmla="*/ 1447217 w 2867541"/>
                        <a:gd name="connsiteY1-4" fmla="*/ 1909090 h 1909153"/>
                        <a:gd name="connsiteX2-5" fmla="*/ 0 w 2867541"/>
                        <a:gd name="connsiteY2-6" fmla="*/ 554959 h 1909153"/>
                        <a:gd name="connsiteX3-7" fmla="*/ 1468748 w 2867541"/>
                        <a:gd name="connsiteY3-8" fmla="*/ 0 h 1909153"/>
                        <a:gd name="connsiteX4-9" fmla="*/ 2867541 w 2867541"/>
                        <a:gd name="connsiteY4-10" fmla="*/ 526752 h 1909153"/>
                        <a:gd name="connsiteX0-11" fmla="*/ 2867541 w 2867541"/>
                        <a:gd name="connsiteY0-12" fmla="*/ 526752 h 1909153"/>
                        <a:gd name="connsiteX1-13" fmla="*/ 1447217 w 2867541"/>
                        <a:gd name="connsiteY1-14" fmla="*/ 1909090 h 1909153"/>
                        <a:gd name="connsiteX2-15" fmla="*/ 0 w 2867541"/>
                        <a:gd name="connsiteY2-16" fmla="*/ 554959 h 1909153"/>
                        <a:gd name="connsiteX3-17" fmla="*/ 1468748 w 2867541"/>
                        <a:gd name="connsiteY3-18" fmla="*/ 0 h 1909153"/>
                        <a:gd name="connsiteX4-19" fmla="*/ 2867541 w 2867541"/>
                        <a:gd name="connsiteY4-20" fmla="*/ 526752 h 1909153"/>
                        <a:gd name="connsiteX0-21" fmla="*/ 2867541 w 2867541"/>
                        <a:gd name="connsiteY0-22" fmla="*/ 526752 h 1909153"/>
                        <a:gd name="connsiteX1-23" fmla="*/ 1447217 w 2867541"/>
                        <a:gd name="connsiteY1-24" fmla="*/ 1909090 h 1909153"/>
                        <a:gd name="connsiteX2-25" fmla="*/ 0 w 2867541"/>
                        <a:gd name="connsiteY2-26" fmla="*/ 554959 h 1909153"/>
                        <a:gd name="connsiteX3-27" fmla="*/ 1468748 w 2867541"/>
                        <a:gd name="connsiteY3-28" fmla="*/ 0 h 1909153"/>
                        <a:gd name="connsiteX4-29" fmla="*/ 2867541 w 2867541"/>
                        <a:gd name="connsiteY4-30" fmla="*/ 526752 h 1909153"/>
                        <a:gd name="connsiteX0-31" fmla="*/ 2867541 w 2867541"/>
                        <a:gd name="connsiteY0-32" fmla="*/ 541022 h 1923423"/>
                        <a:gd name="connsiteX1-33" fmla="*/ 1447217 w 2867541"/>
                        <a:gd name="connsiteY1-34" fmla="*/ 1923360 h 1923423"/>
                        <a:gd name="connsiteX2-35" fmla="*/ 0 w 2867541"/>
                        <a:gd name="connsiteY2-36" fmla="*/ 569229 h 1923423"/>
                        <a:gd name="connsiteX3-37" fmla="*/ 1468748 w 2867541"/>
                        <a:gd name="connsiteY3-38" fmla="*/ 14270 h 1923423"/>
                        <a:gd name="connsiteX4-39" fmla="*/ 2867541 w 2867541"/>
                        <a:gd name="connsiteY4-40" fmla="*/ 541022 h 1923423"/>
                        <a:gd name="connsiteX0-41" fmla="*/ 2867541 w 2867541"/>
                        <a:gd name="connsiteY0-42" fmla="*/ 556574 h 1938975"/>
                        <a:gd name="connsiteX1-43" fmla="*/ 1447217 w 2867541"/>
                        <a:gd name="connsiteY1-44" fmla="*/ 1938912 h 1938975"/>
                        <a:gd name="connsiteX2-45" fmla="*/ 0 w 2867541"/>
                        <a:gd name="connsiteY2-46" fmla="*/ 584781 h 1938975"/>
                        <a:gd name="connsiteX3-47" fmla="*/ 1468748 w 2867541"/>
                        <a:gd name="connsiteY3-48" fmla="*/ 29822 h 1938975"/>
                        <a:gd name="connsiteX4-49" fmla="*/ 2867541 w 2867541"/>
                        <a:gd name="connsiteY4-50" fmla="*/ 556574 h 1938975"/>
                        <a:gd name="connsiteX0-51" fmla="*/ 2867541 w 2889912"/>
                        <a:gd name="connsiteY0-52" fmla="*/ 554654 h 1937055"/>
                        <a:gd name="connsiteX1-53" fmla="*/ 1447217 w 2889912"/>
                        <a:gd name="connsiteY1-54" fmla="*/ 1936992 h 1937055"/>
                        <a:gd name="connsiteX2-55" fmla="*/ 0 w 2889912"/>
                        <a:gd name="connsiteY2-56" fmla="*/ 582861 h 1937055"/>
                        <a:gd name="connsiteX3-57" fmla="*/ 1468748 w 2889912"/>
                        <a:gd name="connsiteY3-58" fmla="*/ 27902 h 1937055"/>
                        <a:gd name="connsiteX4-59" fmla="*/ 2867541 w 2889912"/>
                        <a:gd name="connsiteY4-60" fmla="*/ 554654 h 1937055"/>
                        <a:gd name="connsiteX0-61" fmla="*/ 2867541 w 2893191"/>
                        <a:gd name="connsiteY0-62" fmla="*/ 554027 h 1936428"/>
                        <a:gd name="connsiteX1-63" fmla="*/ 1447217 w 2893191"/>
                        <a:gd name="connsiteY1-64" fmla="*/ 1936365 h 1936428"/>
                        <a:gd name="connsiteX2-65" fmla="*/ 0 w 2893191"/>
                        <a:gd name="connsiteY2-66" fmla="*/ 582234 h 1936428"/>
                        <a:gd name="connsiteX3-67" fmla="*/ 1468748 w 2893191"/>
                        <a:gd name="connsiteY3-68" fmla="*/ 27275 h 1936428"/>
                        <a:gd name="connsiteX4-69" fmla="*/ 2867541 w 2893191"/>
                        <a:gd name="connsiteY4-70" fmla="*/ 554027 h 1936428"/>
                        <a:gd name="connsiteX0-71" fmla="*/ 2867541 w 2893191"/>
                        <a:gd name="connsiteY0-72" fmla="*/ 554027 h 1936428"/>
                        <a:gd name="connsiteX1-73" fmla="*/ 1447217 w 2893191"/>
                        <a:gd name="connsiteY1-74" fmla="*/ 1936365 h 1936428"/>
                        <a:gd name="connsiteX2-75" fmla="*/ 0 w 2893191"/>
                        <a:gd name="connsiteY2-76" fmla="*/ 582234 h 1936428"/>
                        <a:gd name="connsiteX3-77" fmla="*/ 1468748 w 2893191"/>
                        <a:gd name="connsiteY3-78" fmla="*/ 27275 h 1936428"/>
                        <a:gd name="connsiteX4-79" fmla="*/ 2867541 w 2893191"/>
                        <a:gd name="connsiteY4-80" fmla="*/ 554027 h 1936428"/>
                        <a:gd name="connsiteX0-81" fmla="*/ 2867541 w 2893191"/>
                        <a:gd name="connsiteY0-82" fmla="*/ 554027 h 1936428"/>
                        <a:gd name="connsiteX1-83" fmla="*/ 1447217 w 2893191"/>
                        <a:gd name="connsiteY1-84" fmla="*/ 1936365 h 1936428"/>
                        <a:gd name="connsiteX2-85" fmla="*/ 0 w 2893191"/>
                        <a:gd name="connsiteY2-86" fmla="*/ 582234 h 1936428"/>
                        <a:gd name="connsiteX3-87" fmla="*/ 1468748 w 2893191"/>
                        <a:gd name="connsiteY3-88" fmla="*/ 27275 h 1936428"/>
                        <a:gd name="connsiteX4-89" fmla="*/ 2867541 w 2893191"/>
                        <a:gd name="connsiteY4-90" fmla="*/ 554027 h 1936428"/>
                      </a:gd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93191" h="1936428">
                          <a:moveTo>
                            <a:pt x="2867541" y="554027"/>
                          </a:moveTo>
                          <a:cubicBezTo>
                            <a:pt x="2865337" y="1312993"/>
                            <a:pt x="2232250" y="1929148"/>
                            <a:pt x="1447217" y="1936365"/>
                          </a:cubicBezTo>
                          <a:cubicBezTo>
                            <a:pt x="662927" y="1943575"/>
                            <a:pt x="18160" y="1340281"/>
                            <a:pt x="0" y="582234"/>
                          </a:cubicBezTo>
                          <a:cubicBezTo>
                            <a:pt x="124529" y="278832"/>
                            <a:pt x="866146" y="61754"/>
                            <a:pt x="1468748" y="27275"/>
                          </a:cubicBezTo>
                          <a:cubicBezTo>
                            <a:pt x="2346531" y="-89878"/>
                            <a:pt x="3036681" y="186135"/>
                            <a:pt x="2867541" y="554027"/>
                          </a:cubicBezTo>
                          <a:close/>
                        </a:path>
                      </a:pathLst>
                    </a:custGeom>
                    <a:solidFill>
                      <a:schemeClr val="tx1">
                        <a:lumMod val="85000"/>
                        <a:lumOff val="1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custDataLst>
                        <p:tags r:id="rId37"/>
                      </p:custDataLst>
                    </p:nvPr>
                  </p:nvSpPr>
                  <p:spPr>
                    <a:xfrm rot="3992213">
                      <a:off x="7347231" y="2407882"/>
                      <a:ext cx="2865366" cy="963856"/>
                    </a:xfrm>
                    <a:prstGeom prst="ellipse">
                      <a:avLst/>
                    </a:prstGeom>
                    <a:solidFill>
                      <a:schemeClr val="tx1">
                        <a:lumMod val="85000"/>
                        <a:lumOff val="15000"/>
                        <a:alpha val="4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椭圆 86"/>
                  <p:cNvSpPr/>
                  <p:nvPr>
                    <p:custDataLst>
                      <p:tags r:id="rId38"/>
                    </p:custDataLst>
                  </p:nvPr>
                </p:nvSpPr>
                <p:spPr>
                  <a:xfrm>
                    <a:off x="16281" y="10079"/>
                    <a:ext cx="139" cy="13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custDataLst>
                      <p:tags r:id="rId39"/>
                    </p:custDataLst>
                  </p:nvPr>
                </p:nvSpPr>
                <p:spPr>
                  <a:xfrm>
                    <a:off x="16202" y="10168"/>
                    <a:ext cx="541" cy="531"/>
                  </a:xfrm>
                  <a:prstGeom prst="rect">
                    <a:avLst/>
                  </a:prstGeom>
                  <a:noFill/>
                </p:spPr>
                <p:txBody>
                  <a:bodyPr wrap="square" rtlCol="0">
                    <a:spAutoFit/>
                  </a:bodyPr>
                  <a:lstStyle/>
                  <a:p>
                    <a:r>
                      <a:rPr lang="en-US" altLang="zh-CN" sz="1600" b="1" smtClean="0">
                        <a:solidFill>
                          <a:schemeClr val="tx1">
                            <a:lumMod val="85000"/>
                            <a:lumOff val="15000"/>
                          </a:schemeClr>
                        </a:solidFill>
                        <a:latin typeface="微软雅黑" panose="020b0503020204020204" pitchFamily="34" charset="-122"/>
                        <a:ea typeface="微软雅黑" panose="020b0503020204020204" pitchFamily="34" charset="-122"/>
                      </a:rPr>
                      <a:t>B</a:t>
                    </a:r>
                    <a:endParaRPr lang="zh-CN" altLang="en-US" sz="16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文本框 88"/>
                  <p:cNvSpPr txBox="1"/>
                  <p:nvPr>
                    <p:custDataLst>
                      <p:tags r:id="rId40"/>
                    </p:custDataLst>
                  </p:nvPr>
                </p:nvSpPr>
                <p:spPr>
                  <a:xfrm>
                    <a:off x="14137" y="7902"/>
                    <a:ext cx="541" cy="531"/>
                  </a:xfrm>
                  <a:prstGeom prst="rect">
                    <a:avLst/>
                  </a:prstGeom>
                  <a:noFill/>
                </p:spPr>
                <p:txBody>
                  <a:bodyPr wrap="square" rtlCol="0">
                    <a:spAutoFit/>
                  </a:bodyPr>
                  <a:lstStyle/>
                  <a:p>
                    <a:r>
                      <a:rPr lang="en-US" altLang="zh-CN" sz="1600" b="1" smtClean="0">
                        <a:solidFill>
                          <a:schemeClr val="tx1">
                            <a:lumMod val="85000"/>
                            <a:lumOff val="15000"/>
                          </a:schemeClr>
                        </a:solidFill>
                        <a:latin typeface="微软雅黑" panose="020b0503020204020204" pitchFamily="34" charset="-122"/>
                        <a:ea typeface="微软雅黑" panose="020b0503020204020204" pitchFamily="34" charset="-122"/>
                      </a:rPr>
                      <a:t>C</a:t>
                    </a:r>
                    <a:endParaRPr lang="zh-CN" altLang="en-US" sz="16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弧形 100"/>
                  <p:cNvSpPr/>
                  <p:nvPr>
                    <p:custDataLst>
                      <p:tags r:id="rId41"/>
                    </p:custDataLst>
                  </p:nvPr>
                </p:nvSpPr>
                <p:spPr>
                  <a:xfrm rot="12166522">
                    <a:off x="13571" y="6351"/>
                    <a:ext cx="3528" cy="3415"/>
                  </a:xfrm>
                  <a:custGeom>
                    <a:gdLst>
                      <a:gd name="connsiteX0" fmla="*/ 2125435 w 4250870"/>
                      <a:gd name="connsiteY0" fmla="*/ 0 h 4245007"/>
                      <a:gd name="connsiteX1" fmla="*/ 4250870 w 4250870"/>
                      <a:gd name="connsiteY1" fmla="*/ 2122504 h 4245007"/>
                      <a:gd name="connsiteX2" fmla="*/ 2125435 w 4250870"/>
                      <a:gd name="connsiteY2" fmla="*/ 2122504 h 4245007"/>
                      <a:gd name="connsiteX3" fmla="*/ 2125435 w 4250870"/>
                      <a:gd name="connsiteY3" fmla="*/ 0 h 4245007"/>
                      <a:gd name="connsiteX0-1" fmla="*/ 2125435 w 4250870"/>
                      <a:gd name="connsiteY0-2" fmla="*/ 0 h 4245007"/>
                      <a:gd name="connsiteX1-3" fmla="*/ 4250870 w 4250870"/>
                      <a:gd name="connsiteY1-4" fmla="*/ 2122504 h 4245007"/>
                      <a:gd name="connsiteX0-5" fmla="*/ 26847 w 2152282"/>
                      <a:gd name="connsiteY0-6" fmla="*/ 0 h 2122504"/>
                      <a:gd name="connsiteX1-7" fmla="*/ 2152282 w 2152282"/>
                      <a:gd name="connsiteY1-8" fmla="*/ 2122504 h 2122504"/>
                      <a:gd name="connsiteX2-9" fmla="*/ 26847 w 2152282"/>
                      <a:gd name="connsiteY2-10" fmla="*/ 2122504 h 2122504"/>
                      <a:gd name="connsiteX3-11" fmla="*/ 26847 w 2152282"/>
                      <a:gd name="connsiteY3-12" fmla="*/ 0 h 2122504"/>
                      <a:gd name="connsiteX0-13" fmla="*/ 0 w 2152282"/>
                      <a:gd name="connsiteY0-14" fmla="*/ 61577 h 2122504"/>
                      <a:gd name="connsiteX1-15" fmla="*/ 2152282 w 2152282"/>
                      <a:gd name="connsiteY1-16" fmla="*/ 2122504 h 2122504"/>
                      <a:gd name="connsiteX0-17" fmla="*/ 26847 w 2152282"/>
                      <a:gd name="connsiteY0-18" fmla="*/ 0 h 2122504"/>
                      <a:gd name="connsiteX1-19" fmla="*/ 2152282 w 2152282"/>
                      <a:gd name="connsiteY1-20" fmla="*/ 2122504 h 2122504"/>
                      <a:gd name="connsiteX2-21" fmla="*/ 26847 w 2152282"/>
                      <a:gd name="connsiteY2-22" fmla="*/ 2122504 h 2122504"/>
                      <a:gd name="connsiteX3-23" fmla="*/ 26847 w 2152282"/>
                      <a:gd name="connsiteY3-24" fmla="*/ 0 h 2122504"/>
                      <a:gd name="connsiteX0-25" fmla="*/ 0 w 2152282"/>
                      <a:gd name="connsiteY0-26" fmla="*/ 61577 h 2122504"/>
                      <a:gd name="connsiteX1-27" fmla="*/ 2141010 w 2152282"/>
                      <a:gd name="connsiteY1-28" fmla="*/ 2038604 h 2122504"/>
                      <a:gd name="connsiteX0-29" fmla="*/ 26847 w 2152282"/>
                      <a:gd name="connsiteY0-30" fmla="*/ 0 h 2122504"/>
                      <a:gd name="connsiteX1-31" fmla="*/ 2152282 w 2152282"/>
                      <a:gd name="connsiteY1-32" fmla="*/ 2122504 h 2122504"/>
                      <a:gd name="connsiteX2-33" fmla="*/ 26847 w 2152282"/>
                      <a:gd name="connsiteY2-34" fmla="*/ 2122504 h 2122504"/>
                      <a:gd name="connsiteX3-35" fmla="*/ 26847 w 2152282"/>
                      <a:gd name="connsiteY3-36" fmla="*/ 0 h 2122504"/>
                      <a:gd name="connsiteX0-37" fmla="*/ 0 w 2152282"/>
                      <a:gd name="connsiteY0-38" fmla="*/ 61577 h 2122504"/>
                      <a:gd name="connsiteX1-39" fmla="*/ 2141010 w 2152282"/>
                      <a:gd name="connsiteY1-40" fmla="*/ 2038604 h 2122504"/>
                      <a:gd name="connsiteX0-41" fmla="*/ 26847 w 2152282"/>
                      <a:gd name="connsiteY0-42" fmla="*/ 0 h 2122504"/>
                      <a:gd name="connsiteX1-43" fmla="*/ 2152282 w 2152282"/>
                      <a:gd name="connsiteY1-44" fmla="*/ 2122504 h 2122504"/>
                      <a:gd name="connsiteX2-45" fmla="*/ 26847 w 2152282"/>
                      <a:gd name="connsiteY2-46" fmla="*/ 2122504 h 2122504"/>
                      <a:gd name="connsiteX3-47" fmla="*/ 26847 w 2152282"/>
                      <a:gd name="connsiteY3-48" fmla="*/ 0 h 2122504"/>
                      <a:gd name="connsiteX0-49" fmla="*/ 0 w 2152282"/>
                      <a:gd name="connsiteY0-50" fmla="*/ 61577 h 2122504"/>
                      <a:gd name="connsiteX1-51" fmla="*/ 2141010 w 2152282"/>
                      <a:gd name="connsiteY1-52" fmla="*/ 2038604 h 2122504"/>
                      <a:gd name="connsiteX0-53" fmla="*/ 26847 w 2152282"/>
                      <a:gd name="connsiteY0-54" fmla="*/ 0 h 2122504"/>
                      <a:gd name="connsiteX1-55" fmla="*/ 2152282 w 2152282"/>
                      <a:gd name="connsiteY1-56" fmla="*/ 2122504 h 2122504"/>
                      <a:gd name="connsiteX2-57" fmla="*/ 26847 w 2152282"/>
                      <a:gd name="connsiteY2-58" fmla="*/ 2122504 h 2122504"/>
                      <a:gd name="connsiteX3-59" fmla="*/ 26847 w 2152282"/>
                      <a:gd name="connsiteY3-60" fmla="*/ 0 h 2122504"/>
                      <a:gd name="connsiteX0-61" fmla="*/ 0 w 2152282"/>
                      <a:gd name="connsiteY0-62" fmla="*/ 61577 h 2122504"/>
                      <a:gd name="connsiteX1-63" fmla="*/ 2141010 w 2152282"/>
                      <a:gd name="connsiteY1-64" fmla="*/ 2038604 h 2122504"/>
                      <a:gd name="connsiteX0-65" fmla="*/ 19028 w 2144463"/>
                      <a:gd name="connsiteY0-66" fmla="*/ 0 h 2122504"/>
                      <a:gd name="connsiteX1-67" fmla="*/ 2144463 w 2144463"/>
                      <a:gd name="connsiteY1-68" fmla="*/ 2122504 h 2122504"/>
                      <a:gd name="connsiteX2-69" fmla="*/ 19028 w 2144463"/>
                      <a:gd name="connsiteY2-70" fmla="*/ 2122504 h 2122504"/>
                      <a:gd name="connsiteX3-71" fmla="*/ 19028 w 2144463"/>
                      <a:gd name="connsiteY3-72" fmla="*/ 0 h 2122504"/>
                      <a:gd name="connsiteX0-73" fmla="*/ 0 w 2144463"/>
                      <a:gd name="connsiteY0-74" fmla="*/ 63085 h 2122504"/>
                      <a:gd name="connsiteX1-75" fmla="*/ 2133191 w 2144463"/>
                      <a:gd name="connsiteY1-76" fmla="*/ 2038604 h 2122504"/>
                      <a:gd name="connsiteX0-77" fmla="*/ 19028 w 2144463"/>
                      <a:gd name="connsiteY0-78" fmla="*/ 0 h 2122504"/>
                      <a:gd name="connsiteX1-79" fmla="*/ 2144463 w 2144463"/>
                      <a:gd name="connsiteY1-80" fmla="*/ 2122504 h 2122504"/>
                      <a:gd name="connsiteX2-81" fmla="*/ 19028 w 2144463"/>
                      <a:gd name="connsiteY2-82" fmla="*/ 2122504 h 2122504"/>
                      <a:gd name="connsiteX3-83" fmla="*/ 19028 w 2144463"/>
                      <a:gd name="connsiteY3-84" fmla="*/ 0 h 2122504"/>
                      <a:gd name="connsiteX0-85" fmla="*/ 0 w 2144463"/>
                      <a:gd name="connsiteY0-86" fmla="*/ 63085 h 2122504"/>
                      <a:gd name="connsiteX1-87" fmla="*/ 2133191 w 2144463"/>
                      <a:gd name="connsiteY1-88" fmla="*/ 2038604 h 2122504"/>
                      <a:gd name="connsiteX0-89" fmla="*/ 19028 w 2144463"/>
                      <a:gd name="connsiteY0-90" fmla="*/ 0 h 2122504"/>
                      <a:gd name="connsiteX1-91" fmla="*/ 2144463 w 2144463"/>
                      <a:gd name="connsiteY1-92" fmla="*/ 2122504 h 2122504"/>
                      <a:gd name="connsiteX2-93" fmla="*/ 19028 w 2144463"/>
                      <a:gd name="connsiteY2-94" fmla="*/ 2122504 h 2122504"/>
                      <a:gd name="connsiteX3-95" fmla="*/ 19028 w 2144463"/>
                      <a:gd name="connsiteY3-96" fmla="*/ 0 h 2122504"/>
                      <a:gd name="connsiteX0-97" fmla="*/ 0 w 2144463"/>
                      <a:gd name="connsiteY0-98" fmla="*/ 63085 h 2122504"/>
                      <a:gd name="connsiteX1-99" fmla="*/ 2038633 w 2144463"/>
                      <a:gd name="connsiteY1-100" fmla="*/ 2032212 h 2122504"/>
                      <a:gd name="connsiteX0-101" fmla="*/ 19028 w 2144463"/>
                      <a:gd name="connsiteY0-102" fmla="*/ 0 h 2122504"/>
                      <a:gd name="connsiteX1-103" fmla="*/ 2144463 w 2144463"/>
                      <a:gd name="connsiteY1-104" fmla="*/ 2122504 h 2122504"/>
                      <a:gd name="connsiteX2-105" fmla="*/ 19028 w 2144463"/>
                      <a:gd name="connsiteY2-106" fmla="*/ 2122504 h 2122504"/>
                      <a:gd name="connsiteX3-107" fmla="*/ 19028 w 2144463"/>
                      <a:gd name="connsiteY3-108" fmla="*/ 0 h 2122504"/>
                      <a:gd name="connsiteX0-109" fmla="*/ 0 w 2144463"/>
                      <a:gd name="connsiteY0-110" fmla="*/ 63085 h 2122504"/>
                      <a:gd name="connsiteX1-111" fmla="*/ 2038633 w 2144463"/>
                      <a:gd name="connsiteY1-112" fmla="*/ 2032212 h 2122504"/>
                      <a:gd name="connsiteX0-113" fmla="*/ 19028 w 2144463"/>
                      <a:gd name="connsiteY0-114" fmla="*/ 0 h 2122504"/>
                      <a:gd name="connsiteX1-115" fmla="*/ 2144463 w 2144463"/>
                      <a:gd name="connsiteY1-116" fmla="*/ 2122504 h 2122504"/>
                      <a:gd name="connsiteX2-117" fmla="*/ 19028 w 2144463"/>
                      <a:gd name="connsiteY2-118" fmla="*/ 2122504 h 2122504"/>
                      <a:gd name="connsiteX3-119" fmla="*/ 19028 w 2144463"/>
                      <a:gd name="connsiteY3-120" fmla="*/ 0 h 2122504"/>
                      <a:gd name="connsiteX0-121" fmla="*/ 0 w 2144463"/>
                      <a:gd name="connsiteY0-122" fmla="*/ 63085 h 2122504"/>
                      <a:gd name="connsiteX1-123" fmla="*/ 2023123 w 2144463"/>
                      <a:gd name="connsiteY1-124" fmla="*/ 2022443 h 2122504"/>
                      <a:gd name="connsiteX0-125" fmla="*/ 19028 w 2144463"/>
                      <a:gd name="connsiteY0-126" fmla="*/ 0 h 2122504"/>
                      <a:gd name="connsiteX1-127" fmla="*/ 2144463 w 2144463"/>
                      <a:gd name="connsiteY1-128" fmla="*/ 2122504 h 2122504"/>
                      <a:gd name="connsiteX2-129" fmla="*/ 19028 w 2144463"/>
                      <a:gd name="connsiteY2-130" fmla="*/ 2122504 h 2122504"/>
                      <a:gd name="connsiteX3-131" fmla="*/ 19028 w 2144463"/>
                      <a:gd name="connsiteY3-132" fmla="*/ 0 h 2122504"/>
                      <a:gd name="connsiteX0-133" fmla="*/ 0 w 2144463"/>
                      <a:gd name="connsiteY0-134" fmla="*/ 63085 h 2122504"/>
                      <a:gd name="connsiteX1-135" fmla="*/ 2023123 w 2144463"/>
                      <a:gd name="connsiteY1-136" fmla="*/ 2022443 h 2122504"/>
                      <a:gd name="connsiteX0-137" fmla="*/ 23800 w 2149235"/>
                      <a:gd name="connsiteY0-138" fmla="*/ 0 h 2122504"/>
                      <a:gd name="connsiteX1-139" fmla="*/ 2149235 w 2149235"/>
                      <a:gd name="connsiteY1-140" fmla="*/ 2122504 h 2122504"/>
                      <a:gd name="connsiteX2-141" fmla="*/ 23800 w 2149235"/>
                      <a:gd name="connsiteY2-142" fmla="*/ 2122504 h 2122504"/>
                      <a:gd name="connsiteX3-143" fmla="*/ 23800 w 2149235"/>
                      <a:gd name="connsiteY3-144" fmla="*/ 0 h 2122504"/>
                      <a:gd name="connsiteX0-145" fmla="*/ 0 w 2149235"/>
                      <a:gd name="connsiteY0-146" fmla="*/ 107339 h 2122504"/>
                      <a:gd name="connsiteX1-147" fmla="*/ 2027895 w 2149235"/>
                      <a:gd name="connsiteY1-148" fmla="*/ 2022443 h 2122504"/>
                      <a:gd name="connsiteX0-149" fmla="*/ 23800 w 2149235"/>
                      <a:gd name="connsiteY0-150" fmla="*/ 0 h 2122504"/>
                      <a:gd name="connsiteX1-151" fmla="*/ 2149235 w 2149235"/>
                      <a:gd name="connsiteY1-152" fmla="*/ 2122504 h 2122504"/>
                      <a:gd name="connsiteX2-153" fmla="*/ 23800 w 2149235"/>
                      <a:gd name="connsiteY2-154" fmla="*/ 2122504 h 2122504"/>
                      <a:gd name="connsiteX3-155" fmla="*/ 23800 w 2149235"/>
                      <a:gd name="connsiteY3-156" fmla="*/ 0 h 2122504"/>
                      <a:gd name="connsiteX0-157" fmla="*/ 0 w 2149235"/>
                      <a:gd name="connsiteY0-158" fmla="*/ 107339 h 2122504"/>
                      <a:gd name="connsiteX1-159" fmla="*/ 2027895 w 2149235"/>
                      <a:gd name="connsiteY1-160" fmla="*/ 2022443 h 2122504"/>
                      <a:gd name="connsiteX0-161" fmla="*/ 23800 w 2149235"/>
                      <a:gd name="connsiteY0-162" fmla="*/ 0 h 2122504"/>
                      <a:gd name="connsiteX1-163" fmla="*/ 2149235 w 2149235"/>
                      <a:gd name="connsiteY1-164" fmla="*/ 2122504 h 2122504"/>
                      <a:gd name="connsiteX2-165" fmla="*/ 23800 w 2149235"/>
                      <a:gd name="connsiteY2-166" fmla="*/ 2122504 h 2122504"/>
                      <a:gd name="connsiteX3-167" fmla="*/ 23800 w 2149235"/>
                      <a:gd name="connsiteY3-168" fmla="*/ 0 h 2122504"/>
                      <a:gd name="connsiteX0-169" fmla="*/ 0 w 2149235"/>
                      <a:gd name="connsiteY0-170" fmla="*/ 107339 h 2122504"/>
                      <a:gd name="connsiteX1-171" fmla="*/ 2027895 w 2149235"/>
                      <a:gd name="connsiteY1-172" fmla="*/ 2022443 h 2122504"/>
                      <a:gd name="connsiteX0-173" fmla="*/ 23800 w 2149235"/>
                      <a:gd name="connsiteY0-174" fmla="*/ 0 h 2122504"/>
                      <a:gd name="connsiteX1-175" fmla="*/ 2149235 w 2149235"/>
                      <a:gd name="connsiteY1-176" fmla="*/ 2122504 h 2122504"/>
                      <a:gd name="connsiteX2-177" fmla="*/ 23800 w 2149235"/>
                      <a:gd name="connsiteY2-178" fmla="*/ 2122504 h 2122504"/>
                      <a:gd name="connsiteX3-179" fmla="*/ 23800 w 2149235"/>
                      <a:gd name="connsiteY3-180" fmla="*/ 0 h 2122504"/>
                      <a:gd name="connsiteX0-181" fmla="*/ 0 w 2149235"/>
                      <a:gd name="connsiteY0-182" fmla="*/ 107339 h 2122504"/>
                      <a:gd name="connsiteX1-183" fmla="*/ 2027895 w 2149235"/>
                      <a:gd name="connsiteY1-184" fmla="*/ 2022443 h 2122504"/>
                      <a:gd name="connsiteX0-185" fmla="*/ 23800 w 2149235"/>
                      <a:gd name="connsiteY0-186" fmla="*/ 0 h 2122504"/>
                      <a:gd name="connsiteX1-187" fmla="*/ 2149235 w 2149235"/>
                      <a:gd name="connsiteY1-188" fmla="*/ 2122504 h 2122504"/>
                      <a:gd name="connsiteX2-189" fmla="*/ 23800 w 2149235"/>
                      <a:gd name="connsiteY2-190" fmla="*/ 2122504 h 2122504"/>
                      <a:gd name="connsiteX3-191" fmla="*/ 23800 w 2149235"/>
                      <a:gd name="connsiteY3-192" fmla="*/ 0 h 2122504"/>
                      <a:gd name="connsiteX0-193" fmla="*/ 0 w 2149235"/>
                      <a:gd name="connsiteY0-194" fmla="*/ 107339 h 2122504"/>
                      <a:gd name="connsiteX1-195" fmla="*/ 2027895 w 2149235"/>
                      <a:gd name="connsiteY1-196" fmla="*/ 2022443 h 2122504"/>
                      <a:gd name="connsiteX0-197" fmla="*/ 23800 w 2149235"/>
                      <a:gd name="connsiteY0-198" fmla="*/ 0 h 2122504"/>
                      <a:gd name="connsiteX1-199" fmla="*/ 2149235 w 2149235"/>
                      <a:gd name="connsiteY1-200" fmla="*/ 2122504 h 2122504"/>
                      <a:gd name="connsiteX2-201" fmla="*/ 23800 w 2149235"/>
                      <a:gd name="connsiteY2-202" fmla="*/ 2122504 h 2122504"/>
                      <a:gd name="connsiteX3-203" fmla="*/ 23800 w 2149235"/>
                      <a:gd name="connsiteY3-204" fmla="*/ 0 h 2122504"/>
                      <a:gd name="connsiteX0-205" fmla="*/ 0 w 2149235"/>
                      <a:gd name="connsiteY0-206" fmla="*/ 107339 h 2122504"/>
                      <a:gd name="connsiteX1-207" fmla="*/ 2027895 w 2149235"/>
                      <a:gd name="connsiteY1-208" fmla="*/ 2022443 h 2122504"/>
                      <a:gd name="connsiteX0-209" fmla="*/ 23800 w 2149235"/>
                      <a:gd name="connsiteY0-210" fmla="*/ 0 h 2122504"/>
                      <a:gd name="connsiteX1-211" fmla="*/ 2149235 w 2149235"/>
                      <a:gd name="connsiteY1-212" fmla="*/ 2122504 h 2122504"/>
                      <a:gd name="connsiteX2-213" fmla="*/ 23800 w 2149235"/>
                      <a:gd name="connsiteY2-214" fmla="*/ 2122504 h 2122504"/>
                      <a:gd name="connsiteX3-215" fmla="*/ 23800 w 2149235"/>
                      <a:gd name="connsiteY3-216" fmla="*/ 0 h 2122504"/>
                      <a:gd name="connsiteX0-217" fmla="*/ 0 w 2149235"/>
                      <a:gd name="connsiteY0-218" fmla="*/ 107339 h 2122504"/>
                      <a:gd name="connsiteX1-219" fmla="*/ 2027895 w 2149235"/>
                      <a:gd name="connsiteY1-220" fmla="*/ 2022443 h 2122504"/>
                      <a:gd name="connsiteX0-221" fmla="*/ 23800 w 2149235"/>
                      <a:gd name="connsiteY0-222" fmla="*/ 0 h 2122504"/>
                      <a:gd name="connsiteX1-223" fmla="*/ 2149235 w 2149235"/>
                      <a:gd name="connsiteY1-224" fmla="*/ 2122504 h 2122504"/>
                      <a:gd name="connsiteX2-225" fmla="*/ 23800 w 2149235"/>
                      <a:gd name="connsiteY2-226" fmla="*/ 2122504 h 2122504"/>
                      <a:gd name="connsiteX3-227" fmla="*/ 23800 w 2149235"/>
                      <a:gd name="connsiteY3-228" fmla="*/ 0 h 2122504"/>
                      <a:gd name="connsiteX0-229" fmla="*/ 0 w 2149235"/>
                      <a:gd name="connsiteY0-230" fmla="*/ 107339 h 2122504"/>
                      <a:gd name="connsiteX1-231" fmla="*/ 2027895 w 2149235"/>
                      <a:gd name="connsiteY1-232" fmla="*/ 2022443 h 2122504"/>
                    </a:gdLst>
                    <a:cxnLst>
                      <a:cxn ang="0">
                        <a:pos x="connsiteX0-1" y="connsiteY0-2"/>
                      </a:cxn>
                      <a:cxn ang="0">
                        <a:pos x="connsiteX1-3" y="connsiteY1-4"/>
                      </a:cxn>
                    </a:cxnLst>
                    <a:rect l="l" t="t" r="r" b="b"/>
                    <a:pathLst>
                      <a:path w="2149235" h="2122504" stroke="0" extrusionOk="0">
                        <a:moveTo>
                          <a:pt x="23800" y="0"/>
                        </a:moveTo>
                        <a:cubicBezTo>
                          <a:pt x="1197645" y="0"/>
                          <a:pt x="2149235" y="950277"/>
                          <a:pt x="2149235" y="2122504"/>
                        </a:cubicBezTo>
                        <a:lnTo>
                          <a:pt x="23800" y="2122504"/>
                        </a:lnTo>
                        <a:lnTo>
                          <a:pt x="23800" y="0"/>
                        </a:lnTo>
                        <a:close/>
                      </a:path>
                      <a:path w="2149235" h="2122504" fill="none">
                        <a:moveTo>
                          <a:pt x="0" y="107339"/>
                        </a:moveTo>
                        <a:cubicBezTo>
                          <a:pt x="607806" y="-278548"/>
                          <a:pt x="2317508" y="1536517"/>
                          <a:pt x="2027895" y="2022443"/>
                        </a:cubicBez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1" name="文本框 90"/>
                  <p:cNvSpPr txBox="1"/>
                  <p:nvPr>
                    <p:custDataLst>
                      <p:tags r:id="rId42"/>
                    </p:custDataLst>
                  </p:nvPr>
                </p:nvSpPr>
                <p:spPr>
                  <a:xfrm>
                    <a:off x="16024" y="7428"/>
                    <a:ext cx="541" cy="531"/>
                  </a:xfrm>
                  <a:prstGeom prst="rect">
                    <a:avLst/>
                  </a:prstGeom>
                  <a:noFill/>
                </p:spPr>
                <p:txBody>
                  <a:bodyPr wrap="square" rtlCol="0">
                    <a:spAutoFit/>
                  </a:bodyPr>
                  <a:lstStyle/>
                  <a:p>
                    <a:r>
                      <a:rPr lang="en-US" altLang="zh-CN" sz="1600" b="1" smtClean="0">
                        <a:solidFill>
                          <a:schemeClr val="tx1">
                            <a:lumMod val="85000"/>
                            <a:lumOff val="15000"/>
                            <a:alpha val="55000"/>
                          </a:schemeClr>
                        </a:solidFill>
                        <a:latin typeface="微软雅黑" panose="020b0503020204020204" pitchFamily="34" charset="-122"/>
                        <a:ea typeface="微软雅黑" panose="020b0503020204020204" pitchFamily="34" charset="-122"/>
                      </a:rPr>
                      <a:t>D</a:t>
                    </a:r>
                    <a:endParaRPr lang="zh-CN" altLang="en-US" sz="1600" b="1">
                      <a:solidFill>
                        <a:schemeClr val="tx1">
                          <a:lumMod val="85000"/>
                          <a:lumOff val="15000"/>
                          <a:alpha val="55000"/>
                        </a:schemeClr>
                      </a:solidFill>
                      <a:latin typeface="微软雅黑" panose="020b0503020204020204" pitchFamily="34" charset="-122"/>
                      <a:ea typeface="微软雅黑" panose="020b0503020204020204" pitchFamily="34" charset="-122"/>
                    </a:endParaRPr>
                  </a:p>
                </p:txBody>
              </p:sp>
              <p:sp>
                <p:nvSpPr>
                  <p:cNvPr id="92" name="文本框 91"/>
                  <p:cNvSpPr txBox="1"/>
                  <p:nvPr>
                    <p:custDataLst>
                      <p:tags r:id="rId43"/>
                    </p:custDataLst>
                  </p:nvPr>
                </p:nvSpPr>
                <p:spPr>
                  <a:xfrm rot="20097428">
                    <a:off x="13472" y="7427"/>
                    <a:ext cx="1104" cy="1888"/>
                  </a:xfrm>
                  <a:prstGeom prst="rect">
                    <a:avLst/>
                  </a:prstGeom>
                  <a:noFill/>
                </p:spPr>
                <p:txBody>
                  <a:bodyPr wrap="square">
                    <a:spAutoFit/>
                  </a:bodyPr>
                  <a:lstStyle/>
                  <a:p>
                    <a:pPr marR="0" lvl="0" algn="ctr" defTabSz="914400" rtl="0" eaLnBrk="1" fontAlgn="auto" latinLnBrk="0" hangingPunct="1">
                      <a:spcBef>
                        <a:spcPct val="0"/>
                      </a:spcBef>
                      <a:spcAft>
                        <a:spcPct val="0"/>
                      </a:spcAft>
                      <a:buClrTx/>
                      <a:buSzTx/>
                      <a:defRPr/>
                    </a:pPr>
                    <a:r>
                      <a:rPr lang="zh-CN" altLang="en-US" sz="2400" b="1" smtClean="0">
                        <a:solidFill>
                          <a:schemeClr val="bg1">
                            <a:alpha val="70000"/>
                          </a:schemeClr>
                        </a:solidFill>
                        <a:latin typeface="微软雅黑" panose="020b0503020204020204" pitchFamily="34" charset="-122"/>
                        <a:ea typeface="微软雅黑" panose="020b0503020204020204" pitchFamily="34" charset="-122"/>
                      </a:rPr>
                      <a:t>夜</a:t>
                    </a:r>
                    <a:endParaRPr lang="en-US" altLang="zh-CN" sz="2400" b="1" smtClean="0">
                      <a:solidFill>
                        <a:schemeClr val="bg1">
                          <a:alpha val="70000"/>
                        </a:schemeClr>
                      </a:solidFill>
                      <a:latin typeface="微软雅黑" panose="020b0503020204020204" pitchFamily="34" charset="-122"/>
                      <a:ea typeface="微软雅黑" panose="020b0503020204020204" pitchFamily="34" charset="-122"/>
                    </a:endParaRPr>
                  </a:p>
                  <a:p>
                    <a:pPr marR="0" lvl="0" algn="ctr" defTabSz="914400" rtl="0" eaLnBrk="1" fontAlgn="auto" latinLnBrk="0" hangingPunct="1">
                      <a:spcBef>
                        <a:spcPct val="0"/>
                      </a:spcBef>
                      <a:spcAft>
                        <a:spcPct val="0"/>
                      </a:spcAft>
                      <a:buClrTx/>
                      <a:buSzTx/>
                      <a:defRPr/>
                    </a:pPr>
                    <a:r>
                      <a:rPr lang="zh-CN" altLang="en-US" sz="2400" b="1" smtClean="0">
                        <a:solidFill>
                          <a:schemeClr val="bg1">
                            <a:alpha val="70000"/>
                          </a:schemeClr>
                        </a:solidFill>
                        <a:latin typeface="微软雅黑" panose="020b0503020204020204" pitchFamily="34" charset="-122"/>
                        <a:ea typeface="微软雅黑" panose="020b0503020204020204" pitchFamily="34" charset="-122"/>
                      </a:rPr>
                      <a:t>半</a:t>
                    </a:r>
                    <a:endParaRPr lang="en-US" altLang="zh-CN" sz="2400" b="1" smtClean="0">
                      <a:solidFill>
                        <a:schemeClr val="bg1">
                          <a:alpha val="70000"/>
                        </a:schemeClr>
                      </a:solidFill>
                      <a:latin typeface="微软雅黑" panose="020b0503020204020204" pitchFamily="34" charset="-122"/>
                      <a:ea typeface="微软雅黑" panose="020b0503020204020204" pitchFamily="34" charset="-122"/>
                    </a:endParaRPr>
                  </a:p>
                  <a:p>
                    <a:pPr marR="0" lvl="0" algn="ctr" defTabSz="914400" rtl="0" eaLnBrk="1" fontAlgn="auto" latinLnBrk="0" hangingPunct="1">
                      <a:spcBef>
                        <a:spcPct val="0"/>
                      </a:spcBef>
                      <a:spcAft>
                        <a:spcPct val="0"/>
                      </a:spcAft>
                      <a:buClrTx/>
                      <a:buSzTx/>
                      <a:defRPr/>
                    </a:pPr>
                    <a:r>
                      <a:rPr lang="zh-CN" altLang="en-US" sz="2400" b="1" smtClean="0">
                        <a:solidFill>
                          <a:schemeClr val="bg1">
                            <a:alpha val="70000"/>
                          </a:schemeClr>
                        </a:solidFill>
                        <a:latin typeface="微软雅黑" panose="020b0503020204020204" pitchFamily="34" charset="-122"/>
                        <a:ea typeface="微软雅黑" panose="020b0503020204020204" pitchFamily="34" charset="-122"/>
                      </a:rPr>
                      <a:t>球</a:t>
                    </a:r>
                    <a:endParaRPr lang="zh-CN" altLang="en-US" sz="2400" b="1" smtClean="0">
                      <a:solidFill>
                        <a:schemeClr val="bg1">
                          <a:alpha val="70000"/>
                        </a:schemeClr>
                      </a:solidFill>
                      <a:latin typeface="微软雅黑" panose="020b0503020204020204" pitchFamily="34" charset="-122"/>
                      <a:ea typeface="微软雅黑" panose="020b0503020204020204" pitchFamily="34" charset="-122"/>
                    </a:endParaRPr>
                  </a:p>
                </p:txBody>
              </p:sp>
            </p:grpSp>
            <p:sp>
              <p:nvSpPr>
                <p:cNvPr id="93" name="文本框 92"/>
                <p:cNvSpPr txBox="1"/>
                <p:nvPr>
                  <p:custDataLst>
                    <p:tags r:id="rId44"/>
                  </p:custDataLst>
                </p:nvPr>
              </p:nvSpPr>
              <p:spPr>
                <a:xfrm rot="20033228">
                  <a:off x="16158" y="6414"/>
                  <a:ext cx="1269" cy="1888"/>
                </a:xfrm>
                <a:prstGeom prst="rect">
                  <a:avLst/>
                </a:prstGeom>
                <a:noFill/>
              </p:spPr>
              <p:txBody>
                <a:bodyPr wrap="square">
                  <a:spAutoFit/>
                </a:bodyPr>
                <a:lstStyle>
                  <a:defPPr>
                    <a:defRPr lang="zh-CN"/>
                  </a:defPPr>
                  <a:lvl1pPr marR="0" lvl="0" algn="ctr" fontAlgn="auto">
                    <a:spcBef>
                      <a:spcPct val="0"/>
                    </a:spcBef>
                    <a:spcAft>
                      <a:spcPct val="0"/>
                    </a:spcAft>
                    <a:buClrTx/>
                    <a:buSzTx/>
                    <a:defRPr sz="8000" b="1">
                      <a:solidFill>
                        <a:schemeClr val="bg1">
                          <a:alpha val="40000"/>
                        </a:schemeClr>
                      </a:solidFill>
                      <a:latin typeface="微软雅黑" panose="020b0503020204020204" pitchFamily="34" charset="-122"/>
                      <a:ea typeface="微软雅黑" panose="020b0503020204020204" pitchFamily="34" charset="-122"/>
                    </a:defRPr>
                  </a:lvl1pPr>
                </a:lstStyle>
                <a:p>
                  <a:r>
                    <a:rPr lang="zh-CN" altLang="en-US" sz="2400" smtClean="0">
                      <a:solidFill>
                        <a:schemeClr val="tx1">
                          <a:lumMod val="75000"/>
                          <a:lumOff val="25000"/>
                          <a:alpha val="70000"/>
                        </a:schemeClr>
                      </a:solidFill>
                    </a:rPr>
                    <a:t>昼</a:t>
                  </a:r>
                  <a:endParaRPr lang="en-US" altLang="zh-CN" sz="2400" smtClean="0">
                    <a:solidFill>
                      <a:schemeClr val="tx1">
                        <a:lumMod val="75000"/>
                        <a:lumOff val="25000"/>
                        <a:alpha val="70000"/>
                      </a:schemeClr>
                    </a:solidFill>
                  </a:endParaRPr>
                </a:p>
                <a:p>
                  <a:r>
                    <a:rPr lang="zh-CN" altLang="en-US" sz="2400" smtClean="0">
                      <a:solidFill>
                        <a:schemeClr val="tx1">
                          <a:lumMod val="75000"/>
                          <a:lumOff val="25000"/>
                          <a:alpha val="70000"/>
                        </a:schemeClr>
                      </a:solidFill>
                    </a:rPr>
                    <a:t>半</a:t>
                  </a:r>
                  <a:endParaRPr lang="en-US" altLang="zh-CN" sz="2400" smtClean="0">
                    <a:solidFill>
                      <a:schemeClr val="tx1">
                        <a:lumMod val="75000"/>
                        <a:lumOff val="25000"/>
                        <a:alpha val="70000"/>
                      </a:schemeClr>
                    </a:solidFill>
                  </a:endParaRPr>
                </a:p>
                <a:p>
                  <a:r>
                    <a:rPr lang="zh-CN" altLang="en-US" sz="2400" smtClean="0">
                      <a:solidFill>
                        <a:schemeClr val="tx1">
                          <a:lumMod val="75000"/>
                          <a:lumOff val="25000"/>
                          <a:alpha val="70000"/>
                        </a:schemeClr>
                      </a:solidFill>
                    </a:rPr>
                    <a:t>球</a:t>
                  </a:r>
                  <a:endParaRPr lang="zh-CN" altLang="en-US" sz="2400" smtClean="0">
                    <a:solidFill>
                      <a:schemeClr val="tx1">
                        <a:lumMod val="75000"/>
                        <a:lumOff val="25000"/>
                        <a:alpha val="70000"/>
                      </a:schemeClr>
                    </a:solidFill>
                  </a:endParaRPr>
                </a:p>
              </p:txBody>
            </p:sp>
          </p:grpSp>
        </p:grpSp>
      </p:grpSp>
      <p:pic>
        <p:nvPicPr>
          <p:cNvPr id="94" name="图片 93" title=""/>
          <p:cNvPicPr>
            <a:picLocks noChangeAspect="1"/>
          </p:cNvPicPr>
          <p:nvPr>
            <p:custDataLst>
              <p:tags r:id="rId47"/>
            </p:custDataLst>
          </p:nvPr>
        </p:nvPicPr>
        <p:blipFill>
          <a:blip r:embed="rId45">
            <a:extLst>
              <a:ext uri="{96DAC541-7B7A-43D3-8B79-37D633B846F1}">
                <asvg:svgBlip xmlns:asvg="http://schemas.microsoft.com/office/drawing/2016/SVG/main" r:embed="rId46"/>
              </a:ext>
            </a:extLst>
          </a:blip>
          <a:stretch>
            <a:fillRect/>
          </a:stretch>
        </p:blipFill>
        <p:spPr>
          <a:xfrm rot="1020000">
            <a:off x="9061450" y="4652010"/>
            <a:ext cx="473075" cy="473075"/>
          </a:xfrm>
          <a:prstGeom prst="rect">
            <a:avLst/>
          </a:prstGeom>
        </p:spPr>
      </p:pic>
      <p:grpSp>
        <p:nvGrpSpPr>
          <p:cNvPr id="102" name="组合 101" title=""/>
          <p:cNvGrpSpPr/>
          <p:nvPr>
            <p:custDataLst>
              <p:tags r:id="rId48"/>
            </p:custDataLst>
          </p:nvPr>
        </p:nvGrpSpPr>
        <p:grpSpPr>
          <a:xfrm>
            <a:off x="796669" y="3111519"/>
            <a:ext cx="2908300" cy="3572174"/>
            <a:chOff x="925" y="5092"/>
            <a:chExt cx="4580" cy="5626"/>
          </a:xfrm>
        </p:grpSpPr>
        <p:sp>
          <p:nvSpPr>
            <p:cNvPr id="43041" name="Text Box 34"/>
            <p:cNvSpPr txBox="1"/>
            <p:nvPr>
              <p:custDataLst>
                <p:tags r:id="rId49"/>
              </p:custDataLst>
            </p:nvPr>
          </p:nvSpPr>
          <p:spPr>
            <a:xfrm>
              <a:off x="3004" y="10138"/>
              <a:ext cx="528" cy="580"/>
            </a:xfrm>
            <a:prstGeom prst="rect">
              <a:avLst/>
            </a:prstGeom>
            <a:noFill/>
            <a:ln w="9525">
              <a:noFill/>
            </a:ln>
          </p:spPr>
          <p:txBody>
            <a:bodyPr wrap="none" anchor="t" anchorCtr="0">
              <a:spAutoFit/>
            </a:bodyPr>
            <a:lstStyle/>
            <a:p>
              <a:r>
                <a:rPr lang="en-GB" altLang="zh-CN" b="1">
                  <a:latin typeface="Arial" panose="020b0604020202020204" pitchFamily="34" charset="0"/>
                  <a:ea typeface="宋体" panose="02010600030101010101" pitchFamily="2" charset="-122"/>
                </a:rPr>
                <a:t>S</a:t>
              </a:r>
              <a:endParaRPr lang="en-US" altLang="zh-CN" b="1">
                <a:latin typeface="Arial" panose="020b0604020202020204" pitchFamily="34" charset="0"/>
                <a:ea typeface="宋体" panose="02010600030101010101" pitchFamily="2" charset="-122"/>
              </a:endParaRPr>
            </a:p>
          </p:txBody>
        </p:sp>
        <p:sp>
          <p:nvSpPr>
            <p:cNvPr id="43040" name="Text Box 33"/>
            <p:cNvSpPr txBox="1"/>
            <p:nvPr>
              <p:custDataLst>
                <p:tags r:id="rId50"/>
              </p:custDataLst>
            </p:nvPr>
          </p:nvSpPr>
          <p:spPr>
            <a:xfrm>
              <a:off x="2914" y="5092"/>
              <a:ext cx="548" cy="580"/>
            </a:xfrm>
            <a:prstGeom prst="rect">
              <a:avLst/>
            </a:prstGeom>
            <a:noFill/>
            <a:ln w="9525">
              <a:noFill/>
            </a:ln>
          </p:spPr>
          <p:txBody>
            <a:bodyPr wrap="none" anchor="t" anchorCtr="0">
              <a:spAutoFit/>
            </a:bodyPr>
            <a:lstStyle/>
            <a:p>
              <a:r>
                <a:rPr lang="en-GB" altLang="zh-CN" b="1">
                  <a:latin typeface="Arial" panose="020b0604020202020204" pitchFamily="34" charset="0"/>
                  <a:ea typeface="宋体" panose="02010600030101010101" pitchFamily="2" charset="-122"/>
                </a:rPr>
                <a:t>N</a:t>
              </a:r>
              <a:endParaRPr lang="en-US" altLang="zh-CN" b="1">
                <a:latin typeface="Arial" panose="020b0604020202020204" pitchFamily="34" charset="0"/>
                <a:ea typeface="宋体" panose="02010600030101010101" pitchFamily="2" charset="-122"/>
              </a:endParaRPr>
            </a:p>
          </p:txBody>
        </p:sp>
        <p:grpSp>
          <p:nvGrpSpPr>
            <p:cNvPr id="101" name="组合 100"/>
            <p:cNvGrpSpPr/>
            <p:nvPr>
              <p:custDataLst>
                <p:tags r:id="rId51"/>
              </p:custDataLst>
            </p:nvPr>
          </p:nvGrpSpPr>
          <p:grpSpPr>
            <a:xfrm>
              <a:off x="925" y="5614"/>
              <a:ext cx="4580" cy="4625"/>
              <a:chOff x="925" y="4551"/>
              <a:chExt cx="5670" cy="5688"/>
            </a:xfrm>
          </p:grpSpPr>
          <p:grpSp>
            <p:nvGrpSpPr>
              <p:cNvPr id="99" name="组合 98"/>
              <p:cNvGrpSpPr/>
              <p:nvPr>
                <p:custDataLst>
                  <p:tags r:id="rId52"/>
                </p:custDataLst>
              </p:nvPr>
            </p:nvGrpSpPr>
            <p:grpSpPr>
              <a:xfrm>
                <a:off x="925" y="4551"/>
                <a:ext cx="5670" cy="5668"/>
                <a:chOff x="925" y="4551"/>
                <a:chExt cx="5670" cy="5668"/>
              </a:xfrm>
            </p:grpSpPr>
            <p:sp>
              <p:nvSpPr>
                <p:cNvPr id="43016" name="Oval 9"/>
                <p:cNvSpPr/>
                <p:nvPr>
                  <p:custDataLst>
                    <p:tags r:id="rId53"/>
                  </p:custDataLst>
                </p:nvPr>
              </p:nvSpPr>
              <p:spPr>
                <a:xfrm>
                  <a:off x="927" y="4551"/>
                  <a:ext cx="5668" cy="5668"/>
                </a:xfrm>
                <a:prstGeom prst="ellipse">
                  <a:avLst/>
                </a:prstGeom>
                <a:noFill/>
                <a:ln w="28575" cap="flat" cmpd="sng">
                  <a:solidFill>
                    <a:schemeClr val="tx1"/>
                  </a:solidFill>
                  <a:prstDash val="solid"/>
                  <a:round/>
                  <a:headEnd type="none" w="med" len="med"/>
                  <a:tailEnd type="none" w="med" len="med"/>
                </a:ln>
              </p:spPr>
              <p:txBody>
                <a:bodyPr wrap="none" anchor="ctr" anchorCtr="0"/>
                <a:lstStyle/>
                <a:p>
                  <a:pPr algn="ctr"/>
                  <a:endParaRPr lang="zh-CN" altLang="zh-CN">
                    <a:latin typeface="Arial" panose="020b0604020202020204" pitchFamily="34" charset="0"/>
                    <a:ea typeface="宋体" panose="02010600030101010101" pitchFamily="2" charset="-122"/>
                  </a:endParaRPr>
                </a:p>
              </p:txBody>
            </p:sp>
            <p:grpSp>
              <p:nvGrpSpPr>
                <p:cNvPr id="43017" name="Group 10"/>
                <p:cNvGrpSpPr/>
                <p:nvPr>
                  <p:custDataLst>
                    <p:tags r:id="rId54"/>
                  </p:custDataLst>
                </p:nvPr>
              </p:nvGrpSpPr>
              <p:grpSpPr>
                <a:xfrm>
                  <a:off x="925" y="6249"/>
                  <a:ext cx="5670" cy="2270"/>
                  <a:chOff x="1587" y="1638"/>
                  <a:chExt cx="2268" cy="1111"/>
                </a:xfrm>
              </p:grpSpPr>
              <p:grpSp>
                <p:nvGrpSpPr>
                  <p:cNvPr id="43018" name="Group 11"/>
                  <p:cNvGrpSpPr/>
                  <p:nvPr>
                    <p:custDataLst>
                      <p:tags r:id="rId55"/>
                    </p:custDataLst>
                  </p:nvPr>
                </p:nvGrpSpPr>
                <p:grpSpPr>
                  <a:xfrm>
                    <a:off x="1588" y="2182"/>
                    <a:ext cx="2267" cy="567"/>
                    <a:chOff x="2993" y="1736"/>
                    <a:chExt cx="2043" cy="517"/>
                  </a:xfrm>
                </p:grpSpPr>
                <p:sp>
                  <p:nvSpPr>
                    <p:cNvPr id="43019" name="Arc 12" descr="浅色下对角线"/>
                    <p:cNvSpPr>
                      <a:spLocks noChangeAspect="1"/>
                    </p:cNvSpPr>
                    <p:nvPr>
                      <p:custDataLst>
                        <p:tags r:id="rId56"/>
                      </p:custDataLst>
                    </p:nvPr>
                  </p:nvSpPr>
                  <p:spPr>
                    <a:xfrm rot="5400000">
                      <a:off x="4261" y="1478"/>
                      <a:ext cx="517" cy="1021"/>
                    </a:xfrm>
                    <a:custGeom>
                      <a:cxnLst>
                        <a:cxn ang="0">
                          <a:pos x="0" y="0"/>
                        </a:cxn>
                        <a:cxn ang="0">
                          <a:pos x="517" y="1021"/>
                        </a:cxn>
                        <a:cxn ang="0">
                          <a:pos x="0" y="1021"/>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solid"/>
                      <a:round/>
                      <a:headEnd type="none" w="med" len="med"/>
                      <a:tailEnd type="none" w="med" len="med"/>
                    </a:ln>
                  </p:spPr>
                  <p:txBody>
                    <a:bodyPr/>
                    <a:lstStyle/>
                    <a:p>
                      <a:endParaRPr lang="zh-CN" altLang="en-US"/>
                    </a:p>
                  </p:txBody>
                </p:sp>
                <p:sp>
                  <p:nvSpPr>
                    <p:cNvPr id="43020" name="Arc 13" descr="浅色下对角线"/>
                    <p:cNvSpPr>
                      <a:spLocks noChangeAspect="1"/>
                    </p:cNvSpPr>
                    <p:nvPr>
                      <p:custDataLst>
                        <p:tags r:id="rId57"/>
                      </p:custDataLst>
                    </p:nvPr>
                  </p:nvSpPr>
                  <p:spPr>
                    <a:xfrm rot="10800000">
                      <a:off x="2993" y="1736"/>
                      <a:ext cx="1022" cy="517"/>
                    </a:xfrm>
                    <a:custGeom>
                      <a:cxnLst>
                        <a:cxn ang="0">
                          <a:pos x="0" y="0"/>
                        </a:cxn>
                        <a:cxn ang="0">
                          <a:pos x="1022"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solid"/>
                      <a:round/>
                      <a:headEnd type="none" w="med" len="med"/>
                      <a:tailEnd type="none" w="med" len="med"/>
                    </a:ln>
                  </p:spPr>
                  <p:txBody>
                    <a:bodyPr/>
                    <a:lstStyle/>
                    <a:p>
                      <a:endParaRPr lang="zh-CN" altLang="en-US"/>
                    </a:p>
                  </p:txBody>
                </p:sp>
              </p:grpSp>
              <p:grpSp>
                <p:nvGrpSpPr>
                  <p:cNvPr id="43021" name="Group 14"/>
                  <p:cNvGrpSpPr/>
                  <p:nvPr>
                    <p:custDataLst>
                      <p:tags r:id="rId58"/>
                    </p:custDataLst>
                  </p:nvPr>
                </p:nvGrpSpPr>
                <p:grpSpPr>
                  <a:xfrm>
                    <a:off x="1587" y="1638"/>
                    <a:ext cx="2267" cy="567"/>
                    <a:chOff x="2992" y="1230"/>
                    <a:chExt cx="2044" cy="517"/>
                  </a:xfrm>
                </p:grpSpPr>
                <p:sp>
                  <p:nvSpPr>
                    <p:cNvPr id="43022" name="Arc 15" descr="浅色下对角线"/>
                    <p:cNvSpPr/>
                    <p:nvPr>
                      <p:custDataLst>
                        <p:tags r:id="rId59"/>
                      </p:custDataLst>
                    </p:nvPr>
                  </p:nvSpPr>
                  <p:spPr>
                    <a:xfrm>
                      <a:off x="4015" y="1230"/>
                      <a:ext cx="1021" cy="517"/>
                    </a:xfrm>
                    <a:custGeom>
                      <a:cxnLst>
                        <a:cxn ang="0">
                          <a:pos x="0" y="0"/>
                        </a:cxn>
                        <a:cxn ang="0">
                          <a:pos x="1021"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dash"/>
                      <a:round/>
                      <a:headEnd type="none" w="med" len="med"/>
                      <a:tailEnd type="none" w="med" len="med"/>
                    </a:ln>
                  </p:spPr>
                  <p:txBody>
                    <a:bodyPr/>
                    <a:lstStyle/>
                    <a:p>
                      <a:endParaRPr lang="zh-CN" altLang="en-US"/>
                    </a:p>
                  </p:txBody>
                </p:sp>
                <p:sp>
                  <p:nvSpPr>
                    <p:cNvPr id="43023" name="Arc 16" descr="浅色下对角线"/>
                    <p:cNvSpPr/>
                    <p:nvPr>
                      <p:custDataLst>
                        <p:tags r:id="rId60"/>
                      </p:custDataLst>
                    </p:nvPr>
                  </p:nvSpPr>
                  <p:spPr>
                    <a:xfrm rot="-5400000">
                      <a:off x="3238" y="971"/>
                      <a:ext cx="517" cy="1022"/>
                    </a:xfrm>
                    <a:custGeom>
                      <a:cxnLst>
                        <a:cxn ang="0">
                          <a:pos x="0" y="0"/>
                        </a:cxn>
                        <a:cxn ang="0">
                          <a:pos x="517" y="1022"/>
                        </a:cxn>
                        <a:cxn ang="0">
                          <a:pos x="0" y="1022"/>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dash"/>
                      <a:round/>
                      <a:headEnd type="none" w="med" len="med"/>
                      <a:tailEnd type="none" w="med" len="med"/>
                    </a:ln>
                  </p:spPr>
                  <p:txBody>
                    <a:bodyPr/>
                    <a:lstStyle/>
                    <a:p>
                      <a:endParaRPr lang="zh-CN" altLang="en-US"/>
                    </a:p>
                  </p:txBody>
                </p:sp>
              </p:grpSp>
            </p:grpSp>
            <p:grpSp>
              <p:nvGrpSpPr>
                <p:cNvPr id="96" name="Group 20"/>
                <p:cNvGrpSpPr/>
                <p:nvPr>
                  <p:custDataLst>
                    <p:tags r:id="rId61"/>
                  </p:custDataLst>
                </p:nvPr>
              </p:nvGrpSpPr>
              <p:grpSpPr>
                <a:xfrm>
                  <a:off x="2813" y="8068"/>
                  <a:ext cx="605" cy="712"/>
                  <a:chOff x="2966" y="2636"/>
                  <a:chExt cx="242" cy="285"/>
                </a:xfrm>
              </p:grpSpPr>
              <p:sp>
                <p:nvSpPr>
                  <p:cNvPr id="43028" name="Text Box 21"/>
                  <p:cNvSpPr txBox="1"/>
                  <p:nvPr>
                    <p:custDataLst>
                      <p:tags r:id="rId62"/>
                    </p:custDataLst>
                  </p:nvPr>
                </p:nvSpPr>
                <p:spPr>
                  <a:xfrm>
                    <a:off x="2989" y="2636"/>
                    <a:ext cx="219" cy="285"/>
                  </a:xfrm>
                  <a:prstGeom prst="rect">
                    <a:avLst/>
                  </a:prstGeom>
                  <a:noFill/>
                  <a:ln w="9525">
                    <a:noFill/>
                  </a:ln>
                </p:spPr>
                <p:txBody>
                  <a:bodyPr wrap="square" anchor="t" anchorCtr="0">
                    <a:spAutoFit/>
                  </a:bodyPr>
                  <a:lstStyle/>
                  <a:p>
                    <a:r>
                      <a:rPr lang="en-US" altLang="zh-CN" b="1">
                        <a:latin typeface="Arial" panose="020b0604020202020204" pitchFamily="34" charset="0"/>
                        <a:ea typeface="宋体" panose="02010600030101010101" pitchFamily="2" charset="-122"/>
                      </a:rPr>
                      <a:t>A</a:t>
                    </a:r>
                    <a:endParaRPr lang="en-US" altLang="zh-CN" b="1">
                      <a:latin typeface="Arial" panose="020b0604020202020204" pitchFamily="34" charset="0"/>
                      <a:ea typeface="宋体" panose="02010600030101010101" pitchFamily="2" charset="-122"/>
                    </a:endParaRPr>
                  </a:p>
                </p:txBody>
              </p:sp>
              <p:sp>
                <p:nvSpPr>
                  <p:cNvPr id="43029" name="Oval 22"/>
                  <p:cNvSpPr/>
                  <p:nvPr>
                    <p:custDataLst>
                      <p:tags r:id="rId63"/>
                    </p:custDataLst>
                  </p:nvPr>
                </p:nvSpPr>
                <p:spPr>
                  <a:xfrm>
                    <a:off x="2966" y="2749"/>
                    <a:ext cx="46" cy="46"/>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grpSp>
              <p:nvGrpSpPr>
                <p:cNvPr id="97" name="Group 23"/>
                <p:cNvGrpSpPr/>
                <p:nvPr>
                  <p:custDataLst>
                    <p:tags r:id="rId64"/>
                  </p:custDataLst>
                </p:nvPr>
              </p:nvGrpSpPr>
              <p:grpSpPr>
                <a:xfrm>
                  <a:off x="4559" y="8111"/>
                  <a:ext cx="528" cy="713"/>
                  <a:chOff x="3012" y="3838"/>
                  <a:chExt cx="211" cy="285"/>
                </a:xfrm>
              </p:grpSpPr>
              <p:sp>
                <p:nvSpPr>
                  <p:cNvPr id="43031" name="Text Box 24"/>
                  <p:cNvSpPr txBox="1"/>
                  <p:nvPr>
                    <p:custDataLst>
                      <p:tags r:id="rId65"/>
                    </p:custDataLst>
                  </p:nvPr>
                </p:nvSpPr>
                <p:spPr>
                  <a:xfrm>
                    <a:off x="3012" y="3838"/>
                    <a:ext cx="211" cy="285"/>
                  </a:xfrm>
                  <a:prstGeom prst="rect">
                    <a:avLst/>
                  </a:prstGeom>
                  <a:noFill/>
                  <a:ln w="9525">
                    <a:noFill/>
                  </a:ln>
                </p:spPr>
                <p:txBody>
                  <a:bodyPr wrap="square" anchor="t" anchorCtr="0">
                    <a:spAutoFit/>
                  </a:bodyPr>
                  <a:lstStyle/>
                  <a:p>
                    <a:r>
                      <a:rPr lang="en-US" altLang="zh-CN" b="1">
                        <a:latin typeface="Arial" panose="020b0604020202020204" pitchFamily="34" charset="0"/>
                        <a:ea typeface="宋体" panose="02010600030101010101" pitchFamily="2" charset="-122"/>
                      </a:rPr>
                      <a:t>B</a:t>
                    </a:r>
                    <a:endParaRPr lang="en-US" altLang="zh-CN" b="1">
                      <a:latin typeface="Arial" panose="020b0604020202020204" pitchFamily="34" charset="0"/>
                      <a:ea typeface="宋体" panose="02010600030101010101" pitchFamily="2" charset="-122"/>
                    </a:endParaRPr>
                  </a:p>
                </p:txBody>
              </p:sp>
              <p:sp>
                <p:nvSpPr>
                  <p:cNvPr id="43032" name="Oval 25"/>
                  <p:cNvSpPr/>
                  <p:nvPr>
                    <p:custDataLst>
                      <p:tags r:id="rId66"/>
                    </p:custDataLst>
                  </p:nvPr>
                </p:nvSpPr>
                <p:spPr>
                  <a:xfrm>
                    <a:off x="3043" y="3949"/>
                    <a:ext cx="46" cy="46"/>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sp>
              <p:nvSpPr>
                <p:cNvPr id="43042" name="Text Box 35"/>
                <p:cNvSpPr txBox="1"/>
                <p:nvPr>
                  <p:custDataLst>
                    <p:tags r:id="rId67"/>
                  </p:custDataLst>
                </p:nvPr>
              </p:nvSpPr>
              <p:spPr>
                <a:xfrm>
                  <a:off x="5538" y="7508"/>
                  <a:ext cx="1012" cy="713"/>
                </a:xfrm>
                <a:prstGeom prst="rect">
                  <a:avLst/>
                </a:prstGeom>
                <a:noFill/>
                <a:ln w="9525">
                  <a:noFill/>
                </a:ln>
              </p:spPr>
              <p:txBody>
                <a:bodyPr wrap="square" anchor="t" anchorCtr="0">
                  <a:spAutoFit/>
                </a:bodyPr>
                <a:lstStyle/>
                <a:p>
                  <a:r>
                    <a:rPr lang="zh-CN" altLang="en-GB" b="1">
                      <a:latin typeface="Arial" panose="020b0604020202020204" pitchFamily="34" charset="0"/>
                      <a:ea typeface="楷体_GB2312" pitchFamily="49" charset="-122"/>
                    </a:rPr>
                    <a:t>赤道</a:t>
                  </a:r>
                  <a:endParaRPr lang="zh-CN" altLang="en-US" b="1">
                    <a:latin typeface="Arial" panose="020b0604020202020204" pitchFamily="34" charset="0"/>
                    <a:ea typeface="楷体_GB2312" pitchFamily="49" charset="-122"/>
                  </a:endParaRPr>
                </a:p>
              </p:txBody>
            </p:sp>
          </p:grpSp>
          <p:grpSp>
            <p:nvGrpSpPr>
              <p:cNvPr id="100" name="组合 99"/>
              <p:cNvGrpSpPr/>
              <p:nvPr>
                <p:custDataLst>
                  <p:tags r:id="rId68"/>
                </p:custDataLst>
              </p:nvPr>
            </p:nvGrpSpPr>
            <p:grpSpPr>
              <a:xfrm>
                <a:off x="1777" y="4551"/>
                <a:ext cx="3940" cy="5688"/>
                <a:chOff x="1777" y="4551"/>
                <a:chExt cx="3940" cy="5688"/>
              </a:xfrm>
            </p:grpSpPr>
            <p:sp>
              <p:nvSpPr>
                <p:cNvPr id="43024" name="Line 17"/>
                <p:cNvSpPr/>
                <p:nvPr>
                  <p:custDataLst>
                    <p:tags r:id="rId69"/>
                  </p:custDataLst>
                </p:nvPr>
              </p:nvSpPr>
              <p:spPr>
                <a:xfrm flipH="1">
                  <a:off x="3760" y="4551"/>
                  <a:ext cx="0" cy="5668"/>
                </a:xfrm>
                <a:prstGeom prst="line">
                  <a:avLst/>
                </a:prstGeom>
                <a:ln w="28575" cap="flat" cmpd="sng">
                  <a:solidFill>
                    <a:schemeClr val="tx1"/>
                  </a:solidFill>
                  <a:prstDash val="solid"/>
                  <a:round/>
                  <a:headEnd type="none" w="med" len="med"/>
                  <a:tailEnd type="none" w="med" len="med"/>
                </a:ln>
              </p:spPr>
              <p:txBody>
                <a:bodyPr/>
                <a:lstStyle/>
                <a:p/>
              </p:txBody>
            </p:sp>
            <p:sp>
              <p:nvSpPr>
                <p:cNvPr id="43025" name="Oval 18"/>
                <p:cNvSpPr/>
                <p:nvPr>
                  <p:custDataLst>
                    <p:tags r:id="rId70"/>
                  </p:custDataLst>
                </p:nvPr>
              </p:nvSpPr>
              <p:spPr>
                <a:xfrm>
                  <a:off x="1777" y="4571"/>
                  <a:ext cx="3940" cy="5668"/>
                </a:xfrm>
                <a:prstGeom prst="ellipse">
                  <a:avLst/>
                </a:prstGeom>
                <a:noFill/>
                <a:ln w="2857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sp>
              <p:nvSpPr>
                <p:cNvPr id="43026" name="Oval 19"/>
                <p:cNvSpPr/>
                <p:nvPr>
                  <p:custDataLst>
                    <p:tags r:id="rId71"/>
                  </p:custDataLst>
                </p:nvPr>
              </p:nvSpPr>
              <p:spPr>
                <a:xfrm>
                  <a:off x="2797" y="4551"/>
                  <a:ext cx="1930" cy="5668"/>
                </a:xfrm>
                <a:prstGeom prst="ellipse">
                  <a:avLst/>
                </a:prstGeom>
                <a:noFill/>
                <a:ln w="2857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grpSp>
      </p:grpSp>
      <p:pic>
        <p:nvPicPr>
          <p:cNvPr id="103" name="图片 102" title=""/>
          <p:cNvPicPr>
            <a:picLocks noChangeAspect="1"/>
          </p:cNvPicPr>
          <p:nvPr>
            <p:custDataLst>
              <p:tags r:id="rId72"/>
            </p:custDataLst>
          </p:nvPr>
        </p:nvPicPr>
        <p:blipFill>
          <a:blip r:embed="rId45">
            <a:extLst>
              <a:ext uri="{96DAC541-7B7A-43D3-8B79-37D633B846F1}">
                <asvg:svgBlip xmlns:asvg="http://schemas.microsoft.com/office/drawing/2016/SVG/main" r:embed="rId46"/>
              </a:ext>
            </a:extLst>
          </a:blip>
          <a:stretch>
            <a:fillRect/>
          </a:stretch>
        </p:blipFill>
        <p:spPr>
          <a:xfrm rot="7500000">
            <a:off x="1322070" y="5283200"/>
            <a:ext cx="473075" cy="464820"/>
          </a:xfrm>
          <a:prstGeom prst="rect">
            <a:avLst/>
          </a:prstGeom>
        </p:spPr>
      </p:pic>
      <p:cxnSp>
        <p:nvCxnSpPr>
          <p:cNvPr id="126" name="直接连接符 125" title=""/>
          <p:cNvCxnSpPr>
            <a:stCxn id="124" idx="0"/>
            <a:endCxn id="124" idx="4"/>
          </p:cNvCxnSpPr>
          <p:nvPr>
            <p:custDataLst>
              <p:tags r:id="rId73"/>
            </p:custDataLst>
          </p:nvPr>
        </p:nvCxnSpPr>
        <p:spPr>
          <a:xfrm flipH="1">
            <a:off x="5988685" y="3531508"/>
            <a:ext cx="0" cy="282384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48" name="组合 147" title=""/>
          <p:cNvGrpSpPr/>
          <p:nvPr>
            <p:custDataLst>
              <p:tags r:id="rId74"/>
            </p:custDataLst>
          </p:nvPr>
        </p:nvGrpSpPr>
        <p:grpSpPr>
          <a:xfrm>
            <a:off x="4423410" y="3300095"/>
            <a:ext cx="3283585" cy="3138170"/>
            <a:chOff x="7387" y="5431"/>
            <a:chExt cx="4336" cy="4336"/>
          </a:xfrm>
        </p:grpSpPr>
        <p:sp>
          <p:nvSpPr>
            <p:cNvPr id="124" name="椭圆 123"/>
            <p:cNvSpPr/>
            <p:nvPr>
              <p:custDataLst>
                <p:tags r:id="rId75"/>
              </p:custDataLst>
            </p:nvPr>
          </p:nvSpPr>
          <p:spPr>
            <a:xfrm>
              <a:off x="7503" y="5750"/>
              <a:ext cx="3902" cy="3902"/>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25" name="直接连接符 124"/>
            <p:cNvCxnSpPr>
              <a:stCxn id="124" idx="2"/>
              <a:endCxn id="124" idx="6"/>
            </p:cNvCxnSpPr>
            <p:nvPr>
              <p:custDataLst>
                <p:tags r:id="rId76"/>
              </p:custDataLst>
            </p:nvPr>
          </p:nvCxnSpPr>
          <p:spPr>
            <a:xfrm>
              <a:off x="7503" y="7688"/>
              <a:ext cx="390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7" name="椭圆 126"/>
            <p:cNvSpPr/>
            <p:nvPr>
              <p:custDataLst>
                <p:tags r:id="rId77"/>
              </p:custDataLst>
            </p:nvPr>
          </p:nvSpPr>
          <p:spPr>
            <a:xfrm>
              <a:off x="7915" y="6165"/>
              <a:ext cx="3070" cy="3070"/>
            </a:xfrm>
            <a:prstGeom prst="ellipse">
              <a:avLst/>
            </a:prstGeom>
            <a:noFill/>
            <a:ln w="127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8" name="椭圆 127"/>
            <p:cNvSpPr/>
            <p:nvPr>
              <p:custDataLst>
                <p:tags r:id="rId78"/>
              </p:custDataLst>
            </p:nvPr>
          </p:nvSpPr>
          <p:spPr>
            <a:xfrm>
              <a:off x="8953" y="7203"/>
              <a:ext cx="995" cy="998"/>
            </a:xfrm>
            <a:prstGeom prst="ellipse">
              <a:avLst/>
            </a:prstGeom>
            <a:noFill/>
            <a:ln w="127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9" name="弧形 128"/>
            <p:cNvSpPr/>
            <p:nvPr>
              <p:custDataLst>
                <p:tags r:id="rId79"/>
              </p:custDataLst>
            </p:nvPr>
          </p:nvSpPr>
          <p:spPr>
            <a:xfrm>
              <a:off x="7387" y="5431"/>
              <a:ext cx="4336" cy="4336"/>
            </a:xfrm>
            <a:prstGeom prst="arc">
              <a:avLst>
                <a:gd name="adj1" fmla="val 17401621"/>
                <a:gd name="adj2" fmla="val 20564809"/>
              </a:avLst>
            </a:prstGeom>
            <a:ln>
              <a:gradFill flip="none" rotWithShape="1">
                <a:gsLst>
                  <a:gs pos="33000">
                    <a:schemeClr val="accent1">
                      <a:lumMod val="5000"/>
                      <a:lumOff val="95000"/>
                      <a:alpha val="0"/>
                    </a:schemeClr>
                  </a:gs>
                  <a:gs pos="62000">
                    <a:schemeClr val="bg1">
                      <a:lumMod val="50000"/>
                    </a:schemeClr>
                  </a:gs>
                  <a:gs pos="100000">
                    <a:schemeClr val="bg1">
                      <a:lumMod val="50000"/>
                    </a:schemeClr>
                  </a:gs>
                </a:gsLst>
                <a:lin ang="16200000" scaled="1"/>
              </a:gra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139" name="直接连接符 138"/>
            <p:cNvCxnSpPr>
              <a:stCxn id="124" idx="3"/>
              <a:endCxn id="124" idx="7"/>
            </p:cNvCxnSpPr>
            <p:nvPr>
              <p:custDataLst>
                <p:tags r:id="rId80"/>
              </p:custDataLst>
            </p:nvPr>
          </p:nvCxnSpPr>
          <p:spPr>
            <a:xfrm flipV="1">
              <a:off x="8074" y="6322"/>
              <a:ext cx="2759" cy="2759"/>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140" name="直接连接符 139"/>
            <p:cNvCxnSpPr>
              <a:stCxn id="124" idx="1"/>
              <a:endCxn id="124" idx="5"/>
            </p:cNvCxnSpPr>
            <p:nvPr>
              <p:custDataLst>
                <p:tags r:id="rId81"/>
              </p:custDataLst>
            </p:nvPr>
          </p:nvCxnSpPr>
          <p:spPr>
            <a:xfrm>
              <a:off x="8074" y="6322"/>
              <a:ext cx="2759" cy="2759"/>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141" name="文本框 140"/>
            <p:cNvSpPr txBox="1"/>
            <p:nvPr>
              <p:custDataLst>
                <p:tags r:id="rId82"/>
              </p:custDataLst>
            </p:nvPr>
          </p:nvSpPr>
          <p:spPr>
            <a:xfrm>
              <a:off x="9166" y="7396"/>
              <a:ext cx="1046" cy="551"/>
            </a:xfrm>
            <a:prstGeom prst="rect">
              <a:avLst/>
            </a:prstGeom>
            <a:noFill/>
          </p:spPr>
          <p:txBody>
            <a:bodyPr wrap="square" rtlCol="0">
              <a:spAutoFit/>
            </a:bodyPr>
            <a:lstStyle/>
            <a:p>
              <a:r>
                <a:rPr lang="en-US" altLang="zh-CN" sz="2000" b="1">
                  <a:latin typeface="+mn-cs"/>
                </a:rPr>
                <a:t>N</a:t>
              </a:r>
              <a:endParaRPr lang="en-US" altLang="zh-CN" sz="2000" b="1">
                <a:latin typeface="+mn-cs"/>
              </a:endParaRPr>
            </a:p>
          </p:txBody>
        </p:sp>
        <p:grpSp>
          <p:nvGrpSpPr>
            <p:cNvPr id="144" name="Group 44"/>
            <p:cNvGrpSpPr/>
            <p:nvPr>
              <p:custDataLst>
                <p:tags r:id="rId83"/>
              </p:custDataLst>
            </p:nvPr>
          </p:nvGrpSpPr>
          <p:grpSpPr>
            <a:xfrm>
              <a:off x="8627" y="8144"/>
              <a:ext cx="605" cy="510"/>
              <a:chOff x="2966" y="2636"/>
              <a:chExt cx="242" cy="204"/>
            </a:xfrm>
          </p:grpSpPr>
          <p:sp>
            <p:nvSpPr>
              <p:cNvPr id="44076" name="Text Box 45"/>
              <p:cNvSpPr txBox="1"/>
              <p:nvPr>
                <p:custDataLst>
                  <p:tags r:id="rId84"/>
                </p:custDataLst>
              </p:nvPr>
            </p:nvSpPr>
            <p:spPr>
              <a:xfrm>
                <a:off x="2989" y="2636"/>
                <a:ext cx="219" cy="204"/>
              </a:xfrm>
              <a:prstGeom prst="rect">
                <a:avLst/>
              </a:prstGeom>
              <a:noFill/>
              <a:ln w="9525">
                <a:noFill/>
              </a:ln>
            </p:spPr>
            <p:txBody>
              <a:bodyPr wrap="square" anchor="t" anchorCtr="0">
                <a:spAutoFit/>
              </a:bodyPr>
              <a:lstStyle/>
              <a:p>
                <a:r>
                  <a:rPr lang="en-US" altLang="zh-CN" b="1">
                    <a:latin typeface="Arial" panose="020b0604020202020204" pitchFamily="34" charset="0"/>
                    <a:ea typeface="宋体" panose="02010600030101010101" pitchFamily="2" charset="-122"/>
                  </a:rPr>
                  <a:t>A</a:t>
                </a:r>
                <a:endParaRPr lang="en-US" altLang="zh-CN" b="1">
                  <a:latin typeface="Arial" panose="020b0604020202020204" pitchFamily="34" charset="0"/>
                  <a:ea typeface="宋体" panose="02010600030101010101" pitchFamily="2" charset="-122"/>
                </a:endParaRPr>
              </a:p>
            </p:txBody>
          </p:sp>
          <p:sp>
            <p:nvSpPr>
              <p:cNvPr id="44077" name="Oval 46"/>
              <p:cNvSpPr/>
              <p:nvPr>
                <p:custDataLst>
                  <p:tags r:id="rId85"/>
                </p:custDataLst>
              </p:nvPr>
            </p:nvSpPr>
            <p:spPr>
              <a:xfrm>
                <a:off x="2966" y="2749"/>
                <a:ext cx="46" cy="46"/>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grpSp>
          <p:nvGrpSpPr>
            <p:cNvPr id="145" name="Group 44"/>
            <p:cNvGrpSpPr/>
            <p:nvPr>
              <p:custDataLst>
                <p:tags r:id="rId86"/>
              </p:custDataLst>
            </p:nvPr>
          </p:nvGrpSpPr>
          <p:grpSpPr>
            <a:xfrm>
              <a:off x="10179" y="6578"/>
              <a:ext cx="605" cy="510"/>
              <a:chOff x="2966" y="2636"/>
              <a:chExt cx="242" cy="204"/>
            </a:xfrm>
          </p:grpSpPr>
          <p:sp>
            <p:nvSpPr>
              <p:cNvPr id="146" name="Text Box 45"/>
              <p:cNvSpPr txBox="1"/>
              <p:nvPr>
                <p:custDataLst>
                  <p:tags r:id="rId87"/>
                </p:custDataLst>
              </p:nvPr>
            </p:nvSpPr>
            <p:spPr>
              <a:xfrm>
                <a:off x="2989" y="2636"/>
                <a:ext cx="219" cy="204"/>
              </a:xfrm>
              <a:prstGeom prst="rect">
                <a:avLst/>
              </a:prstGeom>
              <a:noFill/>
              <a:ln w="9525">
                <a:noFill/>
              </a:ln>
            </p:spPr>
            <p:txBody>
              <a:bodyPr wrap="square" anchor="t" anchorCtr="0">
                <a:spAutoFit/>
              </a:bodyPr>
              <a:lstStyle/>
              <a:p>
                <a:r>
                  <a:rPr lang="en-US" altLang="zh-CN" b="1">
                    <a:latin typeface="Arial" panose="020b0604020202020204" pitchFamily="34" charset="0"/>
                    <a:ea typeface="宋体" panose="02010600030101010101" pitchFamily="2" charset="-122"/>
                  </a:rPr>
                  <a:t>B</a:t>
                </a:r>
                <a:endParaRPr lang="en-US" altLang="zh-CN" b="1">
                  <a:latin typeface="Arial" panose="020b0604020202020204" pitchFamily="34" charset="0"/>
                  <a:ea typeface="宋体" panose="02010600030101010101" pitchFamily="2" charset="-122"/>
                </a:endParaRPr>
              </a:p>
            </p:txBody>
          </p:sp>
          <p:sp>
            <p:nvSpPr>
              <p:cNvPr id="147" name="Oval 46"/>
              <p:cNvSpPr/>
              <p:nvPr>
                <p:custDataLst>
                  <p:tags r:id="rId88"/>
                </p:custDataLst>
              </p:nvPr>
            </p:nvSpPr>
            <p:spPr>
              <a:xfrm>
                <a:off x="2966" y="2749"/>
                <a:ext cx="46" cy="46"/>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grpSp>
      <p:pic>
        <p:nvPicPr>
          <p:cNvPr id="149" name="图片 148" title=""/>
          <p:cNvPicPr>
            <a:picLocks noChangeAspect="1"/>
          </p:cNvPicPr>
          <p:nvPr>
            <p:custDataLst>
              <p:tags r:id="rId89"/>
            </p:custDataLst>
          </p:nvPr>
        </p:nvPicPr>
        <p:blipFill>
          <a:blip r:embed="rId45">
            <a:extLst>
              <a:ext uri="{96DAC541-7B7A-43D3-8B79-37D633B846F1}">
                <asvg:svgBlip xmlns:asvg="http://schemas.microsoft.com/office/drawing/2016/SVG/main" r:embed="rId46"/>
              </a:ext>
            </a:extLst>
          </a:blip>
          <a:stretch>
            <a:fillRect/>
          </a:stretch>
        </p:blipFill>
        <p:spPr>
          <a:xfrm rot="4740000">
            <a:off x="5139055" y="5323840"/>
            <a:ext cx="473075" cy="464820"/>
          </a:xfrm>
          <a:prstGeom prst="rect">
            <a:avLst/>
          </a:prstGeom>
        </p:spPr>
      </p:pic>
      <p:sp>
        <p:nvSpPr>
          <p:cNvPr id="2" name="文本框 1" title=""/>
          <p:cNvSpPr txBox="1"/>
          <p:nvPr>
            <p:custDataLst>
              <p:tags r:id="rId90"/>
            </p:custDataLst>
          </p:nvPr>
        </p:nvSpPr>
        <p:spPr>
          <a:xfrm>
            <a:off x="439420" y="529590"/>
            <a:ext cx="657796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定最短航线和航向</a:t>
            </a: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0774479 -0.00194444" pathEditMode="relative" rAng="0" ptsTypes="">
                                      <p:cBhvr>
                                        <p:cTn id="6" dur="2000" fill="hold"/>
                                        <p:tgtEl>
                                          <p:spTgt spid="103"/>
                                        </p:tgtEl>
                                        <p:attrNameLst>
                                          <p:attrName>ppt_x</p:attrName>
                                          <p:attrName>ppt_y</p:attrName>
                                        </p:attrNameLst>
                                      </p:cBhvr>
                                      <p:rCtr x="42" y="1"/>
                                    </p:animMotion>
                                  </p:childTnLst>
                                </p:cTn>
                              </p:par>
                            </p:childTnLst>
                          </p:cTn>
                        </p:par>
                      </p:childTnLst>
                    </p:cTn>
                  </p:par>
                  <p:par>
                    <p:cTn id="7" fill="hold" nodeType="clickPar">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 0 L 0.0994271 -0.171481" pathEditMode="relative" rAng="0" ptsTypes="">
                                      <p:cBhvr>
                                        <p:cTn id="10" dur="2000" fill="hold"/>
                                        <p:tgtEl>
                                          <p:spTgt spid="149"/>
                                        </p:tgtEl>
                                        <p:attrNameLst>
                                          <p:attrName>ppt_x</p:attrName>
                                          <p:attrName>ppt_y</p:attrName>
                                        </p:attrNameLst>
                                      </p:cBhvr>
                                      <p:rCtr x="48" y="-81"/>
                                    </p:animMotion>
                                  </p:childTnLst>
                                </p:cTn>
                              </p:par>
                            </p:childTnLst>
                          </p:cTn>
                        </p:par>
                      </p:childTnLst>
                    </p:cTn>
                  </p:par>
                  <p:par>
                    <p:cTn id="11" fill="hold" nodeType="clickPar">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107292 -0.0494444 C -0.0123958 -0.0659259 -0.0182812 -0.107222 -0.0182812 -0.138981 C -0.0182812 -0.170741 -0.0123958 -0.196296 -0.0107292 -0.208333" pathEditMode="relative" ptsTypes="">
                                      <p:cBhvr>
                                        <p:cTn id="14" dur="2000" fill="hold"/>
                                        <p:tgtEl>
                                          <p:spTgt spid="9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363220" y="1122680"/>
            <a:ext cx="11484610" cy="1378585"/>
          </a:xfrm>
          <a:prstGeom prst="rect">
            <a:avLst/>
          </a:prstGeom>
          <a:solidFill>
            <a:schemeClr val="accent4">
              <a:lumMod val="20000"/>
              <a:lumOff val="80000"/>
            </a:schemeClr>
          </a:solidFill>
          <a:ln>
            <a:solidFill>
              <a:schemeClr val="tx1"/>
            </a:solidFill>
          </a:ln>
        </p:spPr>
        <p:txBody>
          <a:bodyPr wrap="square" rtlCol="0" anchor="t">
            <a:noAutofit/>
          </a:bodyPr>
          <a:lstStyle/>
          <a:p>
            <a:pPr indent="0" algn="just">
              <a:lnSpc>
                <a:spcPct val="150000"/>
              </a:lnSpc>
              <a:buFont typeface="Wingdings" panose="05000000000000000000" pitchFamily="2" charset="2"/>
              <a:buNone/>
              <a:defRPr/>
            </a:pP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第二步：</a:t>
            </a:r>
            <a:r>
              <a:rPr lang="zh-CN" sz="2400" b="1">
                <a:solidFill>
                  <a:srgbClr val="FF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第一步行不通时则构造大圆，过两点画弧</a:t>
            </a: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r>
              <a:rPr lang="zh-CN" sz="2400" b="1">
                <a:solidFill>
                  <a:srgbClr val="FF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同北偏北，同南偏南</a:t>
            </a: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r>
              <a:rPr lang="zh-CN" sz="2400" b="1">
                <a:solidFill>
                  <a:srgbClr val="4F0FBD"/>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凸向所在半球的极点</a:t>
            </a: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高纬</a:t>
            </a:r>
            <a:r>
              <a:rPr lang="zh-CN"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a:t>
            </a:r>
            <a:endParaRPr lang="zh-CN" altLang="en-US" sz="2400">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pic>
        <p:nvPicPr>
          <p:cNvPr id="18" name="图片 125" title=""/>
          <p:cNvPicPr>
            <a:picLocks noChangeAspect="1"/>
          </p:cNvPicPr>
          <p:nvPr>
            <p:custDataLst>
              <p:tags r:id="rId5"/>
            </p:custDataLst>
          </p:nvPr>
        </p:nvPicPr>
        <p:blipFill>
          <a:blip r:embed="rId4"/>
          <a:stretch>
            <a:fillRect/>
          </a:stretch>
        </p:blipFill>
        <p:spPr>
          <a:xfrm>
            <a:off x="41275" y="570865"/>
            <a:ext cx="361315" cy="361315"/>
          </a:xfrm>
          <a:prstGeom prst="rect">
            <a:avLst/>
          </a:prstGeom>
          <a:noFill/>
          <a:ln>
            <a:noFill/>
          </a:ln>
        </p:spPr>
      </p:pic>
      <p:sp>
        <p:nvSpPr>
          <p:cNvPr id="26" name="文本框 25" title=""/>
          <p:cNvSpPr txBox="1"/>
          <p:nvPr>
            <p:custDataLst>
              <p:tags r:id="rId6"/>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grpSp>
        <p:nvGrpSpPr>
          <p:cNvPr id="2" name="Group 2" title=""/>
          <p:cNvGrpSpPr>
            <a:grpSpLocks noChangeAspect="1"/>
          </p:cNvGrpSpPr>
          <p:nvPr>
            <p:custDataLst>
              <p:tags r:id="rId7"/>
            </p:custDataLst>
          </p:nvPr>
        </p:nvGrpSpPr>
        <p:grpSpPr>
          <a:xfrm>
            <a:off x="2921953" y="2814955"/>
            <a:ext cx="2124075" cy="503238"/>
            <a:chOff x="1587" y="1638"/>
            <a:chExt cx="2268" cy="1111"/>
          </a:xfrm>
        </p:grpSpPr>
        <p:grpSp>
          <p:nvGrpSpPr>
            <p:cNvPr id="43010" name="Group 3"/>
            <p:cNvGrpSpPr>
              <a:grpSpLocks noChangeAspect="1"/>
            </p:cNvGrpSpPr>
            <p:nvPr>
              <p:custDataLst>
                <p:tags r:id="rId8"/>
              </p:custDataLst>
            </p:nvPr>
          </p:nvGrpSpPr>
          <p:grpSpPr>
            <a:xfrm>
              <a:off x="1588" y="2182"/>
              <a:ext cx="2267" cy="567"/>
              <a:chOff x="2993" y="1736"/>
              <a:chExt cx="2043" cy="517"/>
            </a:xfrm>
          </p:grpSpPr>
          <p:sp>
            <p:nvSpPr>
              <p:cNvPr id="43011" name="Arc 4" descr="浅色下对角线"/>
              <p:cNvSpPr>
                <a:spLocks noChangeAspect="1"/>
              </p:cNvSpPr>
              <p:nvPr>
                <p:custDataLst>
                  <p:tags r:id="rId9"/>
                </p:custDataLst>
              </p:nvPr>
            </p:nvSpPr>
            <p:spPr>
              <a:xfrm rot="5400000">
                <a:off x="4261" y="1478"/>
                <a:ext cx="517" cy="1021"/>
              </a:xfrm>
              <a:custGeom>
                <a:cxnLst>
                  <a:cxn ang="0">
                    <a:pos x="0" y="0"/>
                  </a:cxn>
                  <a:cxn ang="0">
                    <a:pos x="517" y="1021"/>
                  </a:cxn>
                  <a:cxn ang="0">
                    <a:pos x="0" y="1021"/>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alpha val="61960"/>
                  </a:schemeClr>
                </a:fgClr>
                <a:bgClr>
                  <a:schemeClr val="bg1">
                    <a:alpha val="61960"/>
                  </a:schemeClr>
                </a:bgClr>
              </a:pattFill>
              <a:ln w="28575" cap="flat" cmpd="sng">
                <a:solidFill>
                  <a:srgbClr val="0026E5"/>
                </a:solidFill>
                <a:prstDash val="solid"/>
                <a:round/>
                <a:headEnd type="none" w="med" len="med"/>
                <a:tailEnd type="none" w="med" len="med"/>
              </a:ln>
            </p:spPr>
            <p:txBody>
              <a:bodyPr/>
              <a:lstStyle/>
              <a:p>
                <a:endParaRPr lang="zh-CN" altLang="en-US"/>
              </a:p>
            </p:txBody>
          </p:sp>
          <p:sp>
            <p:nvSpPr>
              <p:cNvPr id="43012" name="Arc 5" descr="浅色下对角线"/>
              <p:cNvSpPr>
                <a:spLocks noChangeAspect="1"/>
              </p:cNvSpPr>
              <p:nvPr>
                <p:custDataLst>
                  <p:tags r:id="rId10"/>
                </p:custDataLst>
              </p:nvPr>
            </p:nvSpPr>
            <p:spPr>
              <a:xfrm rot="10800000">
                <a:off x="2993" y="1736"/>
                <a:ext cx="1022" cy="517"/>
              </a:xfrm>
              <a:custGeom>
                <a:cxnLst>
                  <a:cxn ang="0">
                    <a:pos x="0" y="0"/>
                  </a:cxn>
                  <a:cxn ang="0">
                    <a:pos x="1022"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alpha val="61960"/>
                  </a:schemeClr>
                </a:fgClr>
                <a:bgClr>
                  <a:schemeClr val="bg1">
                    <a:alpha val="61960"/>
                  </a:schemeClr>
                </a:bgClr>
              </a:pattFill>
              <a:ln w="28575" cap="flat" cmpd="sng">
                <a:solidFill>
                  <a:srgbClr val="0026E5"/>
                </a:solidFill>
                <a:prstDash val="solid"/>
                <a:round/>
                <a:headEnd type="none" w="med" len="med"/>
                <a:tailEnd type="none" w="med" len="med"/>
              </a:ln>
            </p:spPr>
            <p:txBody>
              <a:bodyPr/>
              <a:lstStyle/>
              <a:p>
                <a:endParaRPr lang="zh-CN" altLang="en-US"/>
              </a:p>
            </p:txBody>
          </p:sp>
        </p:grpSp>
        <p:grpSp>
          <p:nvGrpSpPr>
            <p:cNvPr id="43013" name="Group 6"/>
            <p:cNvGrpSpPr>
              <a:grpSpLocks noChangeAspect="1"/>
            </p:cNvGrpSpPr>
            <p:nvPr>
              <p:custDataLst>
                <p:tags r:id="rId11"/>
              </p:custDataLst>
            </p:nvPr>
          </p:nvGrpSpPr>
          <p:grpSpPr>
            <a:xfrm>
              <a:off x="1587" y="1638"/>
              <a:ext cx="2267" cy="567"/>
              <a:chOff x="2992" y="1230"/>
              <a:chExt cx="2044" cy="517"/>
            </a:xfrm>
          </p:grpSpPr>
          <p:sp>
            <p:nvSpPr>
              <p:cNvPr id="43014" name="Arc 7" descr="浅色下对角线"/>
              <p:cNvSpPr>
                <a:spLocks noChangeAspect="1"/>
              </p:cNvSpPr>
              <p:nvPr>
                <p:custDataLst>
                  <p:tags r:id="rId12"/>
                </p:custDataLst>
              </p:nvPr>
            </p:nvSpPr>
            <p:spPr>
              <a:xfrm>
                <a:off x="4015" y="1230"/>
                <a:ext cx="1021" cy="517"/>
              </a:xfrm>
              <a:custGeom>
                <a:cxnLst>
                  <a:cxn ang="0">
                    <a:pos x="0" y="0"/>
                  </a:cxn>
                  <a:cxn ang="0">
                    <a:pos x="1021"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alpha val="61960"/>
                  </a:schemeClr>
                </a:fgClr>
                <a:bgClr>
                  <a:schemeClr val="bg1">
                    <a:alpha val="61960"/>
                  </a:schemeClr>
                </a:bgClr>
              </a:pattFill>
              <a:ln w="28575" cap="flat" cmpd="sng">
                <a:solidFill>
                  <a:srgbClr val="0026E5"/>
                </a:solidFill>
                <a:prstDash val="dash"/>
                <a:round/>
                <a:headEnd type="none" w="med" len="med"/>
                <a:tailEnd type="none" w="med" len="med"/>
              </a:ln>
            </p:spPr>
            <p:txBody>
              <a:bodyPr/>
              <a:lstStyle/>
              <a:p>
                <a:endParaRPr lang="zh-CN" altLang="en-US"/>
              </a:p>
            </p:txBody>
          </p:sp>
          <p:sp>
            <p:nvSpPr>
              <p:cNvPr id="43015" name="Arc 8" descr="浅色下对角线"/>
              <p:cNvSpPr>
                <a:spLocks noChangeAspect="1"/>
              </p:cNvSpPr>
              <p:nvPr>
                <p:custDataLst>
                  <p:tags r:id="rId13"/>
                </p:custDataLst>
              </p:nvPr>
            </p:nvSpPr>
            <p:spPr>
              <a:xfrm rot="-5400000">
                <a:off x="3238" y="971"/>
                <a:ext cx="517" cy="1022"/>
              </a:xfrm>
              <a:custGeom>
                <a:cxnLst>
                  <a:cxn ang="0">
                    <a:pos x="0" y="0"/>
                  </a:cxn>
                  <a:cxn ang="0">
                    <a:pos x="517" y="1022"/>
                  </a:cxn>
                  <a:cxn ang="0">
                    <a:pos x="0" y="1022"/>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alpha val="61960"/>
                  </a:schemeClr>
                </a:fgClr>
                <a:bgClr>
                  <a:schemeClr val="bg1">
                    <a:alpha val="61960"/>
                  </a:schemeClr>
                </a:bgClr>
              </a:pattFill>
              <a:ln w="28575" cap="flat" cmpd="sng">
                <a:solidFill>
                  <a:srgbClr val="0026E5"/>
                </a:solidFill>
                <a:prstDash val="dash"/>
                <a:round/>
                <a:headEnd type="none" w="med" len="med"/>
                <a:tailEnd type="none" w="med" len="med"/>
              </a:ln>
            </p:spPr>
            <p:txBody>
              <a:bodyPr/>
              <a:lstStyle/>
              <a:p>
                <a:endParaRPr lang="zh-CN" altLang="en-US"/>
              </a:p>
            </p:txBody>
          </p:sp>
        </p:grpSp>
      </p:grpSp>
      <p:sp>
        <p:nvSpPr>
          <p:cNvPr id="43016" name="Oval 9" title=""/>
          <p:cNvSpPr/>
          <p:nvPr>
            <p:custDataLst>
              <p:tags r:id="rId14"/>
            </p:custDataLst>
          </p:nvPr>
        </p:nvSpPr>
        <p:spPr>
          <a:xfrm>
            <a:off x="2167890" y="2707005"/>
            <a:ext cx="3598863" cy="3598863"/>
          </a:xfrm>
          <a:prstGeom prst="ellipse">
            <a:avLst/>
          </a:prstGeom>
          <a:noFill/>
          <a:ln w="28575" cap="flat" cmpd="sng">
            <a:solidFill>
              <a:schemeClr val="tx1"/>
            </a:solidFill>
            <a:prstDash val="solid"/>
            <a:round/>
            <a:headEnd type="none" w="med" len="med"/>
            <a:tailEnd type="none" w="med" len="med"/>
          </a:ln>
        </p:spPr>
        <p:txBody>
          <a:bodyPr wrap="none" anchor="ctr" anchorCtr="0"/>
          <a:lstStyle/>
          <a:p>
            <a:pPr algn="ctr"/>
            <a:endParaRPr lang="zh-CN" altLang="zh-CN">
              <a:latin typeface="Arial" panose="020b0604020202020204" pitchFamily="34" charset="0"/>
              <a:ea typeface="宋体" panose="02010600030101010101" pitchFamily="2" charset="-122"/>
            </a:endParaRPr>
          </a:p>
        </p:txBody>
      </p:sp>
      <p:grpSp>
        <p:nvGrpSpPr>
          <p:cNvPr id="43017" name="Group 10" title=""/>
          <p:cNvGrpSpPr/>
          <p:nvPr>
            <p:custDataLst>
              <p:tags r:id="rId15"/>
            </p:custDataLst>
          </p:nvPr>
        </p:nvGrpSpPr>
        <p:grpSpPr>
          <a:xfrm>
            <a:off x="2166303" y="3784918"/>
            <a:ext cx="3600450" cy="1441450"/>
            <a:chOff x="1587" y="1638"/>
            <a:chExt cx="2268" cy="1111"/>
          </a:xfrm>
        </p:grpSpPr>
        <p:grpSp>
          <p:nvGrpSpPr>
            <p:cNvPr id="43018" name="Group 11"/>
            <p:cNvGrpSpPr/>
            <p:nvPr>
              <p:custDataLst>
                <p:tags r:id="rId16"/>
              </p:custDataLst>
            </p:nvPr>
          </p:nvGrpSpPr>
          <p:grpSpPr>
            <a:xfrm>
              <a:off x="1588" y="2182"/>
              <a:ext cx="2267" cy="567"/>
              <a:chOff x="2993" y="1736"/>
              <a:chExt cx="2043" cy="517"/>
            </a:xfrm>
          </p:grpSpPr>
          <p:sp>
            <p:nvSpPr>
              <p:cNvPr id="43019" name="Arc 12" descr="浅色下对角线"/>
              <p:cNvSpPr>
                <a:spLocks noChangeAspect="1"/>
              </p:cNvSpPr>
              <p:nvPr>
                <p:custDataLst>
                  <p:tags r:id="rId17"/>
                </p:custDataLst>
              </p:nvPr>
            </p:nvSpPr>
            <p:spPr>
              <a:xfrm rot="5400000">
                <a:off x="4261" y="1478"/>
                <a:ext cx="517" cy="1021"/>
              </a:xfrm>
              <a:custGeom>
                <a:cxnLst>
                  <a:cxn ang="0">
                    <a:pos x="0" y="0"/>
                  </a:cxn>
                  <a:cxn ang="0">
                    <a:pos x="517" y="1021"/>
                  </a:cxn>
                  <a:cxn ang="0">
                    <a:pos x="0" y="1021"/>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solid"/>
                <a:round/>
                <a:headEnd type="none" w="med" len="med"/>
                <a:tailEnd type="none" w="med" len="med"/>
              </a:ln>
            </p:spPr>
            <p:txBody>
              <a:bodyPr/>
              <a:lstStyle/>
              <a:p>
                <a:endParaRPr lang="zh-CN" altLang="en-US"/>
              </a:p>
            </p:txBody>
          </p:sp>
          <p:sp>
            <p:nvSpPr>
              <p:cNvPr id="43020" name="Arc 13" descr="浅色下对角线"/>
              <p:cNvSpPr>
                <a:spLocks noChangeAspect="1"/>
              </p:cNvSpPr>
              <p:nvPr>
                <p:custDataLst>
                  <p:tags r:id="rId18"/>
                </p:custDataLst>
              </p:nvPr>
            </p:nvSpPr>
            <p:spPr>
              <a:xfrm rot="10800000">
                <a:off x="2993" y="1736"/>
                <a:ext cx="1022" cy="517"/>
              </a:xfrm>
              <a:custGeom>
                <a:cxnLst>
                  <a:cxn ang="0">
                    <a:pos x="0" y="0"/>
                  </a:cxn>
                  <a:cxn ang="0">
                    <a:pos x="1022"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solid"/>
                <a:round/>
                <a:headEnd type="none" w="med" len="med"/>
                <a:tailEnd type="none" w="med" len="med"/>
              </a:ln>
            </p:spPr>
            <p:txBody>
              <a:bodyPr/>
              <a:lstStyle/>
              <a:p>
                <a:endParaRPr lang="zh-CN" altLang="en-US"/>
              </a:p>
            </p:txBody>
          </p:sp>
        </p:grpSp>
        <p:grpSp>
          <p:nvGrpSpPr>
            <p:cNvPr id="43021" name="Group 14"/>
            <p:cNvGrpSpPr/>
            <p:nvPr>
              <p:custDataLst>
                <p:tags r:id="rId19"/>
              </p:custDataLst>
            </p:nvPr>
          </p:nvGrpSpPr>
          <p:grpSpPr>
            <a:xfrm>
              <a:off x="1587" y="1638"/>
              <a:ext cx="2267" cy="567"/>
              <a:chOff x="2992" y="1230"/>
              <a:chExt cx="2044" cy="517"/>
            </a:xfrm>
          </p:grpSpPr>
          <p:sp>
            <p:nvSpPr>
              <p:cNvPr id="43022" name="Arc 15" descr="浅色下对角线"/>
              <p:cNvSpPr/>
              <p:nvPr>
                <p:custDataLst>
                  <p:tags r:id="rId20"/>
                </p:custDataLst>
              </p:nvPr>
            </p:nvSpPr>
            <p:spPr>
              <a:xfrm>
                <a:off x="4015" y="1230"/>
                <a:ext cx="1021" cy="517"/>
              </a:xfrm>
              <a:custGeom>
                <a:cxnLst>
                  <a:cxn ang="0">
                    <a:pos x="0" y="0"/>
                  </a:cxn>
                  <a:cxn ang="0">
                    <a:pos x="1021"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dash"/>
                <a:round/>
                <a:headEnd type="none" w="med" len="med"/>
                <a:tailEnd type="none" w="med" len="med"/>
              </a:ln>
            </p:spPr>
            <p:txBody>
              <a:bodyPr/>
              <a:lstStyle/>
              <a:p>
                <a:endParaRPr lang="zh-CN" altLang="en-US"/>
              </a:p>
            </p:txBody>
          </p:sp>
          <p:sp>
            <p:nvSpPr>
              <p:cNvPr id="43023" name="Arc 16" descr="浅色下对角线"/>
              <p:cNvSpPr/>
              <p:nvPr>
                <p:custDataLst>
                  <p:tags r:id="rId21"/>
                </p:custDataLst>
              </p:nvPr>
            </p:nvSpPr>
            <p:spPr>
              <a:xfrm rot="-5400000">
                <a:off x="3238" y="971"/>
                <a:ext cx="517" cy="1022"/>
              </a:xfrm>
              <a:custGeom>
                <a:cxnLst>
                  <a:cxn ang="0">
                    <a:pos x="0" y="0"/>
                  </a:cxn>
                  <a:cxn ang="0">
                    <a:pos x="517" y="1022"/>
                  </a:cxn>
                  <a:cxn ang="0">
                    <a:pos x="0" y="1022"/>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dash"/>
                <a:round/>
                <a:headEnd type="none" w="med" len="med"/>
                <a:tailEnd type="none" w="med" len="med"/>
              </a:ln>
            </p:spPr>
            <p:txBody>
              <a:bodyPr/>
              <a:lstStyle/>
              <a:p>
                <a:endParaRPr lang="zh-CN" altLang="en-US"/>
              </a:p>
            </p:txBody>
          </p:sp>
        </p:grpSp>
      </p:grpSp>
      <p:sp>
        <p:nvSpPr>
          <p:cNvPr id="43024" name="Line 17" title=""/>
          <p:cNvSpPr/>
          <p:nvPr>
            <p:custDataLst>
              <p:tags r:id="rId22"/>
            </p:custDataLst>
          </p:nvPr>
        </p:nvSpPr>
        <p:spPr>
          <a:xfrm flipH="1">
            <a:off x="3966528" y="2707005"/>
            <a:ext cx="0" cy="3598863"/>
          </a:xfrm>
          <a:prstGeom prst="line">
            <a:avLst/>
          </a:prstGeom>
          <a:ln w="28575" cap="flat" cmpd="sng">
            <a:solidFill>
              <a:schemeClr val="tx1"/>
            </a:solidFill>
            <a:prstDash val="solid"/>
            <a:round/>
            <a:headEnd type="none" w="med" len="med"/>
            <a:tailEnd type="none" w="med" len="med"/>
          </a:ln>
        </p:spPr>
        <p:txBody>
          <a:bodyPr/>
          <a:lstStyle/>
          <a:p/>
        </p:txBody>
      </p:sp>
      <p:sp>
        <p:nvSpPr>
          <p:cNvPr id="43025" name="Oval 18" title=""/>
          <p:cNvSpPr/>
          <p:nvPr>
            <p:custDataLst>
              <p:tags r:id="rId23"/>
            </p:custDataLst>
          </p:nvPr>
        </p:nvSpPr>
        <p:spPr>
          <a:xfrm>
            <a:off x="2707640" y="2719705"/>
            <a:ext cx="2501900" cy="3598863"/>
          </a:xfrm>
          <a:prstGeom prst="ellipse">
            <a:avLst/>
          </a:prstGeom>
          <a:noFill/>
          <a:ln w="2857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sp>
        <p:nvSpPr>
          <p:cNvPr id="43026" name="Oval 19" title=""/>
          <p:cNvSpPr/>
          <p:nvPr>
            <p:custDataLst>
              <p:tags r:id="rId24"/>
            </p:custDataLst>
          </p:nvPr>
        </p:nvSpPr>
        <p:spPr>
          <a:xfrm>
            <a:off x="3355340" y="2707005"/>
            <a:ext cx="1225550" cy="3598863"/>
          </a:xfrm>
          <a:prstGeom prst="ellipse">
            <a:avLst/>
          </a:prstGeom>
          <a:noFill/>
          <a:ln w="2857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nvGrpSpPr>
          <p:cNvPr id="10" name="Group 26" title=""/>
          <p:cNvGrpSpPr/>
          <p:nvPr>
            <p:custDataLst>
              <p:tags r:id="rId25"/>
            </p:custDataLst>
          </p:nvPr>
        </p:nvGrpSpPr>
        <p:grpSpPr>
          <a:xfrm>
            <a:off x="2150974" y="3215986"/>
            <a:ext cx="3598316" cy="2529494"/>
            <a:chOff x="1588" y="1631"/>
            <a:chExt cx="2267" cy="1118"/>
          </a:xfrm>
        </p:grpSpPr>
        <p:grpSp>
          <p:nvGrpSpPr>
            <p:cNvPr id="43034" name="Group 27"/>
            <p:cNvGrpSpPr/>
            <p:nvPr>
              <p:custDataLst>
                <p:tags r:id="rId26"/>
              </p:custDataLst>
            </p:nvPr>
          </p:nvGrpSpPr>
          <p:grpSpPr>
            <a:xfrm>
              <a:off x="1588" y="2182"/>
              <a:ext cx="2267" cy="567"/>
              <a:chOff x="2993" y="1736"/>
              <a:chExt cx="2043" cy="517"/>
            </a:xfrm>
          </p:grpSpPr>
          <p:sp>
            <p:nvSpPr>
              <p:cNvPr id="43035" name="Arc 28" descr="浅色下对角线"/>
              <p:cNvSpPr>
                <a:spLocks noChangeAspect="1"/>
              </p:cNvSpPr>
              <p:nvPr>
                <p:custDataLst>
                  <p:tags r:id="rId27"/>
                </p:custDataLst>
              </p:nvPr>
            </p:nvSpPr>
            <p:spPr>
              <a:xfrm rot="5400000">
                <a:off x="4261" y="1478"/>
                <a:ext cx="517" cy="1021"/>
              </a:xfrm>
              <a:custGeom>
                <a:cxnLst>
                  <a:cxn ang="0">
                    <a:pos x="0" y="0"/>
                  </a:cxn>
                  <a:cxn ang="0">
                    <a:pos x="517" y="1021"/>
                  </a:cxn>
                  <a:cxn ang="0">
                    <a:pos x="0" y="1021"/>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8575" cap="flat" cmpd="sng">
                <a:solidFill>
                  <a:srgbClr val="FF0000"/>
                </a:solidFill>
                <a:prstDash val="dash"/>
                <a:round/>
                <a:headEnd type="none" w="med" len="med"/>
                <a:tailEnd type="none" w="med" len="med"/>
              </a:ln>
            </p:spPr>
            <p:txBody>
              <a:bodyPr/>
              <a:lstStyle/>
              <a:p>
                <a:endParaRPr lang="zh-CN" altLang="en-US"/>
              </a:p>
            </p:txBody>
          </p:sp>
          <p:sp>
            <p:nvSpPr>
              <p:cNvPr id="43036" name="Arc 29" descr="浅色下对角线"/>
              <p:cNvSpPr>
                <a:spLocks noChangeAspect="1"/>
              </p:cNvSpPr>
              <p:nvPr>
                <p:custDataLst>
                  <p:tags r:id="rId28"/>
                </p:custDataLst>
              </p:nvPr>
            </p:nvSpPr>
            <p:spPr>
              <a:xfrm rot="10800000">
                <a:off x="2993" y="1736"/>
                <a:ext cx="1022" cy="517"/>
              </a:xfrm>
              <a:custGeom>
                <a:cxnLst>
                  <a:cxn ang="0">
                    <a:pos x="0" y="0"/>
                  </a:cxn>
                  <a:cxn ang="0">
                    <a:pos x="1022"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8575" cap="flat" cmpd="sng">
                <a:solidFill>
                  <a:srgbClr val="FF0000"/>
                </a:solidFill>
                <a:prstDash val="dash"/>
                <a:round/>
                <a:headEnd type="none" w="med" len="med"/>
                <a:tailEnd type="none" w="med" len="med"/>
              </a:ln>
            </p:spPr>
            <p:txBody>
              <a:bodyPr/>
              <a:lstStyle/>
              <a:p>
                <a:endParaRPr lang="zh-CN" altLang="en-US"/>
              </a:p>
            </p:txBody>
          </p:sp>
        </p:grpSp>
        <p:grpSp>
          <p:nvGrpSpPr>
            <p:cNvPr id="43037" name="Group 30"/>
            <p:cNvGrpSpPr/>
            <p:nvPr>
              <p:custDataLst>
                <p:tags r:id="rId29"/>
              </p:custDataLst>
            </p:nvPr>
          </p:nvGrpSpPr>
          <p:grpSpPr>
            <a:xfrm>
              <a:off x="1590" y="1631"/>
              <a:ext cx="2264" cy="574"/>
              <a:chOff x="2995" y="1224"/>
              <a:chExt cx="2041" cy="523"/>
            </a:xfrm>
          </p:grpSpPr>
          <p:sp>
            <p:nvSpPr>
              <p:cNvPr id="43038" name="Arc 31" descr="浅色下对角线"/>
              <p:cNvSpPr/>
              <p:nvPr>
                <p:custDataLst>
                  <p:tags r:id="rId30"/>
                </p:custDataLst>
              </p:nvPr>
            </p:nvSpPr>
            <p:spPr>
              <a:xfrm>
                <a:off x="4015" y="1224"/>
                <a:ext cx="1021" cy="523"/>
              </a:xfrm>
              <a:custGeom>
                <a:cxnLst>
                  <a:cxn ang="0">
                    <a:pos x="0" y="0"/>
                  </a:cxn>
                  <a:cxn ang="0">
                    <a:pos x="1021"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8575" cap="flat" cmpd="sng">
                <a:solidFill>
                  <a:srgbClr val="FF0000"/>
                </a:solidFill>
                <a:prstDash val="solid"/>
                <a:round/>
                <a:headEnd type="none" w="med" len="med"/>
                <a:tailEnd type="none" w="med" len="med"/>
              </a:ln>
            </p:spPr>
            <p:txBody>
              <a:bodyPr/>
              <a:lstStyle/>
              <a:p>
                <a:endParaRPr lang="zh-CN" altLang="en-US"/>
              </a:p>
            </p:txBody>
          </p:sp>
          <p:sp>
            <p:nvSpPr>
              <p:cNvPr id="43039" name="Arc 32" descr="浅色下对角线"/>
              <p:cNvSpPr/>
              <p:nvPr>
                <p:custDataLst>
                  <p:tags r:id="rId31"/>
                </p:custDataLst>
              </p:nvPr>
            </p:nvSpPr>
            <p:spPr>
              <a:xfrm rot="-5400000">
                <a:off x="3247" y="971"/>
                <a:ext cx="517" cy="1022"/>
              </a:xfrm>
              <a:custGeom>
                <a:cxnLst>
                  <a:cxn ang="0">
                    <a:pos x="0" y="0"/>
                  </a:cxn>
                  <a:cxn ang="0">
                    <a:pos x="517" y="1022"/>
                  </a:cxn>
                  <a:cxn ang="0">
                    <a:pos x="0" y="1022"/>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8575" cap="flat" cmpd="sng">
                <a:solidFill>
                  <a:srgbClr val="FF0000"/>
                </a:solidFill>
                <a:prstDash val="solid"/>
                <a:round/>
                <a:headEnd type="none" w="med" len="med"/>
                <a:tailEnd type="none" w="med" len="med"/>
              </a:ln>
            </p:spPr>
            <p:txBody>
              <a:bodyPr/>
              <a:lstStyle/>
              <a:p>
                <a:endParaRPr lang="zh-CN" altLang="en-US"/>
              </a:p>
            </p:txBody>
          </p:sp>
        </p:grpSp>
      </p:grpSp>
      <p:sp>
        <p:nvSpPr>
          <p:cNvPr id="43040" name="Text Box 33" title=""/>
          <p:cNvSpPr txBox="1"/>
          <p:nvPr>
            <p:custDataLst>
              <p:tags r:id="rId32"/>
            </p:custDataLst>
          </p:nvPr>
        </p:nvSpPr>
        <p:spPr>
          <a:xfrm>
            <a:off x="3791585" y="2430145"/>
            <a:ext cx="347980" cy="368300"/>
          </a:xfrm>
          <a:prstGeom prst="rect">
            <a:avLst/>
          </a:prstGeom>
          <a:noFill/>
          <a:ln w="9525">
            <a:noFill/>
          </a:ln>
        </p:spPr>
        <p:txBody>
          <a:bodyPr wrap="none" anchor="t" anchorCtr="0">
            <a:spAutoFit/>
          </a:bodyPr>
          <a:lstStyle/>
          <a:p>
            <a:r>
              <a:rPr lang="en-GB" altLang="zh-CN" b="1">
                <a:latin typeface="Arial" panose="020b0604020202020204" pitchFamily="34" charset="0"/>
                <a:ea typeface="宋体" panose="02010600030101010101" pitchFamily="2" charset="-122"/>
              </a:rPr>
              <a:t>N</a:t>
            </a:r>
            <a:endParaRPr lang="en-US" altLang="zh-CN" b="1">
              <a:latin typeface="Arial" panose="020b0604020202020204" pitchFamily="34" charset="0"/>
              <a:ea typeface="宋体" panose="02010600030101010101" pitchFamily="2" charset="-122"/>
            </a:endParaRPr>
          </a:p>
        </p:txBody>
      </p:sp>
      <p:sp>
        <p:nvSpPr>
          <p:cNvPr id="43041" name="Text Box 34" title=""/>
          <p:cNvSpPr txBox="1"/>
          <p:nvPr>
            <p:custDataLst>
              <p:tags r:id="rId33"/>
            </p:custDataLst>
          </p:nvPr>
        </p:nvSpPr>
        <p:spPr>
          <a:xfrm>
            <a:off x="3822065" y="6268403"/>
            <a:ext cx="335280" cy="368300"/>
          </a:xfrm>
          <a:prstGeom prst="rect">
            <a:avLst/>
          </a:prstGeom>
          <a:noFill/>
          <a:ln w="9525">
            <a:noFill/>
          </a:ln>
        </p:spPr>
        <p:txBody>
          <a:bodyPr wrap="none" anchor="t" anchorCtr="0">
            <a:spAutoFit/>
          </a:bodyPr>
          <a:lstStyle/>
          <a:p>
            <a:r>
              <a:rPr lang="en-GB" altLang="zh-CN" b="1">
                <a:latin typeface="Arial" panose="020b0604020202020204" pitchFamily="34" charset="0"/>
                <a:ea typeface="宋体" panose="02010600030101010101" pitchFamily="2" charset="-122"/>
              </a:rPr>
              <a:t>S</a:t>
            </a:r>
            <a:endParaRPr lang="en-US" altLang="zh-CN" b="1">
              <a:latin typeface="Arial" panose="020b0604020202020204" pitchFamily="34" charset="0"/>
              <a:ea typeface="宋体" panose="02010600030101010101" pitchFamily="2" charset="-122"/>
            </a:endParaRPr>
          </a:p>
        </p:txBody>
      </p:sp>
      <p:sp>
        <p:nvSpPr>
          <p:cNvPr id="43042" name="Text Box 35" title=""/>
          <p:cNvSpPr txBox="1"/>
          <p:nvPr>
            <p:custDataLst>
              <p:tags r:id="rId34"/>
            </p:custDataLst>
          </p:nvPr>
        </p:nvSpPr>
        <p:spPr>
          <a:xfrm>
            <a:off x="4506278" y="4831080"/>
            <a:ext cx="642620" cy="368300"/>
          </a:xfrm>
          <a:prstGeom prst="rect">
            <a:avLst/>
          </a:prstGeom>
          <a:noFill/>
          <a:ln w="9525">
            <a:noFill/>
          </a:ln>
        </p:spPr>
        <p:txBody>
          <a:bodyPr wrap="none" anchor="t" anchorCtr="0">
            <a:spAutoFit/>
          </a:bodyPr>
          <a:lstStyle/>
          <a:p>
            <a:r>
              <a:rPr lang="zh-CN" altLang="en-GB" b="1">
                <a:latin typeface="Arial" panose="020b0604020202020204" pitchFamily="34" charset="0"/>
                <a:ea typeface="楷体_GB2312" pitchFamily="49" charset="-122"/>
              </a:rPr>
              <a:t>赤道</a:t>
            </a:r>
            <a:endParaRPr lang="zh-CN" altLang="en-US" b="1">
              <a:latin typeface="Arial" panose="020b0604020202020204" pitchFamily="34" charset="0"/>
              <a:ea typeface="楷体_GB2312" pitchFamily="49" charset="-122"/>
            </a:endParaRPr>
          </a:p>
        </p:txBody>
      </p:sp>
      <p:sp>
        <p:nvSpPr>
          <p:cNvPr id="11" name="Text Box 36" title=""/>
          <p:cNvSpPr txBox="1">
            <a:spLocks noChangeArrowheads="1"/>
          </p:cNvSpPr>
          <p:nvPr>
            <p:custDataLst>
              <p:tags r:id="rId35"/>
            </p:custDataLst>
          </p:nvPr>
        </p:nvSpPr>
        <p:spPr bwMode="auto">
          <a:xfrm>
            <a:off x="2151380" y="4048125"/>
            <a:ext cx="3604895" cy="829945"/>
          </a:xfrm>
          <a:prstGeom prst="rect">
            <a:avLst/>
          </a:prstGeom>
          <a:solidFill>
            <a:schemeClr val="accent4">
              <a:lumMod val="20000"/>
              <a:lumOff val="80000"/>
            </a:schemeClr>
          </a:solidFill>
          <a:ln w="9525">
            <a:solidFill>
              <a:schemeClr val="tx1"/>
            </a:solidFill>
            <a:prstDash val="dash"/>
            <a:miter lim="800000"/>
          </a:ln>
          <a:effectLst/>
        </p:spPr>
        <p:txBody>
          <a:bodyPr wrap="square">
            <a:spAutoFit/>
          </a:bodyPr>
          <a:lstStyle/>
          <a:p>
            <a:pPr marR="0" defTabSz="914400">
              <a:buClrTx/>
              <a:buSzTx/>
              <a:buFontTx/>
              <a:defRPr/>
            </a:pPr>
            <a:r>
              <a:rPr kumimoji="0" lang="zh-CN" altLang="en-US"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从</a:t>
            </a:r>
            <a:r>
              <a:rPr kumimoji="0" lang="en-US" altLang="zh-CN"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A</a:t>
            </a:r>
            <a:r>
              <a:rPr kumimoji="0" lang="zh-CN" altLang="en-US"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到</a:t>
            </a:r>
            <a:r>
              <a:rPr kumimoji="0" lang="en-US" altLang="zh-CN"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B</a:t>
            </a:r>
            <a:r>
              <a:rPr kumimoji="0" lang="zh-CN" altLang="en-US"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的最短航向：先向东北</a:t>
            </a:r>
            <a:r>
              <a:rPr kumimoji="0" lang="en-US" altLang="zh-CN"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a:t>
            </a:r>
            <a:r>
              <a:rPr kumimoji="0" lang="zh-CN" altLang="en-US"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正东</a:t>
            </a:r>
            <a:r>
              <a:rPr kumimoji="0" lang="en-US" altLang="zh-CN"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a:t>
            </a:r>
            <a:r>
              <a:rPr kumimoji="0" lang="zh-CN" altLang="en-US"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rPr>
              <a:t>东南</a:t>
            </a:r>
            <a:endParaRPr kumimoji="0" lang="zh-CN" altLang="en-US" sz="2400" b="1" kern="1200" cap="none" spc="0" normalizeH="0" baseline="0" noProof="0" smtClean="0">
              <a:effectLst/>
              <a:latin typeface="方正楷体_GBK" panose="03000509000000000000" charset="-122"/>
              <a:ea typeface="方正楷体_GBK" panose="03000509000000000000" charset="-122"/>
              <a:cs typeface="方正楷体_GBK" panose="03000509000000000000" charset="-122"/>
            </a:endParaRPr>
          </a:p>
        </p:txBody>
      </p:sp>
      <p:grpSp>
        <p:nvGrpSpPr>
          <p:cNvPr id="8" name="Group 20" title=""/>
          <p:cNvGrpSpPr/>
          <p:nvPr>
            <p:custDataLst>
              <p:tags r:id="rId36"/>
            </p:custDataLst>
          </p:nvPr>
        </p:nvGrpSpPr>
        <p:grpSpPr>
          <a:xfrm>
            <a:off x="3456623" y="3080703"/>
            <a:ext cx="384175" cy="368299"/>
            <a:chOff x="2966" y="2636"/>
            <a:chExt cx="242" cy="232"/>
          </a:xfrm>
        </p:grpSpPr>
        <p:sp>
          <p:nvSpPr>
            <p:cNvPr id="43028" name="Text Box 21"/>
            <p:cNvSpPr txBox="1"/>
            <p:nvPr>
              <p:custDataLst>
                <p:tags r:id="rId37"/>
              </p:custDataLst>
            </p:nvPr>
          </p:nvSpPr>
          <p:spPr>
            <a:xfrm>
              <a:off x="2989" y="2636"/>
              <a:ext cx="219" cy="232"/>
            </a:xfrm>
            <a:prstGeom prst="rect">
              <a:avLst/>
            </a:prstGeom>
            <a:noFill/>
            <a:ln w="9525">
              <a:noFill/>
            </a:ln>
          </p:spPr>
          <p:txBody>
            <a:bodyPr wrap="none" anchor="t" anchorCtr="0">
              <a:spAutoFit/>
            </a:bodyPr>
            <a:lstStyle/>
            <a:p>
              <a:r>
                <a:rPr lang="en-US" altLang="zh-CN" b="1">
                  <a:latin typeface="Arial" panose="020b0604020202020204" pitchFamily="34" charset="0"/>
                  <a:ea typeface="宋体" panose="02010600030101010101" pitchFamily="2" charset="-122"/>
                </a:rPr>
                <a:t>A</a:t>
              </a:r>
              <a:endParaRPr lang="en-US" altLang="zh-CN" b="1">
                <a:latin typeface="Arial" panose="020b0604020202020204" pitchFamily="34" charset="0"/>
                <a:ea typeface="宋体" panose="02010600030101010101" pitchFamily="2" charset="-122"/>
              </a:endParaRPr>
            </a:p>
          </p:txBody>
        </p:sp>
        <p:sp>
          <p:nvSpPr>
            <p:cNvPr id="43029" name="Oval 22"/>
            <p:cNvSpPr/>
            <p:nvPr>
              <p:custDataLst>
                <p:tags r:id="rId38"/>
              </p:custDataLst>
            </p:nvPr>
          </p:nvSpPr>
          <p:spPr>
            <a:xfrm>
              <a:off x="2966" y="2749"/>
              <a:ext cx="46" cy="46"/>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grpSp>
        <p:nvGrpSpPr>
          <p:cNvPr id="5" name="Group 23" title=""/>
          <p:cNvGrpSpPr/>
          <p:nvPr>
            <p:custDataLst>
              <p:tags r:id="rId39"/>
            </p:custDataLst>
          </p:nvPr>
        </p:nvGrpSpPr>
        <p:grpSpPr>
          <a:xfrm>
            <a:off x="4385628" y="3059430"/>
            <a:ext cx="384175" cy="368301"/>
            <a:chOff x="2966" y="2636"/>
            <a:chExt cx="242" cy="232"/>
          </a:xfrm>
        </p:grpSpPr>
        <p:sp>
          <p:nvSpPr>
            <p:cNvPr id="43031" name="Text Box 24"/>
            <p:cNvSpPr txBox="1"/>
            <p:nvPr>
              <p:custDataLst>
                <p:tags r:id="rId40"/>
              </p:custDataLst>
            </p:nvPr>
          </p:nvSpPr>
          <p:spPr>
            <a:xfrm>
              <a:off x="2989" y="2636"/>
              <a:ext cx="219" cy="232"/>
            </a:xfrm>
            <a:prstGeom prst="rect">
              <a:avLst/>
            </a:prstGeom>
            <a:noFill/>
            <a:ln w="9525">
              <a:noFill/>
            </a:ln>
          </p:spPr>
          <p:txBody>
            <a:bodyPr wrap="none" anchor="t" anchorCtr="0">
              <a:spAutoFit/>
            </a:bodyPr>
            <a:lstStyle/>
            <a:p>
              <a:r>
                <a:rPr lang="en-US" altLang="zh-CN" b="1">
                  <a:latin typeface="Arial" panose="020b0604020202020204" pitchFamily="34" charset="0"/>
                  <a:ea typeface="宋体" panose="02010600030101010101" pitchFamily="2" charset="-122"/>
                </a:rPr>
                <a:t>B</a:t>
              </a:r>
              <a:endParaRPr lang="en-US" altLang="zh-CN" b="1">
                <a:latin typeface="Arial" panose="020b0604020202020204" pitchFamily="34" charset="0"/>
                <a:ea typeface="宋体" panose="02010600030101010101" pitchFamily="2" charset="-122"/>
              </a:endParaRPr>
            </a:p>
          </p:txBody>
        </p:sp>
        <p:sp>
          <p:nvSpPr>
            <p:cNvPr id="43032" name="Oval 25"/>
            <p:cNvSpPr/>
            <p:nvPr>
              <p:custDataLst>
                <p:tags r:id="rId41"/>
              </p:custDataLst>
            </p:nvPr>
          </p:nvSpPr>
          <p:spPr>
            <a:xfrm>
              <a:off x="2966" y="2749"/>
              <a:ext cx="46" cy="46"/>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grpSp>
        <p:nvGrpSpPr>
          <p:cNvPr id="20" name="Group 2" title=""/>
          <p:cNvGrpSpPr>
            <a:grpSpLocks noChangeAspect="1"/>
          </p:cNvGrpSpPr>
          <p:nvPr>
            <p:custDataLst>
              <p:tags r:id="rId42"/>
            </p:custDataLst>
          </p:nvPr>
        </p:nvGrpSpPr>
        <p:grpSpPr>
          <a:xfrm>
            <a:off x="7062470" y="5433695"/>
            <a:ext cx="2916238" cy="381000"/>
            <a:chOff x="1587" y="1638"/>
            <a:chExt cx="2268" cy="1111"/>
          </a:xfrm>
        </p:grpSpPr>
        <p:grpSp>
          <p:nvGrpSpPr>
            <p:cNvPr id="44034" name="Group 3"/>
            <p:cNvGrpSpPr>
              <a:grpSpLocks noChangeAspect="1"/>
            </p:cNvGrpSpPr>
            <p:nvPr>
              <p:custDataLst>
                <p:tags r:id="rId43"/>
              </p:custDataLst>
            </p:nvPr>
          </p:nvGrpSpPr>
          <p:grpSpPr>
            <a:xfrm>
              <a:off x="1588" y="2182"/>
              <a:ext cx="2267" cy="567"/>
              <a:chOff x="2993" y="1736"/>
              <a:chExt cx="2043" cy="517"/>
            </a:xfrm>
          </p:grpSpPr>
          <p:sp>
            <p:nvSpPr>
              <p:cNvPr id="44035" name="Arc 4" descr="浅色下对角线"/>
              <p:cNvSpPr>
                <a:spLocks noChangeAspect="1"/>
              </p:cNvSpPr>
              <p:nvPr>
                <p:custDataLst>
                  <p:tags r:id="rId44"/>
                </p:custDataLst>
              </p:nvPr>
            </p:nvSpPr>
            <p:spPr>
              <a:xfrm rot="5400000">
                <a:off x="4261" y="1478"/>
                <a:ext cx="517" cy="1021"/>
              </a:xfrm>
              <a:custGeom>
                <a:cxnLst>
                  <a:cxn ang="0">
                    <a:pos x="0" y="0"/>
                  </a:cxn>
                  <a:cxn ang="0">
                    <a:pos x="517" y="1021"/>
                  </a:cxn>
                  <a:cxn ang="0">
                    <a:pos x="0" y="1021"/>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alpha val="61960"/>
                  </a:schemeClr>
                </a:fgClr>
                <a:bgClr>
                  <a:schemeClr val="bg1">
                    <a:alpha val="61960"/>
                  </a:schemeClr>
                </a:bgClr>
              </a:pattFill>
              <a:ln w="28575" cap="flat" cmpd="sng">
                <a:solidFill>
                  <a:srgbClr val="0026E5"/>
                </a:solidFill>
                <a:prstDash val="solid"/>
                <a:round/>
                <a:headEnd type="none" w="med" len="med"/>
                <a:tailEnd type="none" w="med" len="med"/>
              </a:ln>
            </p:spPr>
            <p:txBody>
              <a:bodyPr/>
              <a:lstStyle/>
              <a:p>
                <a:endParaRPr lang="zh-CN" altLang="en-US"/>
              </a:p>
            </p:txBody>
          </p:sp>
          <p:sp>
            <p:nvSpPr>
              <p:cNvPr id="44036" name="Arc 5" descr="浅色下对角线"/>
              <p:cNvSpPr>
                <a:spLocks noChangeAspect="1"/>
              </p:cNvSpPr>
              <p:nvPr>
                <p:custDataLst>
                  <p:tags r:id="rId45"/>
                </p:custDataLst>
              </p:nvPr>
            </p:nvSpPr>
            <p:spPr>
              <a:xfrm rot="10800000">
                <a:off x="2993" y="1736"/>
                <a:ext cx="1022" cy="517"/>
              </a:xfrm>
              <a:custGeom>
                <a:cxnLst>
                  <a:cxn ang="0">
                    <a:pos x="0" y="0"/>
                  </a:cxn>
                  <a:cxn ang="0">
                    <a:pos x="1022"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alpha val="61960"/>
                  </a:schemeClr>
                </a:fgClr>
                <a:bgClr>
                  <a:schemeClr val="bg1">
                    <a:alpha val="61960"/>
                  </a:schemeClr>
                </a:bgClr>
              </a:pattFill>
              <a:ln w="28575" cap="flat" cmpd="sng">
                <a:solidFill>
                  <a:srgbClr val="0026E5"/>
                </a:solidFill>
                <a:prstDash val="solid"/>
                <a:round/>
                <a:headEnd type="none" w="med" len="med"/>
                <a:tailEnd type="none" w="med" len="med"/>
              </a:ln>
            </p:spPr>
            <p:txBody>
              <a:bodyPr/>
              <a:lstStyle/>
              <a:p>
                <a:endParaRPr lang="zh-CN" altLang="en-US"/>
              </a:p>
            </p:txBody>
          </p:sp>
        </p:grpSp>
        <p:grpSp>
          <p:nvGrpSpPr>
            <p:cNvPr id="44037" name="Group 6"/>
            <p:cNvGrpSpPr>
              <a:grpSpLocks noChangeAspect="1"/>
            </p:cNvGrpSpPr>
            <p:nvPr>
              <p:custDataLst>
                <p:tags r:id="rId46"/>
              </p:custDataLst>
            </p:nvPr>
          </p:nvGrpSpPr>
          <p:grpSpPr>
            <a:xfrm>
              <a:off x="1587" y="1638"/>
              <a:ext cx="2267" cy="567"/>
              <a:chOff x="2992" y="1230"/>
              <a:chExt cx="2044" cy="517"/>
            </a:xfrm>
          </p:grpSpPr>
          <p:sp>
            <p:nvSpPr>
              <p:cNvPr id="44038" name="Arc 7" descr="浅色下对角线"/>
              <p:cNvSpPr>
                <a:spLocks noChangeAspect="1"/>
              </p:cNvSpPr>
              <p:nvPr>
                <p:custDataLst>
                  <p:tags r:id="rId47"/>
                </p:custDataLst>
              </p:nvPr>
            </p:nvSpPr>
            <p:spPr>
              <a:xfrm>
                <a:off x="4015" y="1230"/>
                <a:ext cx="1021" cy="517"/>
              </a:xfrm>
              <a:custGeom>
                <a:cxnLst>
                  <a:cxn ang="0">
                    <a:pos x="0" y="0"/>
                  </a:cxn>
                  <a:cxn ang="0">
                    <a:pos x="1021"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alpha val="61960"/>
                  </a:schemeClr>
                </a:fgClr>
                <a:bgClr>
                  <a:schemeClr val="bg1">
                    <a:alpha val="61960"/>
                  </a:schemeClr>
                </a:bgClr>
              </a:pattFill>
              <a:ln w="28575" cap="flat" cmpd="sng">
                <a:solidFill>
                  <a:srgbClr val="0026E5"/>
                </a:solidFill>
                <a:prstDash val="dash"/>
                <a:round/>
                <a:headEnd type="none" w="med" len="med"/>
                <a:tailEnd type="none" w="med" len="med"/>
              </a:ln>
            </p:spPr>
            <p:txBody>
              <a:bodyPr/>
              <a:lstStyle/>
              <a:p>
                <a:endParaRPr lang="zh-CN" altLang="en-US"/>
              </a:p>
            </p:txBody>
          </p:sp>
          <p:sp>
            <p:nvSpPr>
              <p:cNvPr id="44039" name="Arc 8" descr="浅色下对角线"/>
              <p:cNvSpPr>
                <a:spLocks noChangeAspect="1"/>
              </p:cNvSpPr>
              <p:nvPr>
                <p:custDataLst>
                  <p:tags r:id="rId48"/>
                </p:custDataLst>
              </p:nvPr>
            </p:nvSpPr>
            <p:spPr>
              <a:xfrm rot="-5400000">
                <a:off x="3238" y="971"/>
                <a:ext cx="517" cy="1022"/>
              </a:xfrm>
              <a:custGeom>
                <a:cxnLst>
                  <a:cxn ang="0">
                    <a:pos x="0" y="0"/>
                  </a:cxn>
                  <a:cxn ang="0">
                    <a:pos x="517" y="1022"/>
                  </a:cxn>
                  <a:cxn ang="0">
                    <a:pos x="0" y="1022"/>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alpha val="61960"/>
                  </a:schemeClr>
                </a:fgClr>
                <a:bgClr>
                  <a:schemeClr val="bg1">
                    <a:alpha val="61960"/>
                  </a:schemeClr>
                </a:bgClr>
              </a:pattFill>
              <a:ln w="28575" cap="flat" cmpd="sng">
                <a:solidFill>
                  <a:srgbClr val="0026E5"/>
                </a:solidFill>
                <a:prstDash val="dash"/>
                <a:round/>
                <a:headEnd type="none" w="med" len="med"/>
                <a:tailEnd type="none" w="med" len="med"/>
              </a:ln>
            </p:spPr>
            <p:txBody>
              <a:bodyPr/>
              <a:lstStyle/>
              <a:p>
                <a:endParaRPr lang="zh-CN" altLang="en-US"/>
              </a:p>
            </p:txBody>
          </p:sp>
        </p:grpSp>
      </p:grpSp>
      <p:sp>
        <p:nvSpPr>
          <p:cNvPr id="44040" name="Oval 9" title=""/>
          <p:cNvSpPr/>
          <p:nvPr>
            <p:custDataLst>
              <p:tags r:id="rId49"/>
            </p:custDataLst>
          </p:nvPr>
        </p:nvSpPr>
        <p:spPr>
          <a:xfrm>
            <a:off x="6703695" y="2700020"/>
            <a:ext cx="3598863" cy="3598863"/>
          </a:xfrm>
          <a:prstGeom prst="ellipse">
            <a:avLst/>
          </a:prstGeom>
          <a:noFill/>
          <a:ln w="28575" cap="flat" cmpd="sng">
            <a:solidFill>
              <a:schemeClr val="tx1"/>
            </a:solidFill>
            <a:prstDash val="solid"/>
            <a:round/>
            <a:headEnd type="none" w="med" len="med"/>
            <a:tailEnd type="none" w="med" len="med"/>
          </a:ln>
        </p:spPr>
        <p:txBody>
          <a:bodyPr wrap="none" anchor="ctr" anchorCtr="0"/>
          <a:lstStyle/>
          <a:p>
            <a:pPr algn="ctr"/>
            <a:endParaRPr lang="zh-CN" altLang="zh-CN">
              <a:latin typeface="Arial" panose="020b0604020202020204" pitchFamily="34" charset="0"/>
              <a:ea typeface="宋体" panose="02010600030101010101" pitchFamily="2" charset="-122"/>
            </a:endParaRPr>
          </a:p>
        </p:txBody>
      </p:sp>
      <p:grpSp>
        <p:nvGrpSpPr>
          <p:cNvPr id="44041" name="Group 10" title=""/>
          <p:cNvGrpSpPr/>
          <p:nvPr>
            <p:custDataLst>
              <p:tags r:id="rId50"/>
            </p:custDataLst>
          </p:nvPr>
        </p:nvGrpSpPr>
        <p:grpSpPr>
          <a:xfrm>
            <a:off x="6702108" y="3777933"/>
            <a:ext cx="3600450" cy="1441450"/>
            <a:chOff x="1587" y="1638"/>
            <a:chExt cx="2268" cy="1111"/>
          </a:xfrm>
        </p:grpSpPr>
        <p:grpSp>
          <p:nvGrpSpPr>
            <p:cNvPr id="44042" name="Group 11"/>
            <p:cNvGrpSpPr/>
            <p:nvPr>
              <p:custDataLst>
                <p:tags r:id="rId51"/>
              </p:custDataLst>
            </p:nvPr>
          </p:nvGrpSpPr>
          <p:grpSpPr>
            <a:xfrm>
              <a:off x="1588" y="2182"/>
              <a:ext cx="2267" cy="567"/>
              <a:chOff x="2993" y="1736"/>
              <a:chExt cx="2043" cy="517"/>
            </a:xfrm>
          </p:grpSpPr>
          <p:sp>
            <p:nvSpPr>
              <p:cNvPr id="44043" name="Arc 12" descr="浅色下对角线"/>
              <p:cNvSpPr>
                <a:spLocks noChangeAspect="1"/>
              </p:cNvSpPr>
              <p:nvPr>
                <p:custDataLst>
                  <p:tags r:id="rId52"/>
                </p:custDataLst>
              </p:nvPr>
            </p:nvSpPr>
            <p:spPr>
              <a:xfrm rot="5400000">
                <a:off x="4261" y="1478"/>
                <a:ext cx="517" cy="1021"/>
              </a:xfrm>
              <a:custGeom>
                <a:cxnLst>
                  <a:cxn ang="0">
                    <a:pos x="0" y="0"/>
                  </a:cxn>
                  <a:cxn ang="0">
                    <a:pos x="517" y="1021"/>
                  </a:cxn>
                  <a:cxn ang="0">
                    <a:pos x="0" y="1021"/>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solid"/>
                <a:round/>
                <a:headEnd type="none" w="med" len="med"/>
                <a:tailEnd type="none" w="med" len="med"/>
              </a:ln>
            </p:spPr>
            <p:txBody>
              <a:bodyPr/>
              <a:lstStyle/>
              <a:p>
                <a:endParaRPr lang="zh-CN" altLang="en-US"/>
              </a:p>
            </p:txBody>
          </p:sp>
          <p:sp>
            <p:nvSpPr>
              <p:cNvPr id="44044" name="Arc 13" descr="浅色下对角线"/>
              <p:cNvSpPr>
                <a:spLocks noChangeAspect="1"/>
              </p:cNvSpPr>
              <p:nvPr>
                <p:custDataLst>
                  <p:tags r:id="rId53"/>
                </p:custDataLst>
              </p:nvPr>
            </p:nvSpPr>
            <p:spPr>
              <a:xfrm rot="10800000">
                <a:off x="2993" y="1736"/>
                <a:ext cx="1022" cy="517"/>
              </a:xfrm>
              <a:custGeom>
                <a:cxnLst>
                  <a:cxn ang="0">
                    <a:pos x="0" y="0"/>
                  </a:cxn>
                  <a:cxn ang="0">
                    <a:pos x="1022"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solid"/>
                <a:round/>
                <a:headEnd type="none" w="med" len="med"/>
                <a:tailEnd type="none" w="med" len="med"/>
              </a:ln>
            </p:spPr>
            <p:txBody>
              <a:bodyPr/>
              <a:lstStyle/>
              <a:p>
                <a:endParaRPr lang="zh-CN" altLang="en-US"/>
              </a:p>
            </p:txBody>
          </p:sp>
        </p:grpSp>
        <p:grpSp>
          <p:nvGrpSpPr>
            <p:cNvPr id="44045" name="Group 14"/>
            <p:cNvGrpSpPr/>
            <p:nvPr>
              <p:custDataLst>
                <p:tags r:id="rId54"/>
              </p:custDataLst>
            </p:nvPr>
          </p:nvGrpSpPr>
          <p:grpSpPr>
            <a:xfrm>
              <a:off x="1587" y="1638"/>
              <a:ext cx="2267" cy="567"/>
              <a:chOff x="2992" y="1230"/>
              <a:chExt cx="2044" cy="517"/>
            </a:xfrm>
          </p:grpSpPr>
          <p:sp>
            <p:nvSpPr>
              <p:cNvPr id="44046" name="Arc 15" descr="浅色下对角线"/>
              <p:cNvSpPr/>
              <p:nvPr>
                <p:custDataLst>
                  <p:tags r:id="rId55"/>
                </p:custDataLst>
              </p:nvPr>
            </p:nvSpPr>
            <p:spPr>
              <a:xfrm>
                <a:off x="4015" y="1230"/>
                <a:ext cx="1021" cy="517"/>
              </a:xfrm>
              <a:custGeom>
                <a:cxnLst>
                  <a:cxn ang="0">
                    <a:pos x="0" y="0"/>
                  </a:cxn>
                  <a:cxn ang="0">
                    <a:pos x="1021"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dash"/>
                <a:round/>
                <a:headEnd type="none" w="med" len="med"/>
                <a:tailEnd type="none" w="med" len="med"/>
              </a:ln>
            </p:spPr>
            <p:txBody>
              <a:bodyPr/>
              <a:lstStyle/>
              <a:p>
                <a:endParaRPr lang="zh-CN" altLang="en-US"/>
              </a:p>
            </p:txBody>
          </p:sp>
          <p:sp>
            <p:nvSpPr>
              <p:cNvPr id="44047" name="Arc 16" descr="浅色下对角线"/>
              <p:cNvSpPr/>
              <p:nvPr>
                <p:custDataLst>
                  <p:tags r:id="rId56"/>
                </p:custDataLst>
              </p:nvPr>
            </p:nvSpPr>
            <p:spPr>
              <a:xfrm rot="-5400000">
                <a:off x="3238" y="971"/>
                <a:ext cx="517" cy="1022"/>
              </a:xfrm>
              <a:custGeom>
                <a:cxnLst>
                  <a:cxn ang="0">
                    <a:pos x="0" y="0"/>
                  </a:cxn>
                  <a:cxn ang="0">
                    <a:pos x="517" y="1022"/>
                  </a:cxn>
                  <a:cxn ang="0">
                    <a:pos x="0" y="1022"/>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pattFill prst="ltDnDiag">
                <a:fgClr>
                  <a:schemeClr val="accent1"/>
                </a:fgClr>
                <a:bgClr>
                  <a:schemeClr val="bg1"/>
                </a:bgClr>
              </a:pattFill>
              <a:ln w="28575" cap="flat" cmpd="sng">
                <a:solidFill>
                  <a:schemeClr val="tx1"/>
                </a:solidFill>
                <a:prstDash val="dash"/>
                <a:round/>
                <a:headEnd type="none" w="med" len="med"/>
                <a:tailEnd type="none" w="med" len="med"/>
              </a:ln>
            </p:spPr>
            <p:txBody>
              <a:bodyPr/>
              <a:lstStyle/>
              <a:p>
                <a:endParaRPr lang="zh-CN" altLang="en-US"/>
              </a:p>
            </p:txBody>
          </p:sp>
        </p:grpSp>
      </p:grpSp>
      <p:sp>
        <p:nvSpPr>
          <p:cNvPr id="44048" name="Line 17" title=""/>
          <p:cNvSpPr/>
          <p:nvPr>
            <p:custDataLst>
              <p:tags r:id="rId57"/>
            </p:custDataLst>
          </p:nvPr>
        </p:nvSpPr>
        <p:spPr>
          <a:xfrm flipH="1">
            <a:off x="8502333" y="2700020"/>
            <a:ext cx="0" cy="3598863"/>
          </a:xfrm>
          <a:prstGeom prst="line">
            <a:avLst/>
          </a:prstGeom>
          <a:ln w="28575" cap="flat" cmpd="sng">
            <a:solidFill>
              <a:schemeClr val="tx1"/>
            </a:solidFill>
            <a:prstDash val="solid"/>
            <a:round/>
            <a:headEnd type="none" w="med" len="med"/>
            <a:tailEnd type="none" w="med" len="med"/>
          </a:ln>
        </p:spPr>
        <p:txBody>
          <a:bodyPr/>
          <a:lstStyle/>
          <a:p/>
        </p:txBody>
      </p:sp>
      <p:sp>
        <p:nvSpPr>
          <p:cNvPr id="44049" name="Oval 18" title=""/>
          <p:cNvSpPr/>
          <p:nvPr>
            <p:custDataLst>
              <p:tags r:id="rId58"/>
            </p:custDataLst>
          </p:nvPr>
        </p:nvSpPr>
        <p:spPr>
          <a:xfrm>
            <a:off x="7243445" y="2712720"/>
            <a:ext cx="2501900" cy="3598863"/>
          </a:xfrm>
          <a:prstGeom prst="ellipse">
            <a:avLst/>
          </a:prstGeom>
          <a:noFill/>
          <a:ln w="2857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sp>
        <p:nvSpPr>
          <p:cNvPr id="44050" name="Oval 19" title=""/>
          <p:cNvSpPr/>
          <p:nvPr>
            <p:custDataLst>
              <p:tags r:id="rId59"/>
            </p:custDataLst>
          </p:nvPr>
        </p:nvSpPr>
        <p:spPr>
          <a:xfrm>
            <a:off x="7891145" y="2700020"/>
            <a:ext cx="1225550" cy="3598863"/>
          </a:xfrm>
          <a:prstGeom prst="ellipse">
            <a:avLst/>
          </a:prstGeom>
          <a:noFill/>
          <a:ln w="2857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nvGrpSpPr>
          <p:cNvPr id="21" name="Group 26" title=""/>
          <p:cNvGrpSpPr/>
          <p:nvPr>
            <p:custDataLst>
              <p:tags r:id="rId60"/>
            </p:custDataLst>
          </p:nvPr>
        </p:nvGrpSpPr>
        <p:grpSpPr>
          <a:xfrm>
            <a:off x="6702108" y="3060383"/>
            <a:ext cx="3598863" cy="2808287"/>
            <a:chOff x="1587" y="1638"/>
            <a:chExt cx="2267" cy="1111"/>
          </a:xfrm>
        </p:grpSpPr>
        <p:grpSp>
          <p:nvGrpSpPr>
            <p:cNvPr id="44058" name="Group 27"/>
            <p:cNvGrpSpPr/>
            <p:nvPr>
              <p:custDataLst>
                <p:tags r:id="rId61"/>
              </p:custDataLst>
            </p:nvPr>
          </p:nvGrpSpPr>
          <p:grpSpPr>
            <a:xfrm>
              <a:off x="1588" y="2175"/>
              <a:ext cx="2260" cy="574"/>
              <a:chOff x="2993" y="1730"/>
              <a:chExt cx="2037" cy="523"/>
            </a:xfrm>
          </p:grpSpPr>
          <p:sp>
            <p:nvSpPr>
              <p:cNvPr id="44059" name="Arc 28" descr="浅色下对角线"/>
              <p:cNvSpPr>
                <a:spLocks noChangeAspect="1"/>
              </p:cNvSpPr>
              <p:nvPr>
                <p:custDataLst>
                  <p:tags r:id="rId62"/>
                </p:custDataLst>
              </p:nvPr>
            </p:nvSpPr>
            <p:spPr>
              <a:xfrm rot="5400000">
                <a:off x="4258" y="1481"/>
                <a:ext cx="523" cy="1021"/>
              </a:xfrm>
              <a:custGeom>
                <a:cxnLst>
                  <a:cxn ang="0">
                    <a:pos x="0" y="0"/>
                  </a:cxn>
                  <a:cxn ang="0">
                    <a:pos x="517" y="1021"/>
                  </a:cxn>
                  <a:cxn ang="0">
                    <a:pos x="0" y="1021"/>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8575" cap="flat" cmpd="sng">
                <a:solidFill>
                  <a:srgbClr val="FF0000"/>
                </a:solidFill>
                <a:prstDash val="solid"/>
                <a:round/>
                <a:headEnd type="none" w="med" len="med"/>
                <a:tailEnd type="none" w="med" len="med"/>
              </a:ln>
            </p:spPr>
            <p:txBody>
              <a:bodyPr/>
              <a:lstStyle/>
              <a:p>
                <a:endParaRPr lang="zh-CN" altLang="en-US"/>
              </a:p>
            </p:txBody>
          </p:sp>
          <p:sp>
            <p:nvSpPr>
              <p:cNvPr id="44060" name="Arc 29" descr="浅色下对角线"/>
              <p:cNvSpPr>
                <a:spLocks noChangeAspect="1"/>
              </p:cNvSpPr>
              <p:nvPr>
                <p:custDataLst>
                  <p:tags r:id="rId63"/>
                </p:custDataLst>
              </p:nvPr>
            </p:nvSpPr>
            <p:spPr>
              <a:xfrm rot="10800000">
                <a:off x="2993" y="1736"/>
                <a:ext cx="1022" cy="517"/>
              </a:xfrm>
              <a:custGeom>
                <a:cxnLst>
                  <a:cxn ang="0">
                    <a:pos x="0" y="0"/>
                  </a:cxn>
                  <a:cxn ang="0">
                    <a:pos x="1022"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8575" cap="flat" cmpd="sng">
                <a:solidFill>
                  <a:srgbClr val="FF0000"/>
                </a:solidFill>
                <a:prstDash val="solid"/>
                <a:round/>
                <a:headEnd type="none" w="med" len="med"/>
                <a:tailEnd type="none" w="med" len="med"/>
              </a:ln>
            </p:spPr>
            <p:txBody>
              <a:bodyPr/>
              <a:lstStyle/>
              <a:p>
                <a:endParaRPr lang="zh-CN" altLang="en-US"/>
              </a:p>
            </p:txBody>
          </p:sp>
        </p:grpSp>
        <p:grpSp>
          <p:nvGrpSpPr>
            <p:cNvPr id="44061" name="Group 30"/>
            <p:cNvGrpSpPr/>
            <p:nvPr>
              <p:custDataLst>
                <p:tags r:id="rId64"/>
              </p:custDataLst>
            </p:nvPr>
          </p:nvGrpSpPr>
          <p:grpSpPr>
            <a:xfrm>
              <a:off x="1587" y="1638"/>
              <a:ext cx="2267" cy="567"/>
              <a:chOff x="2992" y="1230"/>
              <a:chExt cx="2044" cy="517"/>
            </a:xfrm>
          </p:grpSpPr>
          <p:sp>
            <p:nvSpPr>
              <p:cNvPr id="44062" name="Arc 31" descr="浅色下对角线"/>
              <p:cNvSpPr/>
              <p:nvPr>
                <p:custDataLst>
                  <p:tags r:id="rId65"/>
                </p:custDataLst>
              </p:nvPr>
            </p:nvSpPr>
            <p:spPr>
              <a:xfrm>
                <a:off x="4015" y="1230"/>
                <a:ext cx="1021" cy="517"/>
              </a:xfrm>
              <a:custGeom>
                <a:cxnLst>
                  <a:cxn ang="0">
                    <a:pos x="0" y="0"/>
                  </a:cxn>
                  <a:cxn ang="0">
                    <a:pos x="1021" y="517"/>
                  </a:cxn>
                  <a:cxn ang="0">
                    <a:pos x="0" y="517"/>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8575" cap="flat" cmpd="sng">
                <a:solidFill>
                  <a:srgbClr val="FF0000"/>
                </a:solidFill>
                <a:prstDash val="dash"/>
                <a:round/>
                <a:headEnd type="none" w="med" len="med"/>
                <a:tailEnd type="none" w="med" len="med"/>
              </a:ln>
            </p:spPr>
            <p:txBody>
              <a:bodyPr/>
              <a:lstStyle/>
              <a:p>
                <a:endParaRPr lang="zh-CN" altLang="en-US"/>
              </a:p>
            </p:txBody>
          </p:sp>
          <p:sp>
            <p:nvSpPr>
              <p:cNvPr id="44063" name="Arc 32" descr="浅色下对角线"/>
              <p:cNvSpPr/>
              <p:nvPr>
                <p:custDataLst>
                  <p:tags r:id="rId66"/>
                </p:custDataLst>
              </p:nvPr>
            </p:nvSpPr>
            <p:spPr>
              <a:xfrm rot="-5400000">
                <a:off x="3238" y="971"/>
                <a:ext cx="517" cy="1022"/>
              </a:xfrm>
              <a:custGeom>
                <a:cxnLst>
                  <a:cxn ang="0">
                    <a:pos x="0" y="0"/>
                  </a:cxn>
                  <a:cxn ang="0">
                    <a:pos x="517" y="1022"/>
                  </a:cxn>
                  <a:cxn ang="0">
                    <a:pos x="0" y="1022"/>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8575" cap="flat" cmpd="sng">
                <a:solidFill>
                  <a:srgbClr val="FF0000"/>
                </a:solidFill>
                <a:prstDash val="dash"/>
                <a:round/>
                <a:headEnd type="none" w="med" len="med"/>
                <a:tailEnd type="none" w="med" len="med"/>
              </a:ln>
            </p:spPr>
            <p:txBody>
              <a:bodyPr/>
              <a:lstStyle/>
              <a:p>
                <a:endParaRPr lang="zh-CN" altLang="en-US"/>
              </a:p>
            </p:txBody>
          </p:sp>
        </p:grpSp>
      </p:grpSp>
      <p:sp>
        <p:nvSpPr>
          <p:cNvPr id="44064" name="Text Box 33" title=""/>
          <p:cNvSpPr txBox="1"/>
          <p:nvPr>
            <p:custDataLst>
              <p:tags r:id="rId67"/>
            </p:custDataLst>
          </p:nvPr>
        </p:nvSpPr>
        <p:spPr>
          <a:xfrm>
            <a:off x="8357870" y="2409825"/>
            <a:ext cx="347980" cy="368300"/>
          </a:xfrm>
          <a:prstGeom prst="rect">
            <a:avLst/>
          </a:prstGeom>
          <a:noFill/>
          <a:ln w="9525">
            <a:noFill/>
          </a:ln>
        </p:spPr>
        <p:txBody>
          <a:bodyPr wrap="none" anchor="t" anchorCtr="0">
            <a:spAutoFit/>
          </a:bodyPr>
          <a:lstStyle/>
          <a:p>
            <a:r>
              <a:rPr lang="en-GB" altLang="zh-CN" b="1">
                <a:latin typeface="Arial" panose="020b0604020202020204" pitchFamily="34" charset="0"/>
                <a:ea typeface="宋体" panose="02010600030101010101" pitchFamily="2" charset="-122"/>
              </a:rPr>
              <a:t>N</a:t>
            </a:r>
            <a:endParaRPr lang="en-US" altLang="zh-CN" b="1">
              <a:latin typeface="Arial" panose="020b0604020202020204" pitchFamily="34" charset="0"/>
              <a:ea typeface="宋体" panose="02010600030101010101" pitchFamily="2" charset="-122"/>
            </a:endParaRPr>
          </a:p>
        </p:txBody>
      </p:sp>
      <p:sp>
        <p:nvSpPr>
          <p:cNvPr id="44065" name="Text Box 34" title=""/>
          <p:cNvSpPr txBox="1"/>
          <p:nvPr>
            <p:custDataLst>
              <p:tags r:id="rId68"/>
            </p:custDataLst>
          </p:nvPr>
        </p:nvSpPr>
        <p:spPr>
          <a:xfrm>
            <a:off x="8357870" y="6272213"/>
            <a:ext cx="335280" cy="368300"/>
          </a:xfrm>
          <a:prstGeom prst="rect">
            <a:avLst/>
          </a:prstGeom>
          <a:noFill/>
          <a:ln w="9525">
            <a:noFill/>
          </a:ln>
        </p:spPr>
        <p:txBody>
          <a:bodyPr wrap="none" anchor="t" anchorCtr="0">
            <a:spAutoFit/>
          </a:bodyPr>
          <a:lstStyle/>
          <a:p>
            <a:r>
              <a:rPr lang="en-GB" altLang="zh-CN" b="1">
                <a:latin typeface="Arial" panose="020b0604020202020204" pitchFamily="34" charset="0"/>
                <a:ea typeface="宋体" panose="02010600030101010101" pitchFamily="2" charset="-122"/>
              </a:rPr>
              <a:t>S</a:t>
            </a:r>
            <a:endParaRPr lang="en-US" altLang="zh-CN" b="1">
              <a:latin typeface="Arial" panose="020b0604020202020204" pitchFamily="34" charset="0"/>
              <a:ea typeface="宋体" panose="02010600030101010101" pitchFamily="2" charset="-122"/>
            </a:endParaRPr>
          </a:p>
        </p:txBody>
      </p:sp>
      <p:sp>
        <p:nvSpPr>
          <p:cNvPr id="44066" name="Text Box 35" title=""/>
          <p:cNvSpPr txBox="1"/>
          <p:nvPr>
            <p:custDataLst>
              <p:tags r:id="rId69"/>
            </p:custDataLst>
          </p:nvPr>
        </p:nvSpPr>
        <p:spPr>
          <a:xfrm>
            <a:off x="9042083" y="4824095"/>
            <a:ext cx="642620" cy="368300"/>
          </a:xfrm>
          <a:prstGeom prst="rect">
            <a:avLst/>
          </a:prstGeom>
          <a:noFill/>
          <a:ln w="9525">
            <a:noFill/>
          </a:ln>
        </p:spPr>
        <p:txBody>
          <a:bodyPr wrap="none" anchor="t" anchorCtr="0">
            <a:spAutoFit/>
          </a:bodyPr>
          <a:lstStyle/>
          <a:p>
            <a:r>
              <a:rPr lang="zh-CN" altLang="en-GB" b="1">
                <a:latin typeface="Arial" panose="020b0604020202020204" pitchFamily="34" charset="0"/>
                <a:ea typeface="楷体_GB2312" pitchFamily="49" charset="-122"/>
              </a:rPr>
              <a:t>赤道</a:t>
            </a:r>
            <a:endParaRPr lang="zh-CN" altLang="en-US" b="1">
              <a:latin typeface="Arial" panose="020b0604020202020204" pitchFamily="34" charset="0"/>
              <a:ea typeface="楷体_GB2312" pitchFamily="49" charset="-122"/>
            </a:endParaRPr>
          </a:p>
        </p:txBody>
      </p:sp>
      <p:sp>
        <p:nvSpPr>
          <p:cNvPr id="22" name="Text Box 36" title=""/>
          <p:cNvSpPr txBox="1">
            <a:spLocks noChangeArrowheads="1"/>
          </p:cNvSpPr>
          <p:nvPr>
            <p:custDataLst>
              <p:tags r:id="rId70"/>
            </p:custDataLst>
          </p:nvPr>
        </p:nvSpPr>
        <p:spPr bwMode="auto">
          <a:xfrm>
            <a:off x="6690995" y="4047490"/>
            <a:ext cx="3611880" cy="831215"/>
          </a:xfrm>
          <a:prstGeom prst="rect">
            <a:avLst/>
          </a:prstGeom>
          <a:solidFill>
            <a:schemeClr val="accent4">
              <a:lumMod val="20000"/>
              <a:lumOff val="80000"/>
            </a:schemeClr>
          </a:solidFill>
          <a:ln w="9525">
            <a:solidFill>
              <a:schemeClr val="tx1"/>
            </a:solidFill>
            <a:prstDash val="dash"/>
            <a:miter lim="800000"/>
          </a:ln>
          <a:effectLst/>
        </p:spPr>
        <p:txBody>
          <a:bodyPr wrap="square">
            <a:noAutofit/>
          </a:bodyPr>
          <a:lstStyle/>
          <a:p>
            <a:pPr lvl="0" algn="l">
              <a:buClrTx/>
              <a:buSzTx/>
              <a:buFontTx/>
              <a:defRPr/>
            </a:pPr>
            <a:r>
              <a:rPr lang="zh-CN" altLang="en-US" sz="2400" b="1" noProof="0" smtClean="0">
                <a:effectLst/>
                <a:latin typeface="方正楷体_GBK" panose="03000509000000000000" charset="-122"/>
                <a:ea typeface="方正楷体_GBK" panose="03000509000000000000" charset="-122"/>
                <a:cs typeface="方正楷体_GBK" panose="03000509000000000000" charset="-122"/>
                <a:sym typeface="+mn-ea"/>
              </a:rPr>
              <a:t>从A到B的最短距离：先向东南-正东-东北</a:t>
            </a:r>
            <a:endParaRPr lang="zh-CN" altLang="en-US" sz="2400" b="1" noProof="0" smtClean="0">
              <a:effectLst/>
              <a:latin typeface="方正楷体_GBK" panose="03000509000000000000" charset="-122"/>
              <a:ea typeface="方正楷体_GBK" panose="03000509000000000000" charset="-122"/>
              <a:cs typeface="方正楷体_GBK" panose="03000509000000000000" charset="-122"/>
              <a:sym typeface="+mn-ea"/>
            </a:endParaRPr>
          </a:p>
        </p:txBody>
      </p:sp>
      <p:grpSp>
        <p:nvGrpSpPr>
          <p:cNvPr id="23" name="Group 23" title=""/>
          <p:cNvGrpSpPr/>
          <p:nvPr>
            <p:custDataLst>
              <p:tags r:id="rId71"/>
            </p:custDataLst>
          </p:nvPr>
        </p:nvGrpSpPr>
        <p:grpSpPr>
          <a:xfrm>
            <a:off x="8884920" y="5609908"/>
            <a:ext cx="384175" cy="368299"/>
            <a:chOff x="2966" y="2636"/>
            <a:chExt cx="242" cy="232"/>
          </a:xfrm>
        </p:grpSpPr>
        <p:sp>
          <p:nvSpPr>
            <p:cNvPr id="44055" name="Text Box 24"/>
            <p:cNvSpPr txBox="1"/>
            <p:nvPr>
              <p:custDataLst>
                <p:tags r:id="rId72"/>
              </p:custDataLst>
            </p:nvPr>
          </p:nvSpPr>
          <p:spPr>
            <a:xfrm>
              <a:off x="2989" y="2636"/>
              <a:ext cx="219" cy="232"/>
            </a:xfrm>
            <a:prstGeom prst="rect">
              <a:avLst/>
            </a:prstGeom>
            <a:noFill/>
            <a:ln w="9525">
              <a:noFill/>
            </a:ln>
          </p:spPr>
          <p:txBody>
            <a:bodyPr wrap="none" anchor="t" anchorCtr="0">
              <a:spAutoFit/>
            </a:bodyPr>
            <a:lstStyle/>
            <a:p>
              <a:r>
                <a:rPr lang="en-US" altLang="zh-CN" b="1">
                  <a:latin typeface="Arial" panose="020b0604020202020204" pitchFamily="34" charset="0"/>
                  <a:ea typeface="宋体" panose="02010600030101010101" pitchFamily="2" charset="-122"/>
                </a:rPr>
                <a:t>B</a:t>
              </a:r>
              <a:endParaRPr lang="en-US" altLang="zh-CN" b="1">
                <a:latin typeface="Arial" panose="020b0604020202020204" pitchFamily="34" charset="0"/>
                <a:ea typeface="宋体" panose="02010600030101010101" pitchFamily="2" charset="-122"/>
              </a:endParaRPr>
            </a:p>
          </p:txBody>
        </p:sp>
        <p:sp>
          <p:nvSpPr>
            <p:cNvPr id="44056" name="Oval 25"/>
            <p:cNvSpPr/>
            <p:nvPr>
              <p:custDataLst>
                <p:tags r:id="rId73"/>
              </p:custDataLst>
            </p:nvPr>
          </p:nvSpPr>
          <p:spPr>
            <a:xfrm>
              <a:off x="2966" y="2749"/>
              <a:ext cx="46" cy="46"/>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grpSp>
        <p:nvGrpSpPr>
          <p:cNvPr id="24" name="Group 20" title=""/>
          <p:cNvGrpSpPr/>
          <p:nvPr>
            <p:custDataLst>
              <p:tags r:id="rId74"/>
            </p:custDataLst>
          </p:nvPr>
        </p:nvGrpSpPr>
        <p:grpSpPr>
          <a:xfrm>
            <a:off x="8043545" y="5609908"/>
            <a:ext cx="384175" cy="368299"/>
            <a:chOff x="2966" y="2636"/>
            <a:chExt cx="242" cy="232"/>
          </a:xfrm>
        </p:grpSpPr>
        <p:sp>
          <p:nvSpPr>
            <p:cNvPr id="44052" name="Text Box 21"/>
            <p:cNvSpPr txBox="1"/>
            <p:nvPr>
              <p:custDataLst>
                <p:tags r:id="rId75"/>
              </p:custDataLst>
            </p:nvPr>
          </p:nvSpPr>
          <p:spPr>
            <a:xfrm>
              <a:off x="2989" y="2636"/>
              <a:ext cx="219" cy="232"/>
            </a:xfrm>
            <a:prstGeom prst="rect">
              <a:avLst/>
            </a:prstGeom>
            <a:noFill/>
            <a:ln w="9525">
              <a:noFill/>
            </a:ln>
          </p:spPr>
          <p:txBody>
            <a:bodyPr wrap="none" anchor="t" anchorCtr="0">
              <a:spAutoFit/>
            </a:bodyPr>
            <a:lstStyle/>
            <a:p>
              <a:r>
                <a:rPr lang="en-US" altLang="zh-CN" b="1">
                  <a:latin typeface="Arial" panose="020b0604020202020204" pitchFamily="34" charset="0"/>
                  <a:ea typeface="宋体" panose="02010600030101010101" pitchFamily="2" charset="-122"/>
                </a:rPr>
                <a:t>A</a:t>
              </a:r>
              <a:endParaRPr lang="en-US" altLang="zh-CN" b="1">
                <a:latin typeface="Arial" panose="020b0604020202020204" pitchFamily="34" charset="0"/>
                <a:ea typeface="宋体" panose="02010600030101010101" pitchFamily="2" charset="-122"/>
              </a:endParaRPr>
            </a:p>
          </p:txBody>
        </p:sp>
        <p:sp>
          <p:nvSpPr>
            <p:cNvPr id="44053" name="Oval 22"/>
            <p:cNvSpPr/>
            <p:nvPr>
              <p:custDataLst>
                <p:tags r:id="rId76"/>
              </p:custDataLst>
            </p:nvPr>
          </p:nvSpPr>
          <p:spPr>
            <a:xfrm>
              <a:off x="2966" y="2749"/>
              <a:ext cx="46" cy="46"/>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nchorCtr="0"/>
            <a:lstStyle/>
            <a:p>
              <a:endParaRPr lang="zh-CN" altLang="en-US">
                <a:latin typeface="Arial" panose="020b0604020202020204" pitchFamily="34" charset="0"/>
                <a:ea typeface="宋体" panose="02010600030101010101" pitchFamily="2" charset="-122"/>
              </a:endParaRPr>
            </a:p>
          </p:txBody>
        </p:sp>
      </p:grpSp>
      <p:sp>
        <p:nvSpPr>
          <p:cNvPr id="31" name="文本框 30" title=""/>
          <p:cNvSpPr txBox="1"/>
          <p:nvPr>
            <p:custDataLst>
              <p:tags r:id="rId77"/>
            </p:custDataLst>
          </p:nvPr>
        </p:nvSpPr>
        <p:spPr>
          <a:xfrm>
            <a:off x="439420" y="529590"/>
            <a:ext cx="657796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定最短航线和航向</a:t>
            </a: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18" presetClass="entr" presetSubtype="3"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trips(upRight)">
                                      <p:cBhvr>
                                        <p:cTn id="23" dur="500"/>
                                        <p:tgtEl>
                                          <p:spTgt spid="2"/>
                                        </p:tgtEl>
                                      </p:cBhvr>
                                    </p:animEffect>
                                  </p:childTnLst>
                                </p:cTn>
                              </p:par>
                            </p:childTnLst>
                          </p:cTn>
                        </p:par>
                      </p:childTnLst>
                    </p:cTn>
                  </p:par>
                  <p:par>
                    <p:cTn id="24" fill="hold" nodeType="clickPar">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childTnLst>
                    </p:cTn>
                  </p:par>
                  <p:par>
                    <p:cTn id="29" fill="hold" nodeType="clickPar">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ppt_x</p:attrName>
                                        </p:attrNameLst>
                                      </p:cBhvr>
                                      <p:tavLst>
                                        <p:tav tm="0">
                                          <p:val>
                                            <p:strVal val="#ppt_x"/>
                                          </p:val>
                                        </p:tav>
                                        <p:tav tm="100000">
                                          <p:val>
                                            <p:strVal val="#ppt_x"/>
                                          </p:val>
                                        </p:tav>
                                      </p:tavLst>
                                    </p:anim>
                                    <p:anim calcmode="lin" valueType="num">
                                      <p:cBhvr>
                                        <p:cTn id="4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p:stCondLst>
                              <p:cond delay="0"/>
                            </p:stCondLst>
                            <p:childTnLst>
                              <p:par>
                                <p:cTn id="49" presetID="18" presetClass="entr" presetSubtype="3"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strips(upRight)">
                                      <p:cBhvr>
                                        <p:cTn id="51" dur="500"/>
                                        <p:tgtEl>
                                          <p:spTgt spid="20"/>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left)">
                                      <p:cBhvr>
                                        <p:cTn id="56" dur="500"/>
                                        <p:tgtEl>
                                          <p:spTgt spid="21"/>
                                        </p:tgtEl>
                                      </p:cBhvr>
                                    </p:animEffect>
                                  </p:childTnLst>
                                </p:cTn>
                              </p:par>
                            </p:childTnLst>
                          </p:cTn>
                        </p:par>
                      </p:childTnLst>
                    </p:cTn>
                  </p:par>
                  <p:par>
                    <p:cTn id="57" fill="hold" nodeType="clickPar">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ppt_x</p:attrName>
                                        </p:attrNameLst>
                                      </p:cBhvr>
                                      <p:tavLst>
                                        <p:tav tm="0">
                                          <p:val>
                                            <p:strVal val="#ppt_x"/>
                                          </p:val>
                                        </p:tav>
                                        <p:tav tm="100000">
                                          <p:val>
                                            <p:strVal val="#ppt_x"/>
                                          </p:val>
                                        </p:tav>
                                      </p:tavLst>
                                    </p:anim>
                                    <p:anim calcmode="lin" valueType="num">
                                      <p:cBhvr>
                                        <p:cTn id="6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animBg="1"/>
    </p:bld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grpSp>
        <p:nvGrpSpPr>
          <p:cNvPr id="3" name="组合 2" title=""/>
          <p:cNvGrpSpPr/>
          <p:nvPr>
            <p:custDataLst>
              <p:tags r:id="rId3"/>
            </p:custDataLst>
          </p:nvPr>
        </p:nvGrpSpPr>
        <p:grpSpPr>
          <a:xfrm>
            <a:off x="7283136" y="3220471"/>
            <a:ext cx="3950328" cy="950480"/>
            <a:chOff x="527307" y="2895600"/>
            <a:chExt cx="3950328" cy="950480"/>
          </a:xfrm>
        </p:grpSpPr>
        <p:grpSp>
          <p:nvGrpSpPr>
            <p:cNvPr id="36" name="组合 35"/>
            <p:cNvGrpSpPr/>
            <p:nvPr>
              <p:custDataLst>
                <p:tags r:id="rId4"/>
              </p:custDataLst>
            </p:nvPr>
          </p:nvGrpSpPr>
          <p:grpSpPr>
            <a:xfrm>
              <a:off x="527307" y="2895600"/>
              <a:ext cx="3950328" cy="950480"/>
              <a:chOff x="527307" y="2895600"/>
              <a:chExt cx="3950328" cy="950480"/>
            </a:xfrm>
          </p:grpSpPr>
          <p:sp>
            <p:nvSpPr>
              <p:cNvPr id="38" name="任意多边形: 形状 37"/>
              <p:cNvSpPr/>
              <p:nvPr>
                <p:custDataLst>
                  <p:tags r:id="rId5"/>
                </p:custDataLst>
              </p:nvPr>
            </p:nvSpPr>
            <p:spPr>
              <a:xfrm>
                <a:off x="527307" y="2895600"/>
                <a:ext cx="3950328" cy="475240"/>
              </a:xfrm>
              <a:custGeom>
                <a:gdLst>
                  <a:gd name="connsiteX0" fmla="*/ 1975164 w 3950328"/>
                  <a:gd name="connsiteY0" fmla="*/ 0 h 475240"/>
                  <a:gd name="connsiteX1" fmla="*/ 3950328 w 3950328"/>
                  <a:gd name="connsiteY1" fmla="*/ 475240 h 475240"/>
                  <a:gd name="connsiteX2" fmla="*/ 0 w 3950328"/>
                  <a:gd name="connsiteY2" fmla="*/ 475240 h 475240"/>
                  <a:gd name="connsiteX3" fmla="*/ 1975164 w 3950328"/>
                  <a:gd name="connsiteY3" fmla="*/ 0 h 475240"/>
                </a:gdLst>
                <a:cxnLst>
                  <a:cxn ang="0">
                    <a:pos x="connsiteX0" y="connsiteY0"/>
                  </a:cxn>
                  <a:cxn ang="0">
                    <a:pos x="connsiteX1" y="connsiteY1"/>
                  </a:cxn>
                  <a:cxn ang="0">
                    <a:pos x="connsiteX2" y="connsiteY2"/>
                  </a:cxn>
                  <a:cxn ang="0">
                    <a:pos x="connsiteX3" y="connsiteY3"/>
                  </a:cxn>
                </a:cxnLst>
                <a:rect l="l" t="t" r="r" b="b"/>
                <a:pathLst>
                  <a:path w="3950328" h="475240">
                    <a:moveTo>
                      <a:pt x="1975164" y="0"/>
                    </a:moveTo>
                    <a:cubicBezTo>
                      <a:pt x="3066017" y="0"/>
                      <a:pt x="3950328" y="212772"/>
                      <a:pt x="3950328" y="475240"/>
                    </a:cubicBezTo>
                    <a:lnTo>
                      <a:pt x="0" y="475240"/>
                    </a:lnTo>
                    <a:cubicBezTo>
                      <a:pt x="0" y="212772"/>
                      <a:pt x="884311" y="0"/>
                      <a:pt x="1975164" y="0"/>
                    </a:cubicBezTo>
                    <a:close/>
                  </a:path>
                </a:pathLst>
              </a:cu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39" name="任意多边形: 形状 38"/>
              <p:cNvSpPr/>
              <p:nvPr>
                <p:custDataLst>
                  <p:tags r:id="rId6"/>
                </p:custDataLst>
              </p:nvPr>
            </p:nvSpPr>
            <p:spPr>
              <a:xfrm>
                <a:off x="527307" y="3370840"/>
                <a:ext cx="3950328" cy="475240"/>
              </a:xfrm>
              <a:custGeom>
                <a:gdLst>
                  <a:gd name="connsiteX0" fmla="*/ 0 w 3950328"/>
                  <a:gd name="connsiteY0" fmla="*/ 0 h 475240"/>
                  <a:gd name="connsiteX1" fmla="*/ 3950328 w 3950328"/>
                  <a:gd name="connsiteY1" fmla="*/ 0 h 475240"/>
                  <a:gd name="connsiteX2" fmla="*/ 1975164 w 3950328"/>
                  <a:gd name="connsiteY2" fmla="*/ 475240 h 475240"/>
                  <a:gd name="connsiteX3" fmla="*/ 0 w 3950328"/>
                  <a:gd name="connsiteY3" fmla="*/ 0 h 475240"/>
                </a:gdLst>
                <a:cxnLst>
                  <a:cxn ang="0">
                    <a:pos x="connsiteX0" y="connsiteY0"/>
                  </a:cxn>
                  <a:cxn ang="0">
                    <a:pos x="connsiteX1" y="connsiteY1"/>
                  </a:cxn>
                  <a:cxn ang="0">
                    <a:pos x="connsiteX2" y="connsiteY2"/>
                  </a:cxn>
                  <a:cxn ang="0">
                    <a:pos x="connsiteX3" y="connsiteY3"/>
                  </a:cxn>
                </a:cxnLst>
                <a:rect l="l" t="t" r="r" b="b"/>
                <a:pathLst>
                  <a:path w="3950328" h="475240">
                    <a:moveTo>
                      <a:pt x="0" y="0"/>
                    </a:moveTo>
                    <a:lnTo>
                      <a:pt x="3950328" y="0"/>
                    </a:lnTo>
                    <a:cubicBezTo>
                      <a:pt x="3950328" y="262468"/>
                      <a:pt x="3066017" y="475240"/>
                      <a:pt x="1975164" y="475240"/>
                    </a:cubicBezTo>
                    <a:cubicBezTo>
                      <a:pt x="884311" y="475240"/>
                      <a:pt x="0" y="262468"/>
                      <a:pt x="0" y="0"/>
                    </a:cubicBezTo>
                    <a:close/>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grpSp>
        <p:cxnSp>
          <p:nvCxnSpPr>
            <p:cNvPr id="37" name="直接连接符 36"/>
            <p:cNvCxnSpPr/>
            <p:nvPr>
              <p:custDataLst>
                <p:tags r:id="rId7"/>
              </p:custDataLst>
            </p:nvPr>
          </p:nvCxnSpPr>
          <p:spPr>
            <a:xfrm>
              <a:off x="540007" y="3370840"/>
              <a:ext cx="391451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椭圆 8" title=""/>
          <p:cNvSpPr/>
          <p:nvPr>
            <p:custDataLst>
              <p:tags r:id="rId8"/>
            </p:custDataLst>
          </p:nvPr>
        </p:nvSpPr>
        <p:spPr>
          <a:xfrm>
            <a:off x="7283136" y="1720547"/>
            <a:ext cx="3950328" cy="3950328"/>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grpSp>
        <p:nvGrpSpPr>
          <p:cNvPr id="12" name="组合 11" title=""/>
          <p:cNvGrpSpPr/>
          <p:nvPr>
            <p:custDataLst>
              <p:tags r:id="rId9"/>
            </p:custDataLst>
          </p:nvPr>
        </p:nvGrpSpPr>
        <p:grpSpPr>
          <a:xfrm>
            <a:off x="7798835" y="2042863"/>
            <a:ext cx="2885878" cy="694366"/>
            <a:chOff x="679707" y="3048000"/>
            <a:chExt cx="3950328" cy="950480"/>
          </a:xfrm>
        </p:grpSpPr>
        <p:sp>
          <p:nvSpPr>
            <p:cNvPr id="33" name="任意多边形: 形状 32"/>
            <p:cNvSpPr/>
            <p:nvPr>
              <p:custDataLst>
                <p:tags r:id="rId10"/>
              </p:custDataLst>
            </p:nvPr>
          </p:nvSpPr>
          <p:spPr>
            <a:xfrm>
              <a:off x="679707" y="3048000"/>
              <a:ext cx="3950328" cy="475240"/>
            </a:xfrm>
            <a:custGeom>
              <a:gdLst>
                <a:gd name="connsiteX0" fmla="*/ 1975164 w 3950328"/>
                <a:gd name="connsiteY0" fmla="*/ 0 h 475240"/>
                <a:gd name="connsiteX1" fmla="*/ 3950328 w 3950328"/>
                <a:gd name="connsiteY1" fmla="*/ 475240 h 475240"/>
                <a:gd name="connsiteX2" fmla="*/ 0 w 3950328"/>
                <a:gd name="connsiteY2" fmla="*/ 475240 h 475240"/>
                <a:gd name="connsiteX3" fmla="*/ 1975164 w 3950328"/>
                <a:gd name="connsiteY3" fmla="*/ 0 h 475240"/>
              </a:gdLst>
              <a:cxnLst>
                <a:cxn ang="0">
                  <a:pos x="connsiteX0" y="connsiteY0"/>
                </a:cxn>
                <a:cxn ang="0">
                  <a:pos x="connsiteX1" y="connsiteY1"/>
                </a:cxn>
                <a:cxn ang="0">
                  <a:pos x="connsiteX2" y="connsiteY2"/>
                </a:cxn>
                <a:cxn ang="0">
                  <a:pos x="connsiteX3" y="connsiteY3"/>
                </a:cxn>
              </a:cxnLst>
              <a:rect l="l" t="t" r="r" b="b"/>
              <a:pathLst>
                <a:path w="3950328" h="475240">
                  <a:moveTo>
                    <a:pt x="1975164" y="0"/>
                  </a:moveTo>
                  <a:cubicBezTo>
                    <a:pt x="3066017" y="0"/>
                    <a:pt x="3950328" y="212772"/>
                    <a:pt x="3950328" y="475240"/>
                  </a:cubicBezTo>
                  <a:lnTo>
                    <a:pt x="0" y="475240"/>
                  </a:lnTo>
                  <a:cubicBezTo>
                    <a:pt x="0" y="212772"/>
                    <a:pt x="884311" y="0"/>
                    <a:pt x="1975164" y="0"/>
                  </a:cubicBezTo>
                  <a:close/>
                </a:path>
              </a:pathLst>
            </a:cu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34" name="任意多边形: 形状 33"/>
            <p:cNvSpPr/>
            <p:nvPr>
              <p:custDataLst>
                <p:tags r:id="rId11"/>
              </p:custDataLst>
            </p:nvPr>
          </p:nvSpPr>
          <p:spPr>
            <a:xfrm>
              <a:off x="679707" y="3523240"/>
              <a:ext cx="3950328" cy="475240"/>
            </a:xfrm>
            <a:custGeom>
              <a:gdLst>
                <a:gd name="connsiteX0" fmla="*/ 0 w 3950328"/>
                <a:gd name="connsiteY0" fmla="*/ 0 h 475240"/>
                <a:gd name="connsiteX1" fmla="*/ 3950328 w 3950328"/>
                <a:gd name="connsiteY1" fmla="*/ 0 h 475240"/>
                <a:gd name="connsiteX2" fmla="*/ 1975164 w 3950328"/>
                <a:gd name="connsiteY2" fmla="*/ 475240 h 475240"/>
                <a:gd name="connsiteX3" fmla="*/ 0 w 3950328"/>
                <a:gd name="connsiteY3" fmla="*/ 0 h 475240"/>
              </a:gdLst>
              <a:cxnLst>
                <a:cxn ang="0">
                  <a:pos x="connsiteX0" y="connsiteY0"/>
                </a:cxn>
                <a:cxn ang="0">
                  <a:pos x="connsiteX1" y="connsiteY1"/>
                </a:cxn>
                <a:cxn ang="0">
                  <a:pos x="connsiteX2" y="connsiteY2"/>
                </a:cxn>
                <a:cxn ang="0">
                  <a:pos x="connsiteX3" y="connsiteY3"/>
                </a:cxn>
              </a:cxnLst>
              <a:rect l="l" t="t" r="r" b="b"/>
              <a:pathLst>
                <a:path w="3950328" h="475240">
                  <a:moveTo>
                    <a:pt x="0" y="0"/>
                  </a:moveTo>
                  <a:lnTo>
                    <a:pt x="3950328" y="0"/>
                  </a:lnTo>
                  <a:cubicBezTo>
                    <a:pt x="3950328" y="262468"/>
                    <a:pt x="3066017" y="475240"/>
                    <a:pt x="1975164" y="475240"/>
                  </a:cubicBezTo>
                  <a:cubicBezTo>
                    <a:pt x="884311" y="475240"/>
                    <a:pt x="0" y="262468"/>
                    <a:pt x="0" y="0"/>
                  </a:cubicBezTo>
                  <a:close/>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cxnSp>
          <p:nvCxnSpPr>
            <p:cNvPr id="35" name="直接连接符 34"/>
            <p:cNvCxnSpPr/>
            <p:nvPr>
              <p:custDataLst>
                <p:tags r:id="rId12"/>
              </p:custDataLst>
            </p:nvPr>
          </p:nvCxnSpPr>
          <p:spPr>
            <a:xfrm>
              <a:off x="692407" y="3523240"/>
              <a:ext cx="391451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title=""/>
          <p:cNvGrpSpPr/>
          <p:nvPr>
            <p:custDataLst>
              <p:tags r:id="rId13"/>
            </p:custDataLst>
          </p:nvPr>
        </p:nvGrpSpPr>
        <p:grpSpPr>
          <a:xfrm rot="5400000" flipH="1">
            <a:off x="7283136" y="3220471"/>
            <a:ext cx="3950328" cy="950480"/>
            <a:chOff x="679707" y="3048000"/>
            <a:chExt cx="3950328" cy="950480"/>
          </a:xfrm>
        </p:grpSpPr>
        <p:sp>
          <p:nvSpPr>
            <p:cNvPr id="31" name="任意多边形: 形状 30"/>
            <p:cNvSpPr/>
            <p:nvPr>
              <p:custDataLst>
                <p:tags r:id="rId14"/>
              </p:custDataLst>
            </p:nvPr>
          </p:nvSpPr>
          <p:spPr>
            <a:xfrm>
              <a:off x="679707" y="3048000"/>
              <a:ext cx="3950328" cy="475240"/>
            </a:xfrm>
            <a:custGeom>
              <a:gdLst>
                <a:gd name="connsiteX0" fmla="*/ 1975164 w 3950328"/>
                <a:gd name="connsiteY0" fmla="*/ 0 h 475240"/>
                <a:gd name="connsiteX1" fmla="*/ 3950328 w 3950328"/>
                <a:gd name="connsiteY1" fmla="*/ 475240 h 475240"/>
                <a:gd name="connsiteX2" fmla="*/ 0 w 3950328"/>
                <a:gd name="connsiteY2" fmla="*/ 475240 h 475240"/>
                <a:gd name="connsiteX3" fmla="*/ 1975164 w 3950328"/>
                <a:gd name="connsiteY3" fmla="*/ 0 h 475240"/>
              </a:gdLst>
              <a:cxnLst>
                <a:cxn ang="0">
                  <a:pos x="connsiteX0" y="connsiteY0"/>
                </a:cxn>
                <a:cxn ang="0">
                  <a:pos x="connsiteX1" y="connsiteY1"/>
                </a:cxn>
                <a:cxn ang="0">
                  <a:pos x="connsiteX2" y="connsiteY2"/>
                </a:cxn>
                <a:cxn ang="0">
                  <a:pos x="connsiteX3" y="connsiteY3"/>
                </a:cxn>
              </a:cxnLst>
              <a:rect l="l" t="t" r="r" b="b"/>
              <a:pathLst>
                <a:path w="3950328" h="475240">
                  <a:moveTo>
                    <a:pt x="1975164" y="0"/>
                  </a:moveTo>
                  <a:cubicBezTo>
                    <a:pt x="3066017" y="0"/>
                    <a:pt x="3950328" y="212772"/>
                    <a:pt x="3950328" y="475240"/>
                  </a:cubicBezTo>
                  <a:lnTo>
                    <a:pt x="0" y="475240"/>
                  </a:lnTo>
                  <a:cubicBezTo>
                    <a:pt x="0" y="212772"/>
                    <a:pt x="884311" y="0"/>
                    <a:pt x="1975164" y="0"/>
                  </a:cubicBezTo>
                  <a:close/>
                </a:path>
              </a:pathLst>
            </a:cu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32" name="任意多边形: 形状 31"/>
            <p:cNvSpPr/>
            <p:nvPr>
              <p:custDataLst>
                <p:tags r:id="rId15"/>
              </p:custDataLst>
            </p:nvPr>
          </p:nvSpPr>
          <p:spPr>
            <a:xfrm>
              <a:off x="679707" y="3523240"/>
              <a:ext cx="3950328" cy="475240"/>
            </a:xfrm>
            <a:custGeom>
              <a:gdLst>
                <a:gd name="connsiteX0" fmla="*/ 0 w 3950328"/>
                <a:gd name="connsiteY0" fmla="*/ 0 h 475240"/>
                <a:gd name="connsiteX1" fmla="*/ 3950328 w 3950328"/>
                <a:gd name="connsiteY1" fmla="*/ 0 h 475240"/>
                <a:gd name="connsiteX2" fmla="*/ 1975164 w 3950328"/>
                <a:gd name="connsiteY2" fmla="*/ 475240 h 475240"/>
                <a:gd name="connsiteX3" fmla="*/ 0 w 3950328"/>
                <a:gd name="connsiteY3" fmla="*/ 0 h 475240"/>
              </a:gdLst>
              <a:cxnLst>
                <a:cxn ang="0">
                  <a:pos x="connsiteX0" y="connsiteY0"/>
                </a:cxn>
                <a:cxn ang="0">
                  <a:pos x="connsiteX1" y="connsiteY1"/>
                </a:cxn>
                <a:cxn ang="0">
                  <a:pos x="connsiteX2" y="connsiteY2"/>
                </a:cxn>
                <a:cxn ang="0">
                  <a:pos x="connsiteX3" y="connsiteY3"/>
                </a:cxn>
              </a:cxnLst>
              <a:rect l="l" t="t" r="r" b="b"/>
              <a:pathLst>
                <a:path w="3950328" h="475240">
                  <a:moveTo>
                    <a:pt x="0" y="0"/>
                  </a:moveTo>
                  <a:lnTo>
                    <a:pt x="3950328" y="0"/>
                  </a:lnTo>
                  <a:cubicBezTo>
                    <a:pt x="3950328" y="262468"/>
                    <a:pt x="3066017" y="475240"/>
                    <a:pt x="1975164" y="475240"/>
                  </a:cubicBezTo>
                  <a:cubicBezTo>
                    <a:pt x="884311" y="475240"/>
                    <a:pt x="0" y="262468"/>
                    <a:pt x="0" y="0"/>
                  </a:cubicBezTo>
                  <a:close/>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grpSp>
      <p:sp>
        <p:nvSpPr>
          <p:cNvPr id="14" name="椭圆 13" title=""/>
          <p:cNvSpPr/>
          <p:nvPr>
            <p:custDataLst>
              <p:tags r:id="rId16"/>
            </p:custDataLst>
          </p:nvPr>
        </p:nvSpPr>
        <p:spPr>
          <a:xfrm>
            <a:off x="8187996" y="4050667"/>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15" name="椭圆 14" title=""/>
          <p:cNvSpPr/>
          <p:nvPr>
            <p:custDataLst>
              <p:tags r:id="rId17"/>
            </p:custDataLst>
          </p:nvPr>
        </p:nvSpPr>
        <p:spPr>
          <a:xfrm>
            <a:off x="10089009" y="4066099"/>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16" name="文本框 56" title=""/>
          <p:cNvSpPr txBox="1"/>
          <p:nvPr>
            <p:custDataLst>
              <p:tags r:id="rId18"/>
            </p:custDataLst>
          </p:nvPr>
        </p:nvSpPr>
        <p:spPr>
          <a:xfrm>
            <a:off x="9040100" y="1322543"/>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N</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sp>
        <p:nvSpPr>
          <p:cNvPr id="17" name="文本框 58" title=""/>
          <p:cNvSpPr txBox="1"/>
          <p:nvPr>
            <p:custDataLst>
              <p:tags r:id="rId19"/>
            </p:custDataLst>
          </p:nvPr>
        </p:nvSpPr>
        <p:spPr>
          <a:xfrm>
            <a:off x="9052933" y="5697550"/>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S</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sp>
        <p:nvSpPr>
          <p:cNvPr id="18" name="文本框 60" title=""/>
          <p:cNvSpPr txBox="1"/>
          <p:nvPr>
            <p:custDataLst>
              <p:tags r:id="rId20"/>
            </p:custDataLst>
          </p:nvPr>
        </p:nvSpPr>
        <p:spPr>
          <a:xfrm>
            <a:off x="8031577" y="4105784"/>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A</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sp>
        <p:nvSpPr>
          <p:cNvPr id="19" name="文本框 62" title=""/>
          <p:cNvSpPr txBox="1"/>
          <p:nvPr>
            <p:custDataLst>
              <p:tags r:id="rId21"/>
            </p:custDataLst>
          </p:nvPr>
        </p:nvSpPr>
        <p:spPr>
          <a:xfrm>
            <a:off x="7994100" y="2673293"/>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tx1">
                    <a:lumMod val="65000"/>
                    <a:lumOff val="35000"/>
                  </a:schemeClr>
                </a:solidFill>
                <a:latin typeface="华文楷体" panose="02010600040101010101" charset="-122"/>
                <a:ea typeface="华文楷体" panose="02010600040101010101" charset="-122"/>
              </a:rPr>
              <a:t>乙</a:t>
            </a:r>
            <a:endParaRPr lang="zh-CN" altLang="en-US" b="1">
              <a:solidFill>
                <a:schemeClr val="tx1">
                  <a:lumMod val="65000"/>
                  <a:lumOff val="35000"/>
                </a:schemeClr>
              </a:solidFill>
              <a:latin typeface="华文楷体" panose="02010600040101010101" charset="-122"/>
              <a:ea typeface="华文楷体" panose="02010600040101010101" charset="-122"/>
            </a:endParaRPr>
          </a:p>
        </p:txBody>
      </p:sp>
      <p:sp>
        <p:nvSpPr>
          <p:cNvPr id="20" name="文本框 64" title=""/>
          <p:cNvSpPr txBox="1"/>
          <p:nvPr>
            <p:custDataLst>
              <p:tags r:id="rId22"/>
            </p:custDataLst>
          </p:nvPr>
        </p:nvSpPr>
        <p:spPr>
          <a:xfrm>
            <a:off x="8471234" y="4787462"/>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C</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sp>
        <p:nvSpPr>
          <p:cNvPr id="21" name="文本框 72" title=""/>
          <p:cNvSpPr txBox="1"/>
          <p:nvPr>
            <p:custDataLst>
              <p:tags r:id="rId23"/>
            </p:custDataLst>
          </p:nvPr>
        </p:nvSpPr>
        <p:spPr>
          <a:xfrm>
            <a:off x="9220467" y="3524113"/>
            <a:ext cx="731273"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rgbClr val="4F0FBD"/>
                </a:solidFill>
                <a:latin typeface="华文楷体" panose="02010600040101010101" charset="-122"/>
                <a:ea typeface="华文楷体" panose="02010600040101010101" charset="-122"/>
              </a:rPr>
              <a:t>地心</a:t>
            </a:r>
            <a:endParaRPr lang="zh-CN" altLang="en-US" b="1">
              <a:solidFill>
                <a:srgbClr val="4F0FBD"/>
              </a:solidFill>
              <a:latin typeface="华文楷体" panose="02010600040101010101" charset="-122"/>
              <a:ea typeface="华文楷体" panose="02010600040101010101" charset="-122"/>
            </a:endParaRPr>
          </a:p>
        </p:txBody>
      </p:sp>
      <p:sp>
        <p:nvSpPr>
          <p:cNvPr id="22" name="文本框 5" title=""/>
          <p:cNvSpPr txBox="1"/>
          <p:nvPr>
            <p:custDataLst>
              <p:tags r:id="rId24"/>
            </p:custDataLst>
          </p:nvPr>
        </p:nvSpPr>
        <p:spPr>
          <a:xfrm>
            <a:off x="11220716" y="3508941"/>
            <a:ext cx="731273"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rgbClr val="4F0FBD"/>
                </a:solidFill>
                <a:latin typeface="华文楷体" panose="02010600040101010101" charset="-122"/>
                <a:ea typeface="华文楷体" panose="02010600040101010101" charset="-122"/>
              </a:rPr>
              <a:t>赤道</a:t>
            </a:r>
            <a:endParaRPr lang="zh-CN" altLang="en-US" b="1">
              <a:solidFill>
                <a:srgbClr val="4F0FBD"/>
              </a:solidFill>
              <a:latin typeface="华文楷体" panose="02010600040101010101" charset="-122"/>
              <a:ea typeface="华文楷体" panose="02010600040101010101" charset="-122"/>
            </a:endParaRPr>
          </a:p>
        </p:txBody>
      </p:sp>
      <p:cxnSp>
        <p:nvCxnSpPr>
          <p:cNvPr id="23" name="直接连接符 22" title=""/>
          <p:cNvCxnSpPr>
            <a:stCxn id="9" idx="6"/>
            <a:endCxn id="38" idx="2"/>
          </p:cNvCxnSpPr>
          <p:nvPr>
            <p:custDataLst>
              <p:tags r:id="rId25"/>
            </p:custDataLst>
          </p:nvPr>
        </p:nvCxnSpPr>
        <p:spPr>
          <a:xfrm flipH="1">
            <a:off x="7283136" y="3695711"/>
            <a:ext cx="3950328"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title=""/>
          <p:cNvCxnSpPr/>
          <p:nvPr>
            <p:custDataLst>
              <p:tags r:id="rId26"/>
            </p:custDataLst>
          </p:nvPr>
        </p:nvCxnSpPr>
        <p:spPr>
          <a:xfrm flipH="1">
            <a:off x="8783060" y="3230587"/>
            <a:ext cx="950480" cy="940364"/>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24" name="椭圆 23" title=""/>
          <p:cNvSpPr/>
          <p:nvPr>
            <p:custDataLst>
              <p:tags r:id="rId27"/>
            </p:custDataLst>
          </p:nvPr>
        </p:nvSpPr>
        <p:spPr>
          <a:xfrm>
            <a:off x="9205874" y="3643285"/>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50" name="文本框 62" title=""/>
          <p:cNvSpPr txBox="1"/>
          <p:nvPr>
            <p:custDataLst>
              <p:tags r:id="rId28"/>
            </p:custDataLst>
          </p:nvPr>
        </p:nvSpPr>
        <p:spPr>
          <a:xfrm>
            <a:off x="9938809" y="4129561"/>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B</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sp>
        <p:nvSpPr>
          <p:cNvPr id="51" name="椭圆 50" title=""/>
          <p:cNvSpPr/>
          <p:nvPr>
            <p:custDataLst>
              <p:tags r:id="rId29"/>
            </p:custDataLst>
          </p:nvPr>
        </p:nvSpPr>
        <p:spPr>
          <a:xfrm>
            <a:off x="8842464" y="4919702"/>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52" name="椭圆 51" title=""/>
          <p:cNvSpPr/>
          <p:nvPr>
            <p:custDataLst>
              <p:tags r:id="rId30"/>
            </p:custDataLst>
          </p:nvPr>
        </p:nvSpPr>
        <p:spPr>
          <a:xfrm>
            <a:off x="9599912" y="4747765"/>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53" name="文本框 64" title=""/>
          <p:cNvSpPr txBox="1"/>
          <p:nvPr>
            <p:custDataLst>
              <p:tags r:id="rId31"/>
            </p:custDataLst>
          </p:nvPr>
        </p:nvSpPr>
        <p:spPr>
          <a:xfrm>
            <a:off x="9655025" y="4615525"/>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D</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sp>
        <p:nvSpPr>
          <p:cNvPr id="54" name="文本框 62" title=""/>
          <p:cNvSpPr txBox="1"/>
          <p:nvPr>
            <p:custDataLst>
              <p:tags r:id="rId32"/>
            </p:custDataLst>
          </p:nvPr>
        </p:nvSpPr>
        <p:spPr>
          <a:xfrm>
            <a:off x="8670857" y="1710438"/>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a:solidFill>
                  <a:schemeClr val="tx1">
                    <a:lumMod val="65000"/>
                    <a:lumOff val="35000"/>
                  </a:schemeClr>
                </a:solidFill>
                <a:latin typeface="华文楷体" panose="02010600040101010101" charset="-122"/>
                <a:ea typeface="华文楷体" panose="02010600040101010101" charset="-122"/>
              </a:rPr>
              <a:t>甲</a:t>
            </a:r>
            <a:endParaRPr lang="zh-CN" altLang="en-US" b="1">
              <a:solidFill>
                <a:schemeClr val="tx1">
                  <a:lumMod val="65000"/>
                  <a:lumOff val="35000"/>
                </a:schemeClr>
              </a:solidFill>
              <a:latin typeface="华文楷体" panose="02010600040101010101" charset="-122"/>
              <a:ea typeface="华文楷体" panose="02010600040101010101" charset="-122"/>
            </a:endParaRPr>
          </a:p>
        </p:txBody>
      </p:sp>
      <p:sp>
        <p:nvSpPr>
          <p:cNvPr id="55" name="椭圆 54" title=""/>
          <p:cNvSpPr/>
          <p:nvPr>
            <p:custDataLst>
              <p:tags r:id="rId33"/>
            </p:custDataLst>
          </p:nvPr>
        </p:nvSpPr>
        <p:spPr>
          <a:xfrm>
            <a:off x="9806422" y="2647180"/>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56" name="椭圆 55" title=""/>
          <p:cNvSpPr/>
          <p:nvPr>
            <p:custDataLst>
              <p:tags r:id="rId34"/>
            </p:custDataLst>
          </p:nvPr>
        </p:nvSpPr>
        <p:spPr>
          <a:xfrm>
            <a:off x="10378650" y="2530936"/>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57" name="文本框 62" title=""/>
          <p:cNvSpPr txBox="1"/>
          <p:nvPr>
            <p:custDataLst>
              <p:tags r:id="rId35"/>
            </p:custDataLst>
          </p:nvPr>
        </p:nvSpPr>
        <p:spPr>
          <a:xfrm>
            <a:off x="9650003" y="2722936"/>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E</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sp>
        <p:nvSpPr>
          <p:cNvPr id="58" name="文本框 62" title=""/>
          <p:cNvSpPr txBox="1"/>
          <p:nvPr>
            <p:custDataLst>
              <p:tags r:id="rId36"/>
            </p:custDataLst>
          </p:nvPr>
        </p:nvSpPr>
        <p:spPr>
          <a:xfrm>
            <a:off x="10218128" y="2611122"/>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F</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cxnSp>
        <p:nvCxnSpPr>
          <p:cNvPr id="60" name="连接符: 曲线 59" title=""/>
          <p:cNvCxnSpPr/>
          <p:nvPr>
            <p:custDataLst>
              <p:tags r:id="rId37"/>
            </p:custDataLst>
          </p:nvPr>
        </p:nvCxnSpPr>
        <p:spPr>
          <a:xfrm rot="16200000" flipV="1">
            <a:off x="9182150" y="3144716"/>
            <a:ext cx="23777" cy="1907232"/>
          </a:xfrm>
          <a:prstGeom prst="curvedConnector3">
            <a:avLst>
              <a:gd name="adj1" fmla="val -263095"/>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任意多边形: 形状 87" title=""/>
          <p:cNvSpPr/>
          <p:nvPr>
            <p:custDataLst>
              <p:tags r:id="rId38"/>
            </p:custDataLst>
          </p:nvPr>
        </p:nvSpPr>
        <p:spPr>
          <a:xfrm>
            <a:off x="9853613" y="2587625"/>
            <a:ext cx="574675" cy="115888"/>
          </a:xfrm>
          <a:custGeom>
            <a:gdLst>
              <a:gd name="connsiteX0" fmla="*/ 574675 w 574675"/>
              <a:gd name="connsiteY0" fmla="*/ 0 h 115888"/>
              <a:gd name="connsiteX1" fmla="*/ 458787 w 574675"/>
              <a:gd name="connsiteY1" fmla="*/ 36513 h 115888"/>
              <a:gd name="connsiteX2" fmla="*/ 303212 w 574675"/>
              <a:gd name="connsiteY2" fmla="*/ 71438 h 115888"/>
              <a:gd name="connsiteX3" fmla="*/ 122237 w 574675"/>
              <a:gd name="connsiteY3" fmla="*/ 100013 h 115888"/>
              <a:gd name="connsiteX4" fmla="*/ 0 w 574675"/>
              <a:gd name="connsiteY4" fmla="*/ 115888 h 115888"/>
            </a:gdLst>
            <a:cxnLst>
              <a:cxn ang="0">
                <a:pos x="connsiteX0" y="connsiteY0"/>
              </a:cxn>
              <a:cxn ang="0">
                <a:pos x="connsiteX1" y="connsiteY1"/>
              </a:cxn>
              <a:cxn ang="0">
                <a:pos x="connsiteX2" y="connsiteY2"/>
              </a:cxn>
              <a:cxn ang="0">
                <a:pos x="connsiteX3" y="connsiteY3"/>
              </a:cxn>
              <a:cxn ang="0">
                <a:pos x="connsiteX4" y="connsiteY4"/>
              </a:cxn>
            </a:cxnLst>
            <a:rect l="l" t="t" r="r" b="b"/>
            <a:pathLst>
              <a:path w="574675" h="115888">
                <a:moveTo>
                  <a:pt x="574675" y="0"/>
                </a:moveTo>
                <a:cubicBezTo>
                  <a:pt x="539353" y="12303"/>
                  <a:pt x="504031" y="24607"/>
                  <a:pt x="458787" y="36513"/>
                </a:cubicBezTo>
                <a:cubicBezTo>
                  <a:pt x="413543" y="48419"/>
                  <a:pt x="359304" y="60855"/>
                  <a:pt x="303212" y="71438"/>
                </a:cubicBezTo>
                <a:cubicBezTo>
                  <a:pt x="247120" y="82021"/>
                  <a:pt x="172772" y="92605"/>
                  <a:pt x="122237" y="100013"/>
                </a:cubicBezTo>
                <a:cubicBezTo>
                  <a:pt x="71702" y="107421"/>
                  <a:pt x="35851" y="111654"/>
                  <a:pt x="0" y="115888"/>
                </a:cubicBezTo>
              </a:path>
            </a:pathLst>
          </a:custGeom>
          <a:noFill/>
          <a:ln w="28575">
            <a:solidFill>
              <a:srgbClr val="C00000"/>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sp>
        <p:nvSpPr>
          <p:cNvPr id="90" name="任意多边形: 形状 89" title=""/>
          <p:cNvSpPr/>
          <p:nvPr>
            <p:custDataLst>
              <p:tags r:id="rId39"/>
            </p:custDataLst>
          </p:nvPr>
        </p:nvSpPr>
        <p:spPr>
          <a:xfrm>
            <a:off x="8898406" y="4808823"/>
            <a:ext cx="752132" cy="862673"/>
          </a:xfrm>
          <a:custGeom>
            <a:gdLst>
              <a:gd name="connsiteX0" fmla="*/ 752132 w 752132"/>
              <a:gd name="connsiteY0" fmla="*/ 0 h 862673"/>
              <a:gd name="connsiteX1" fmla="*/ 728011 w 752132"/>
              <a:gd name="connsiteY1" fmla="*/ 131568 h 862673"/>
              <a:gd name="connsiteX2" fmla="*/ 703890 w 752132"/>
              <a:gd name="connsiteY2" fmla="*/ 258751 h 862673"/>
              <a:gd name="connsiteX3" fmla="*/ 662227 w 752132"/>
              <a:gd name="connsiteY3" fmla="*/ 416633 h 862673"/>
              <a:gd name="connsiteX4" fmla="*/ 611793 w 752132"/>
              <a:gd name="connsiteY4" fmla="*/ 570130 h 862673"/>
              <a:gd name="connsiteX5" fmla="*/ 548201 w 752132"/>
              <a:gd name="connsiteY5" fmla="*/ 701698 h 862673"/>
              <a:gd name="connsiteX6" fmla="*/ 506538 w 752132"/>
              <a:gd name="connsiteY6" fmla="*/ 769675 h 862673"/>
              <a:gd name="connsiteX7" fmla="*/ 449525 w 752132"/>
              <a:gd name="connsiteY7" fmla="*/ 826688 h 862673"/>
              <a:gd name="connsiteX8" fmla="*/ 377162 w 752132"/>
              <a:gd name="connsiteY8" fmla="*/ 859580 h 862673"/>
              <a:gd name="connsiteX9" fmla="*/ 293836 w 752132"/>
              <a:gd name="connsiteY9" fmla="*/ 848616 h 862673"/>
              <a:gd name="connsiteX10" fmla="*/ 199545 w 752132"/>
              <a:gd name="connsiteY10" fmla="*/ 747747 h 862673"/>
              <a:gd name="connsiteX11" fmla="*/ 140339 w 752132"/>
              <a:gd name="connsiteY11" fmla="*/ 640299 h 862673"/>
              <a:gd name="connsiteX12" fmla="*/ 85519 w 752132"/>
              <a:gd name="connsiteY12" fmla="*/ 495574 h 862673"/>
              <a:gd name="connsiteX13" fmla="*/ 39470 w 752132"/>
              <a:gd name="connsiteY13" fmla="*/ 359620 h 862673"/>
              <a:gd name="connsiteX14" fmla="*/ 10964 w 752132"/>
              <a:gd name="connsiteY14" fmla="*/ 223666 h 862673"/>
              <a:gd name="connsiteX15" fmla="*/ 0 w 752132"/>
              <a:gd name="connsiteY15" fmla="*/ 155689 h 8626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132" h="862672">
                <a:moveTo>
                  <a:pt x="752132" y="0"/>
                </a:moveTo>
                <a:cubicBezTo>
                  <a:pt x="744091" y="44221"/>
                  <a:pt x="736051" y="88443"/>
                  <a:pt x="728011" y="131568"/>
                </a:cubicBezTo>
                <a:cubicBezTo>
                  <a:pt x="719971" y="174693"/>
                  <a:pt x="714854" y="211240"/>
                  <a:pt x="703890" y="258751"/>
                </a:cubicBezTo>
                <a:cubicBezTo>
                  <a:pt x="692926" y="306262"/>
                  <a:pt x="677576" y="364737"/>
                  <a:pt x="662227" y="416633"/>
                </a:cubicBezTo>
                <a:cubicBezTo>
                  <a:pt x="646877" y="468530"/>
                  <a:pt x="630797" y="522619"/>
                  <a:pt x="611793" y="570130"/>
                </a:cubicBezTo>
                <a:cubicBezTo>
                  <a:pt x="592789" y="617641"/>
                  <a:pt x="565743" y="668441"/>
                  <a:pt x="548201" y="701698"/>
                </a:cubicBezTo>
                <a:cubicBezTo>
                  <a:pt x="530659" y="734955"/>
                  <a:pt x="522984" y="748844"/>
                  <a:pt x="506538" y="769675"/>
                </a:cubicBezTo>
                <a:cubicBezTo>
                  <a:pt x="490092" y="790506"/>
                  <a:pt x="471088" y="811704"/>
                  <a:pt x="449525" y="826688"/>
                </a:cubicBezTo>
                <a:cubicBezTo>
                  <a:pt x="427962" y="841672"/>
                  <a:pt x="403110" y="855925"/>
                  <a:pt x="377162" y="859580"/>
                </a:cubicBezTo>
                <a:cubicBezTo>
                  <a:pt x="351214" y="863235"/>
                  <a:pt x="323439" y="867255"/>
                  <a:pt x="293836" y="848616"/>
                </a:cubicBezTo>
                <a:cubicBezTo>
                  <a:pt x="264233" y="829977"/>
                  <a:pt x="225128" y="782466"/>
                  <a:pt x="199545" y="747747"/>
                </a:cubicBezTo>
                <a:cubicBezTo>
                  <a:pt x="173962" y="713028"/>
                  <a:pt x="159343" y="682328"/>
                  <a:pt x="140339" y="640299"/>
                </a:cubicBezTo>
                <a:cubicBezTo>
                  <a:pt x="121335" y="598270"/>
                  <a:pt x="102330" y="542354"/>
                  <a:pt x="85519" y="495574"/>
                </a:cubicBezTo>
                <a:cubicBezTo>
                  <a:pt x="68708" y="448794"/>
                  <a:pt x="51896" y="404938"/>
                  <a:pt x="39470" y="359620"/>
                </a:cubicBezTo>
                <a:cubicBezTo>
                  <a:pt x="27044" y="314302"/>
                  <a:pt x="17542" y="257654"/>
                  <a:pt x="10964" y="223666"/>
                </a:cubicBezTo>
                <a:cubicBezTo>
                  <a:pt x="4386" y="189678"/>
                  <a:pt x="2193" y="172683"/>
                  <a:pt x="0" y="155689"/>
                </a:cubicBezTo>
              </a:path>
            </a:pathLst>
          </a:custGeom>
          <a:noFill/>
          <a:ln w="28575">
            <a:solidFill>
              <a:srgbClr val="C00000"/>
            </a:solidFill>
            <a:headEnd type="triangle"/>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sp>
        <p:nvSpPr>
          <p:cNvPr id="26" name="文本框 25" title=""/>
          <p:cNvSpPr txBox="1"/>
          <p:nvPr>
            <p:custDataLst>
              <p:tags r:id="rId40"/>
            </p:custDataLst>
          </p:nvPr>
        </p:nvSpPr>
        <p:spPr>
          <a:xfrm>
            <a:off x="438148" y="1182896"/>
            <a:ext cx="6779859" cy="5077460"/>
          </a:xfrm>
          <a:prstGeom prst="rect">
            <a:avLst/>
          </a:prstGeom>
          <a:solidFill>
            <a:schemeClr val="accent4">
              <a:lumMod val="20000"/>
              <a:lumOff val="80000"/>
            </a:schemeClr>
          </a:solidFill>
          <a:ln>
            <a:solidFill>
              <a:schemeClr val="tx1"/>
            </a:solidFill>
          </a:ln>
        </p:spPr>
        <p:txBody>
          <a:bodyPr wrap="square">
            <a:spAutoFit/>
          </a:bodyPr>
          <a:lstStyle/>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rPr>
              <a:t>①两点在赤道上（</a:t>
            </a:r>
            <a:r>
              <a:rPr lang="en-US" altLang="zh-CN" sz="2400" b="1">
                <a:latin typeface="方正黑体_GBK" panose="03000509000000000000" charset="-122"/>
                <a:ea typeface="方正黑体_GBK" panose="03000509000000000000" charset="-122"/>
                <a:cs typeface="方正黑体_GBK" panose="03000509000000000000" charset="-122"/>
              </a:rPr>
              <a:t>AB</a:t>
            </a:r>
            <a:r>
              <a:rPr lang="zh-CN" altLang="en-US" sz="2400" b="1">
                <a:latin typeface="方正黑体_GBK" panose="03000509000000000000" charset="-122"/>
                <a:ea typeface="方正黑体_GBK" panose="03000509000000000000" charset="-122"/>
                <a:cs typeface="方正黑体_GBK" panose="03000509000000000000" charset="-122"/>
              </a:rPr>
              <a:t>），沿</a:t>
            </a:r>
            <a:r>
              <a:rPr lang="en-US" altLang="zh-CN" sz="2400" b="1">
                <a:latin typeface="方正黑体_GBK" panose="03000509000000000000" charset="-122"/>
                <a:ea typeface="方正黑体_GBK" panose="03000509000000000000" charset="-122"/>
                <a:cs typeface="方正黑体_GBK" panose="03000509000000000000" charset="-122"/>
              </a:rPr>
              <a:t>_______________ </a:t>
            </a:r>
            <a:r>
              <a:rPr lang="zh-CN" altLang="en-US" sz="2400" b="1">
                <a:latin typeface="方正黑体_GBK" panose="03000509000000000000" charset="-122"/>
                <a:ea typeface="方正黑体_GBK" panose="03000509000000000000" charset="-122"/>
                <a:cs typeface="方正黑体_GBK" panose="03000509000000000000" charset="-122"/>
              </a:rPr>
              <a:t>飞行即为最短航线。</a:t>
            </a:r>
            <a:endParaRPr lang="zh-CN" altLang="en-US"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rPr>
              <a:t>②两点在同一经线上（</a:t>
            </a:r>
            <a:r>
              <a:rPr lang="en-US" altLang="zh-CN" sz="2400" b="1">
                <a:latin typeface="方正黑体_GBK" panose="03000509000000000000" charset="-122"/>
                <a:ea typeface="方正黑体_GBK" panose="03000509000000000000" charset="-122"/>
                <a:cs typeface="方正黑体_GBK" panose="03000509000000000000" charset="-122"/>
              </a:rPr>
              <a:t>CG</a:t>
            </a:r>
            <a:r>
              <a:rPr lang="zh-CN" altLang="en-US" sz="2400" b="1">
                <a:latin typeface="方正黑体_GBK" panose="03000509000000000000" charset="-122"/>
                <a:ea typeface="方正黑体_GBK" panose="03000509000000000000" charset="-122"/>
                <a:cs typeface="方正黑体_GBK" panose="03000509000000000000" charset="-122"/>
              </a:rPr>
              <a:t>），沿</a:t>
            </a:r>
            <a:r>
              <a:rPr lang="en-US" altLang="zh-CN" sz="2400" b="1">
                <a:latin typeface="方正黑体_GBK" panose="03000509000000000000" charset="-122"/>
                <a:ea typeface="方正黑体_GBK" panose="03000509000000000000" charset="-122"/>
                <a:cs typeface="方正黑体_GBK" panose="03000509000000000000" charset="-122"/>
              </a:rPr>
              <a:t>_____</a:t>
            </a:r>
            <a:r>
              <a:rPr lang="zh-CN" altLang="en-US" sz="2400" b="1">
                <a:latin typeface="方正黑体_GBK" panose="03000509000000000000" charset="-122"/>
                <a:ea typeface="方正黑体_GBK" panose="03000509000000000000" charset="-122"/>
                <a:cs typeface="方正黑体_GBK" panose="03000509000000000000" charset="-122"/>
              </a:rPr>
              <a:t>飞行即为最短航线。</a:t>
            </a:r>
            <a:endParaRPr lang="zh-CN" altLang="en-US"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rPr>
              <a:t>③两点在相对经线上（</a:t>
            </a:r>
            <a:r>
              <a:rPr lang="en-US" altLang="zh-CN" sz="2400" b="1">
                <a:latin typeface="方正黑体_GBK" panose="03000509000000000000" charset="-122"/>
                <a:ea typeface="方正黑体_GBK" panose="03000509000000000000" charset="-122"/>
                <a:cs typeface="方正黑体_GBK" panose="03000509000000000000" charset="-122"/>
              </a:rPr>
              <a:t>C</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D</a:t>
            </a:r>
            <a:r>
              <a:rPr lang="zh-CN" altLang="en-US" sz="2400" b="1">
                <a:latin typeface="方正黑体_GBK" panose="03000509000000000000" charset="-122"/>
                <a:ea typeface="方正黑体_GBK" panose="03000509000000000000" charset="-122"/>
                <a:cs typeface="方正黑体_GBK" panose="03000509000000000000" charset="-122"/>
              </a:rPr>
              <a:t>），先往</a:t>
            </a:r>
            <a:r>
              <a:rPr lang="en-US" altLang="zh-CN" sz="2400" b="1">
                <a:latin typeface="方正黑体_GBK" panose="03000509000000000000" charset="-122"/>
                <a:ea typeface="方正黑体_GBK" panose="03000509000000000000" charset="-122"/>
                <a:cs typeface="方正黑体_GBK" panose="03000509000000000000" charset="-122"/>
              </a:rPr>
              <a:t>_____</a:t>
            </a:r>
            <a:r>
              <a:rPr lang="zh-CN" altLang="en-US" sz="2400" b="1">
                <a:latin typeface="方正黑体_GBK" panose="03000509000000000000" charset="-122"/>
                <a:ea typeface="方正黑体_GBK" panose="03000509000000000000" charset="-122"/>
                <a:cs typeface="方正黑体_GBK" panose="03000509000000000000" charset="-122"/>
              </a:rPr>
              <a:t>飞行，过</a:t>
            </a:r>
            <a:r>
              <a:rPr lang="en-US" altLang="zh-CN" sz="2400" b="1">
                <a:latin typeface="方正黑体_GBK" panose="03000509000000000000" charset="-122"/>
                <a:ea typeface="方正黑体_GBK" panose="03000509000000000000" charset="-122"/>
                <a:cs typeface="方正黑体_GBK" panose="03000509000000000000" charset="-122"/>
              </a:rPr>
              <a:t>_______</a:t>
            </a:r>
            <a:r>
              <a:rPr lang="zh-CN" altLang="en-US" sz="2400" b="1">
                <a:latin typeface="方正黑体_GBK" panose="03000509000000000000" charset="-122"/>
                <a:ea typeface="方正黑体_GBK" panose="03000509000000000000" charset="-122"/>
                <a:cs typeface="方正黑体_GBK" panose="03000509000000000000" charset="-122"/>
              </a:rPr>
              <a:t>后，再往</a:t>
            </a:r>
            <a:r>
              <a:rPr lang="en-US" altLang="zh-CN" sz="2400" b="1">
                <a:latin typeface="方正黑体_GBK" panose="03000509000000000000" charset="-122"/>
                <a:ea typeface="方正黑体_GBK" panose="03000509000000000000" charset="-122"/>
                <a:cs typeface="方正黑体_GBK" panose="03000509000000000000" charset="-122"/>
              </a:rPr>
              <a:t>_____</a:t>
            </a:r>
            <a:r>
              <a:rPr lang="zh-CN" altLang="en-US" sz="2400" b="1">
                <a:latin typeface="方正黑体_GBK" panose="03000509000000000000" charset="-122"/>
                <a:ea typeface="方正黑体_GBK" panose="03000509000000000000" charset="-122"/>
                <a:cs typeface="方正黑体_GBK" panose="03000509000000000000" charset="-122"/>
              </a:rPr>
              <a:t>飞行即为最短航线。</a:t>
            </a:r>
            <a:endParaRPr lang="en-US" altLang="zh-CN"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rPr>
              <a:t>④两点不在相对经线上（甲→乙），先往</a:t>
            </a:r>
            <a:r>
              <a:rPr lang="en-US" altLang="zh-CN" sz="2400" b="1">
                <a:latin typeface="方正黑体_GBK" panose="03000509000000000000" charset="-122"/>
                <a:ea typeface="方正黑体_GBK" panose="03000509000000000000" charset="-122"/>
                <a:cs typeface="方正黑体_GBK" panose="03000509000000000000" charset="-122"/>
              </a:rPr>
              <a:t>_____</a:t>
            </a:r>
            <a:r>
              <a:rPr lang="zh-CN" altLang="en-US" sz="2400" b="1">
                <a:latin typeface="方正黑体_GBK" panose="03000509000000000000" charset="-122"/>
                <a:ea typeface="方正黑体_GBK" panose="03000509000000000000" charset="-122"/>
                <a:cs typeface="方正黑体_GBK" panose="03000509000000000000" charset="-122"/>
              </a:rPr>
              <a:t>，再往</a:t>
            </a:r>
            <a:r>
              <a:rPr lang="en-US" altLang="zh-CN" sz="2400" b="1">
                <a:latin typeface="方正黑体_GBK" panose="03000509000000000000" charset="-122"/>
                <a:ea typeface="方正黑体_GBK" panose="03000509000000000000" charset="-122"/>
                <a:cs typeface="方正黑体_GBK" panose="03000509000000000000" charset="-122"/>
              </a:rPr>
              <a:t>_____</a:t>
            </a:r>
            <a:r>
              <a:rPr lang="zh-CN" altLang="en-US" sz="2400" b="1">
                <a:latin typeface="方正黑体_GBK" panose="03000509000000000000" charset="-122"/>
                <a:ea typeface="方正黑体_GBK" panose="03000509000000000000" charset="-122"/>
                <a:cs typeface="方正黑体_GBK" panose="03000509000000000000" charset="-122"/>
              </a:rPr>
              <a:t>，再往</a:t>
            </a:r>
            <a:r>
              <a:rPr lang="en-US" altLang="zh-CN" sz="2400" b="1">
                <a:latin typeface="方正黑体_GBK" panose="03000509000000000000" charset="-122"/>
                <a:ea typeface="方正黑体_GBK" panose="03000509000000000000" charset="-122"/>
                <a:cs typeface="方正黑体_GBK" panose="03000509000000000000" charset="-122"/>
              </a:rPr>
              <a:t>_____</a:t>
            </a:r>
            <a:r>
              <a:rPr lang="zh-CN" altLang="en-US" sz="2400" b="1">
                <a:latin typeface="方正黑体_GBK" panose="03000509000000000000" charset="-122"/>
                <a:ea typeface="方正黑体_GBK" panose="03000509000000000000" charset="-122"/>
                <a:cs typeface="方正黑体_GBK" panose="03000509000000000000" charset="-122"/>
              </a:rPr>
              <a:t>即为最短航线。</a:t>
            </a:r>
            <a:endParaRPr lang="en-US" altLang="zh-CN"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400" b="1" u="sng">
                <a:solidFill>
                  <a:srgbClr val="FF0000"/>
                </a:solidFill>
                <a:latin typeface="方正黑体_GBK" panose="03000509000000000000" charset="-122"/>
                <a:ea typeface="方正黑体_GBK" panose="03000509000000000000" charset="-122"/>
                <a:cs typeface="方正黑体_GBK" panose="03000509000000000000" charset="-122"/>
              </a:rPr>
              <a:t>（关键在于两点谁东谁西）</a:t>
            </a:r>
            <a:endParaRPr lang="zh-CN" altLang="en-US" sz="2400" b="1" u="sng">
              <a:solidFill>
                <a:srgbClr val="FF0000"/>
              </a:solidFill>
              <a:latin typeface="方正黑体_GBK" panose="03000509000000000000" charset="-122"/>
              <a:ea typeface="方正黑体_GBK" panose="03000509000000000000" charset="-122"/>
              <a:cs typeface="方正黑体_GBK" panose="03000509000000000000" charset="-122"/>
            </a:endParaRPr>
          </a:p>
        </p:txBody>
      </p:sp>
      <p:sp>
        <p:nvSpPr>
          <p:cNvPr id="27" name="文本框 26" title=""/>
          <p:cNvSpPr txBox="1"/>
          <p:nvPr>
            <p:custDataLst>
              <p:tags r:id="rId41"/>
            </p:custDataLst>
          </p:nvPr>
        </p:nvSpPr>
        <p:spPr>
          <a:xfrm>
            <a:off x="4412915" y="1306049"/>
            <a:ext cx="2331419" cy="460375"/>
          </a:xfrm>
          <a:prstGeom prst="rect">
            <a:avLst/>
          </a:prstGeom>
          <a:noFill/>
        </p:spPr>
        <p:txBody>
          <a:bodyPr wrap="square">
            <a:spAutoFit/>
          </a:bodyPr>
          <a:lstStyle/>
          <a:p>
            <a:pPr algn="ctr"/>
            <a:r>
              <a:rPr lang="zh-CN" altLang="en-US" sz="2400" b="1">
                <a:solidFill>
                  <a:srgbClr val="FF0000"/>
                </a:solidFill>
                <a:latin typeface="方正黑体_GBK" panose="03000509000000000000" charset="-122"/>
                <a:ea typeface="方正黑体_GBK" panose="03000509000000000000" charset="-122"/>
              </a:rPr>
              <a:t>赤道大圆的劣弧</a:t>
            </a:r>
            <a:endParaRPr lang="zh-CN" altLang="en-US" sz="2400" b="1">
              <a:solidFill>
                <a:srgbClr val="FF0000"/>
              </a:solidFill>
              <a:latin typeface="方正黑体_GBK" panose="03000509000000000000" charset="-122"/>
              <a:ea typeface="方正黑体_GBK" panose="03000509000000000000" charset="-122"/>
            </a:endParaRPr>
          </a:p>
        </p:txBody>
      </p:sp>
      <p:sp>
        <p:nvSpPr>
          <p:cNvPr id="28" name="椭圆 27" title=""/>
          <p:cNvSpPr/>
          <p:nvPr>
            <p:custDataLst>
              <p:tags r:id="rId42"/>
            </p:custDataLst>
          </p:nvPr>
        </p:nvSpPr>
        <p:spPr>
          <a:xfrm>
            <a:off x="8769768" y="4426780"/>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29" name="文本框 64" title=""/>
          <p:cNvSpPr txBox="1"/>
          <p:nvPr>
            <p:custDataLst>
              <p:tags r:id="rId43"/>
            </p:custDataLst>
          </p:nvPr>
        </p:nvSpPr>
        <p:spPr>
          <a:xfrm>
            <a:off x="8407319" y="4287218"/>
            <a:ext cx="417689" cy="3683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solidFill>
                  <a:schemeClr val="tx1">
                    <a:lumMod val="65000"/>
                    <a:lumOff val="35000"/>
                  </a:schemeClr>
                </a:solidFill>
                <a:latin typeface="华文楷体" panose="02010600040101010101" charset="-122"/>
                <a:ea typeface="华文楷体" panose="02010600040101010101" charset="-122"/>
              </a:rPr>
              <a:t>G</a:t>
            </a:r>
            <a:endParaRPr lang="en-US" altLang="zh-CN" b="1">
              <a:solidFill>
                <a:schemeClr val="tx1">
                  <a:lumMod val="65000"/>
                  <a:lumOff val="35000"/>
                </a:schemeClr>
              </a:solidFill>
              <a:latin typeface="华文楷体" panose="02010600040101010101" charset="-122"/>
              <a:ea typeface="华文楷体" panose="02010600040101010101" charset="-122"/>
            </a:endParaRPr>
          </a:p>
        </p:txBody>
      </p:sp>
      <p:sp>
        <p:nvSpPr>
          <p:cNvPr id="30" name="任意多边形: 形状 27" title=""/>
          <p:cNvSpPr/>
          <p:nvPr>
            <p:custDataLst>
              <p:tags r:id="rId44"/>
            </p:custDataLst>
          </p:nvPr>
        </p:nvSpPr>
        <p:spPr>
          <a:xfrm>
            <a:off x="8823052" y="4490250"/>
            <a:ext cx="69639" cy="457200"/>
          </a:xfrm>
          <a:custGeom>
            <a:gdLst>
              <a:gd name="connsiteX0" fmla="*/ 69639 w 69639"/>
              <a:gd name="connsiteY0" fmla="*/ 457200 h 457200"/>
              <a:gd name="connsiteX1" fmla="*/ 45417 w 69639"/>
              <a:gd name="connsiteY1" fmla="*/ 348198 h 457200"/>
              <a:gd name="connsiteX2" fmla="*/ 33306 w 69639"/>
              <a:gd name="connsiteY2" fmla="*/ 263419 h 457200"/>
              <a:gd name="connsiteX3" fmla="*/ 18167 w 69639"/>
              <a:gd name="connsiteY3" fmla="*/ 166529 h 457200"/>
              <a:gd name="connsiteX4" fmla="*/ 6055 w 69639"/>
              <a:gd name="connsiteY4" fmla="*/ 72667 h 457200"/>
              <a:gd name="connsiteX5" fmla="*/ 0 w 69639"/>
              <a:gd name="connsiteY5" fmla="*/ 0 h 457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9" h="457200">
                <a:moveTo>
                  <a:pt x="69639" y="457200"/>
                </a:moveTo>
                <a:cubicBezTo>
                  <a:pt x="60555" y="418847"/>
                  <a:pt x="51472" y="380495"/>
                  <a:pt x="45417" y="348198"/>
                </a:cubicBezTo>
                <a:cubicBezTo>
                  <a:pt x="39362" y="315901"/>
                  <a:pt x="37848" y="293697"/>
                  <a:pt x="33306" y="263419"/>
                </a:cubicBezTo>
                <a:cubicBezTo>
                  <a:pt x="28764" y="233141"/>
                  <a:pt x="22709" y="198321"/>
                  <a:pt x="18167" y="166529"/>
                </a:cubicBezTo>
                <a:cubicBezTo>
                  <a:pt x="13625" y="134737"/>
                  <a:pt x="9083" y="100422"/>
                  <a:pt x="6055" y="72667"/>
                </a:cubicBezTo>
                <a:cubicBezTo>
                  <a:pt x="3027" y="44912"/>
                  <a:pt x="1513" y="22456"/>
                  <a:pt x="0" y="0"/>
                </a:cubicBezTo>
              </a:path>
            </a:pathLst>
          </a:custGeom>
          <a:noFill/>
          <a:ln w="28575">
            <a:solidFill>
              <a:srgbClr val="C00000"/>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sp>
        <p:nvSpPr>
          <p:cNvPr id="40" name="文本框 39" title=""/>
          <p:cNvSpPr txBox="1"/>
          <p:nvPr>
            <p:custDataLst>
              <p:tags r:id="rId45"/>
            </p:custDataLst>
          </p:nvPr>
        </p:nvSpPr>
        <p:spPr>
          <a:xfrm>
            <a:off x="4964574" y="2401074"/>
            <a:ext cx="828675"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经线</a:t>
            </a:r>
            <a:endParaRPr lang="zh-CN" altLang="en-US" b="1">
              <a:solidFill>
                <a:srgbClr val="FF0000"/>
              </a:solidFill>
              <a:latin typeface="方正黑体_GBK" panose="03000509000000000000" charset="-122"/>
              <a:ea typeface="方正黑体_GBK" panose="03000509000000000000" charset="-122"/>
            </a:endParaRPr>
          </a:p>
        </p:txBody>
      </p:sp>
      <p:sp>
        <p:nvSpPr>
          <p:cNvPr id="41" name="文本框 40" title=""/>
          <p:cNvSpPr txBox="1"/>
          <p:nvPr>
            <p:custDataLst>
              <p:tags r:id="rId46"/>
            </p:custDataLst>
          </p:nvPr>
        </p:nvSpPr>
        <p:spPr>
          <a:xfrm>
            <a:off x="5536943" y="3495734"/>
            <a:ext cx="828675"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正南</a:t>
            </a:r>
            <a:endParaRPr lang="zh-CN" altLang="en-US" b="1">
              <a:solidFill>
                <a:srgbClr val="FF0000"/>
              </a:solidFill>
              <a:latin typeface="方正黑体_GBK" panose="03000509000000000000" charset="-122"/>
              <a:ea typeface="方正黑体_GBK" panose="03000509000000000000" charset="-122"/>
            </a:endParaRPr>
          </a:p>
        </p:txBody>
      </p:sp>
      <p:sp>
        <p:nvSpPr>
          <p:cNvPr id="43" name="文本框 42" title=""/>
          <p:cNvSpPr txBox="1"/>
          <p:nvPr>
            <p:custDataLst>
              <p:tags r:id="rId47"/>
            </p:custDataLst>
          </p:nvPr>
        </p:nvSpPr>
        <p:spPr>
          <a:xfrm>
            <a:off x="831593" y="4042931"/>
            <a:ext cx="1126112"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南极点</a:t>
            </a:r>
            <a:endParaRPr lang="zh-CN" altLang="en-US" b="1">
              <a:solidFill>
                <a:srgbClr val="FF0000"/>
              </a:solidFill>
              <a:latin typeface="方正黑体_GBK" panose="03000509000000000000" charset="-122"/>
              <a:ea typeface="方正黑体_GBK" panose="03000509000000000000" charset="-122"/>
            </a:endParaRPr>
          </a:p>
        </p:txBody>
      </p:sp>
      <p:sp>
        <p:nvSpPr>
          <p:cNvPr id="44" name="文本框 43" title=""/>
          <p:cNvSpPr txBox="1"/>
          <p:nvPr>
            <p:custDataLst>
              <p:tags r:id="rId48"/>
            </p:custDataLst>
          </p:nvPr>
        </p:nvSpPr>
        <p:spPr>
          <a:xfrm>
            <a:off x="3250798" y="4042931"/>
            <a:ext cx="828675"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正北</a:t>
            </a:r>
            <a:endParaRPr lang="zh-CN" altLang="en-US" b="1">
              <a:solidFill>
                <a:srgbClr val="FF0000"/>
              </a:solidFill>
              <a:latin typeface="方正黑体_GBK" panose="03000509000000000000" charset="-122"/>
              <a:ea typeface="方正黑体_GBK" panose="03000509000000000000" charset="-122"/>
            </a:endParaRPr>
          </a:p>
        </p:txBody>
      </p:sp>
      <p:sp>
        <p:nvSpPr>
          <p:cNvPr id="45" name="文本框 44" title=""/>
          <p:cNvSpPr txBox="1"/>
          <p:nvPr>
            <p:custDataLst>
              <p:tags r:id="rId49"/>
            </p:custDataLst>
          </p:nvPr>
        </p:nvSpPr>
        <p:spPr>
          <a:xfrm>
            <a:off x="6051973" y="4587770"/>
            <a:ext cx="828675"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东北</a:t>
            </a:r>
            <a:endParaRPr lang="zh-CN" altLang="en-US" b="1">
              <a:solidFill>
                <a:srgbClr val="FF0000"/>
              </a:solidFill>
              <a:latin typeface="方正黑体_GBK" panose="03000509000000000000" charset="-122"/>
              <a:ea typeface="方正黑体_GBK" panose="03000509000000000000" charset="-122"/>
            </a:endParaRPr>
          </a:p>
        </p:txBody>
      </p:sp>
      <p:sp>
        <p:nvSpPr>
          <p:cNvPr id="46" name="文本框 45" title=""/>
          <p:cNvSpPr txBox="1"/>
          <p:nvPr>
            <p:custDataLst>
              <p:tags r:id="rId50"/>
            </p:custDataLst>
          </p:nvPr>
        </p:nvSpPr>
        <p:spPr>
          <a:xfrm>
            <a:off x="1085850" y="5143592"/>
            <a:ext cx="828675"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正东</a:t>
            </a:r>
            <a:endParaRPr lang="zh-CN" altLang="en-US" b="1">
              <a:solidFill>
                <a:srgbClr val="FF0000"/>
              </a:solidFill>
              <a:latin typeface="方正黑体_GBK" panose="03000509000000000000" charset="-122"/>
              <a:ea typeface="方正黑体_GBK" panose="03000509000000000000" charset="-122"/>
            </a:endParaRPr>
          </a:p>
        </p:txBody>
      </p:sp>
      <p:sp>
        <p:nvSpPr>
          <p:cNvPr id="47" name="文本框 46" title=""/>
          <p:cNvSpPr txBox="1"/>
          <p:nvPr>
            <p:custDataLst>
              <p:tags r:id="rId51"/>
            </p:custDataLst>
          </p:nvPr>
        </p:nvSpPr>
        <p:spPr>
          <a:xfrm>
            <a:off x="2901504" y="5143592"/>
            <a:ext cx="828675" cy="460375"/>
          </a:xfrm>
          <a:prstGeom prst="rect">
            <a:avLst/>
          </a:prstGeom>
          <a:noFill/>
        </p:spPr>
        <p:txBody>
          <a:bodyPr wrap="square">
            <a:spAutoFit/>
          </a:bodyPr>
          <a:lstStyle>
            <a:defPPr>
              <a:defRPr lang="zh-CN"/>
            </a:defPPr>
            <a:lvl1pPr algn="ctr">
              <a:defRPr sz="2400">
                <a:solidFill>
                  <a:srgbClr val="C00000"/>
                </a:solidFill>
                <a:latin typeface="Times New Roman"/>
                <a:ea typeface="宋体" panose="02010600030101010101" pitchFamily="2" charset="-122"/>
              </a:defRPr>
            </a:lvl1pPr>
          </a:lstStyle>
          <a:p>
            <a:r>
              <a:rPr lang="zh-CN" altLang="en-US" b="1">
                <a:solidFill>
                  <a:srgbClr val="FF0000"/>
                </a:solidFill>
                <a:latin typeface="方正黑体_GBK" panose="03000509000000000000" charset="-122"/>
                <a:ea typeface="方正黑体_GBK" panose="03000509000000000000" charset="-122"/>
              </a:rPr>
              <a:t>东南</a:t>
            </a:r>
            <a:endParaRPr lang="zh-CN" altLang="en-US" b="1">
              <a:solidFill>
                <a:srgbClr val="FF0000"/>
              </a:solidFill>
              <a:latin typeface="方正黑体_GBK" panose="03000509000000000000" charset="-122"/>
              <a:ea typeface="方正黑体_GBK" panose="03000509000000000000" charset="-122"/>
            </a:endParaRPr>
          </a:p>
        </p:txBody>
      </p:sp>
      <p:grpSp>
        <p:nvGrpSpPr>
          <p:cNvPr id="48" name="组合 47" title=""/>
          <p:cNvGrpSpPr/>
          <p:nvPr>
            <p:custDataLst>
              <p:tags r:id="rId52"/>
            </p:custDataLst>
          </p:nvPr>
        </p:nvGrpSpPr>
        <p:grpSpPr>
          <a:xfrm rot="14640000" flipH="1">
            <a:off x="7301003" y="3215489"/>
            <a:ext cx="3923011" cy="950480"/>
            <a:chOff x="679707" y="3048000"/>
            <a:chExt cx="3950328" cy="950480"/>
          </a:xfrm>
        </p:grpSpPr>
        <p:sp>
          <p:nvSpPr>
            <p:cNvPr id="49" name="任意多边形: 形状 46"/>
            <p:cNvSpPr/>
            <p:nvPr>
              <p:custDataLst>
                <p:tags r:id="rId53"/>
              </p:custDataLst>
            </p:nvPr>
          </p:nvSpPr>
          <p:spPr>
            <a:xfrm>
              <a:off x="679707" y="3048000"/>
              <a:ext cx="3950328" cy="475240"/>
            </a:xfrm>
            <a:custGeom>
              <a:gdLst>
                <a:gd name="connsiteX0" fmla="*/ 1975164 w 3950328"/>
                <a:gd name="connsiteY0" fmla="*/ 0 h 475240"/>
                <a:gd name="connsiteX1" fmla="*/ 3950328 w 3950328"/>
                <a:gd name="connsiteY1" fmla="*/ 475240 h 475240"/>
                <a:gd name="connsiteX2" fmla="*/ 0 w 3950328"/>
                <a:gd name="connsiteY2" fmla="*/ 475240 h 475240"/>
                <a:gd name="connsiteX3" fmla="*/ 1975164 w 3950328"/>
                <a:gd name="connsiteY3" fmla="*/ 0 h 475240"/>
              </a:gdLst>
              <a:cxnLst>
                <a:cxn ang="0">
                  <a:pos x="connsiteX0" y="connsiteY0"/>
                </a:cxn>
                <a:cxn ang="0">
                  <a:pos x="connsiteX1" y="connsiteY1"/>
                </a:cxn>
                <a:cxn ang="0">
                  <a:pos x="connsiteX2" y="connsiteY2"/>
                </a:cxn>
                <a:cxn ang="0">
                  <a:pos x="connsiteX3" y="connsiteY3"/>
                </a:cxn>
              </a:cxnLst>
              <a:rect l="l" t="t" r="r" b="b"/>
              <a:pathLst>
                <a:path w="3950328" h="475240">
                  <a:moveTo>
                    <a:pt x="1975164" y="0"/>
                  </a:moveTo>
                  <a:cubicBezTo>
                    <a:pt x="3066017" y="0"/>
                    <a:pt x="3950328" y="212772"/>
                    <a:pt x="3950328" y="475240"/>
                  </a:cubicBezTo>
                  <a:lnTo>
                    <a:pt x="0" y="475240"/>
                  </a:lnTo>
                  <a:cubicBezTo>
                    <a:pt x="0" y="212772"/>
                    <a:pt x="884311" y="0"/>
                    <a:pt x="1975164" y="0"/>
                  </a:cubicBezTo>
                  <a:close/>
                </a:path>
              </a:pathLst>
            </a:custGeom>
            <a:noFill/>
            <a:ln>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59" name="任意多边形: 形状 47"/>
            <p:cNvSpPr/>
            <p:nvPr>
              <p:custDataLst>
                <p:tags r:id="rId54"/>
              </p:custDataLst>
            </p:nvPr>
          </p:nvSpPr>
          <p:spPr>
            <a:xfrm>
              <a:off x="679707" y="3523240"/>
              <a:ext cx="3950328" cy="475240"/>
            </a:xfrm>
            <a:custGeom>
              <a:gdLst>
                <a:gd name="connsiteX0" fmla="*/ 0 w 3950328"/>
                <a:gd name="connsiteY0" fmla="*/ 0 h 475240"/>
                <a:gd name="connsiteX1" fmla="*/ 3950328 w 3950328"/>
                <a:gd name="connsiteY1" fmla="*/ 0 h 475240"/>
                <a:gd name="connsiteX2" fmla="*/ 1975164 w 3950328"/>
                <a:gd name="connsiteY2" fmla="*/ 475240 h 475240"/>
                <a:gd name="connsiteX3" fmla="*/ 0 w 3950328"/>
                <a:gd name="connsiteY3" fmla="*/ 0 h 475240"/>
              </a:gdLst>
              <a:cxnLst>
                <a:cxn ang="0">
                  <a:pos x="connsiteX0" y="connsiteY0"/>
                </a:cxn>
                <a:cxn ang="0">
                  <a:pos x="connsiteX1" y="connsiteY1"/>
                </a:cxn>
                <a:cxn ang="0">
                  <a:pos x="connsiteX2" y="connsiteY2"/>
                </a:cxn>
                <a:cxn ang="0">
                  <a:pos x="connsiteX3" y="connsiteY3"/>
                </a:cxn>
              </a:cxnLst>
              <a:rect l="l" t="t" r="r" b="b"/>
              <a:pathLst>
                <a:path w="3950328" h="475240">
                  <a:moveTo>
                    <a:pt x="0" y="0"/>
                  </a:moveTo>
                  <a:lnTo>
                    <a:pt x="3950328" y="0"/>
                  </a:lnTo>
                  <a:cubicBezTo>
                    <a:pt x="3950328" y="262468"/>
                    <a:pt x="3066017" y="475240"/>
                    <a:pt x="1975164" y="475240"/>
                  </a:cubicBezTo>
                  <a:cubicBezTo>
                    <a:pt x="884311" y="475240"/>
                    <a:pt x="0" y="262468"/>
                    <a:pt x="0" y="0"/>
                  </a:cubicBezTo>
                  <a:close/>
                </a:path>
              </a:pathLst>
            </a:cu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grpSp>
      <p:sp>
        <p:nvSpPr>
          <p:cNvPr id="61" name="椭圆 60" title=""/>
          <p:cNvSpPr/>
          <p:nvPr>
            <p:custDataLst>
              <p:tags r:id="rId55"/>
            </p:custDataLst>
          </p:nvPr>
        </p:nvSpPr>
        <p:spPr>
          <a:xfrm>
            <a:off x="8679834" y="2004971"/>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62" name="椭圆 61" title=""/>
          <p:cNvSpPr/>
          <p:nvPr>
            <p:custDataLst>
              <p:tags r:id="rId56"/>
            </p:custDataLst>
          </p:nvPr>
        </p:nvSpPr>
        <p:spPr>
          <a:xfrm>
            <a:off x="8331012" y="2616361"/>
            <a:ext cx="104852" cy="10485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华文楷体" panose="02010600040101010101" charset="-122"/>
              <a:ea typeface="华文楷体" panose="02010600040101010101" charset="-122"/>
            </a:endParaRPr>
          </a:p>
        </p:txBody>
      </p:sp>
      <p:sp>
        <p:nvSpPr>
          <p:cNvPr id="63" name="任意多边形: 形状 62" title=""/>
          <p:cNvSpPr/>
          <p:nvPr>
            <p:custDataLst>
              <p:tags r:id="rId57"/>
            </p:custDataLst>
          </p:nvPr>
        </p:nvSpPr>
        <p:spPr>
          <a:xfrm>
            <a:off x="8298234" y="1909959"/>
            <a:ext cx="433805" cy="777414"/>
          </a:xfrm>
          <a:custGeom>
            <a:gdLst>
              <a:gd name="connsiteX0" fmla="*/ 433805 w 433805"/>
              <a:gd name="connsiteY0" fmla="*/ 147922 h 777414"/>
              <a:gd name="connsiteX1" fmla="*/ 372203 w 433805"/>
              <a:gd name="connsiteY1" fmla="*/ 97871 h 777414"/>
              <a:gd name="connsiteX2" fmla="*/ 295201 w 433805"/>
              <a:gd name="connsiteY2" fmla="*/ 47820 h 777414"/>
              <a:gd name="connsiteX3" fmla="*/ 229749 w 433805"/>
              <a:gd name="connsiteY3" fmla="*/ 18944 h 777414"/>
              <a:gd name="connsiteX4" fmla="*/ 173923 w 433805"/>
              <a:gd name="connsiteY4" fmla="*/ 1618 h 777414"/>
              <a:gd name="connsiteX5" fmla="*/ 118096 w 433805"/>
              <a:gd name="connsiteY5" fmla="*/ 1618 h 777414"/>
              <a:gd name="connsiteX6" fmla="*/ 94995 w 433805"/>
              <a:gd name="connsiteY6" fmla="*/ 9318 h 777414"/>
              <a:gd name="connsiteX7" fmla="*/ 48794 w 433805"/>
              <a:gd name="connsiteY7" fmla="*/ 65145 h 777414"/>
              <a:gd name="connsiteX8" fmla="*/ 14143 w 433805"/>
              <a:gd name="connsiteY8" fmla="*/ 145997 h 777414"/>
              <a:gd name="connsiteX9" fmla="*/ 668 w 433805"/>
              <a:gd name="connsiteY9" fmla="*/ 253800 h 777414"/>
              <a:gd name="connsiteX10" fmla="*/ 4518 w 433805"/>
              <a:gd name="connsiteY10" fmla="*/ 382779 h 777414"/>
              <a:gd name="connsiteX11" fmla="*/ 25694 w 433805"/>
              <a:gd name="connsiteY11" fmla="*/ 552183 h 777414"/>
              <a:gd name="connsiteX12" fmla="*/ 71895 w 433805"/>
              <a:gd name="connsiteY12" fmla="*/ 777414 h 77741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3804" h="777414">
                <a:moveTo>
                  <a:pt x="433805" y="147922"/>
                </a:moveTo>
                <a:cubicBezTo>
                  <a:pt x="414554" y="131238"/>
                  <a:pt x="395304" y="114555"/>
                  <a:pt x="372203" y="97871"/>
                </a:cubicBezTo>
                <a:cubicBezTo>
                  <a:pt x="349102" y="81187"/>
                  <a:pt x="318943" y="60974"/>
                  <a:pt x="295201" y="47820"/>
                </a:cubicBezTo>
                <a:cubicBezTo>
                  <a:pt x="271459" y="34666"/>
                  <a:pt x="249962" y="26644"/>
                  <a:pt x="229749" y="18944"/>
                </a:cubicBezTo>
                <a:cubicBezTo>
                  <a:pt x="209536" y="11244"/>
                  <a:pt x="192532" y="4506"/>
                  <a:pt x="173923" y="1618"/>
                </a:cubicBezTo>
                <a:cubicBezTo>
                  <a:pt x="155314" y="-1270"/>
                  <a:pt x="131251" y="335"/>
                  <a:pt x="118096" y="1618"/>
                </a:cubicBezTo>
                <a:cubicBezTo>
                  <a:pt x="104941" y="2901"/>
                  <a:pt x="106545" y="-1270"/>
                  <a:pt x="94995" y="9318"/>
                </a:cubicBezTo>
                <a:cubicBezTo>
                  <a:pt x="83445" y="19906"/>
                  <a:pt x="62269" y="42365"/>
                  <a:pt x="48794" y="65145"/>
                </a:cubicBezTo>
                <a:cubicBezTo>
                  <a:pt x="35319" y="87925"/>
                  <a:pt x="22164" y="114555"/>
                  <a:pt x="14143" y="145997"/>
                </a:cubicBezTo>
                <a:cubicBezTo>
                  <a:pt x="6122" y="177439"/>
                  <a:pt x="2272" y="214336"/>
                  <a:pt x="668" y="253800"/>
                </a:cubicBezTo>
                <a:cubicBezTo>
                  <a:pt x="-936" y="293264"/>
                  <a:pt x="347" y="333049"/>
                  <a:pt x="4518" y="382779"/>
                </a:cubicBezTo>
                <a:cubicBezTo>
                  <a:pt x="8689" y="432510"/>
                  <a:pt x="14464" y="486411"/>
                  <a:pt x="25694" y="552183"/>
                </a:cubicBezTo>
                <a:cubicBezTo>
                  <a:pt x="36923" y="617956"/>
                  <a:pt x="54409" y="697685"/>
                  <a:pt x="71895" y="777414"/>
                </a:cubicBezTo>
              </a:path>
            </a:pathLst>
          </a:custGeom>
          <a:noFill/>
          <a:ln w="28575">
            <a:solidFill>
              <a:srgbClr val="C00000"/>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pic>
        <p:nvPicPr>
          <p:cNvPr id="4" name="图片 125" title=""/>
          <p:cNvPicPr>
            <a:picLocks noChangeAspect="1"/>
          </p:cNvPicPr>
          <p:nvPr>
            <p:custDataLst>
              <p:tags r:id="rId59"/>
            </p:custDataLst>
          </p:nvPr>
        </p:nvPicPr>
        <p:blipFill>
          <a:blip r:embed="rId58"/>
          <a:stretch>
            <a:fillRect/>
          </a:stretch>
        </p:blipFill>
        <p:spPr>
          <a:xfrm>
            <a:off x="41275" y="570865"/>
            <a:ext cx="361315" cy="361315"/>
          </a:xfrm>
          <a:prstGeom prst="rect">
            <a:avLst/>
          </a:prstGeom>
          <a:noFill/>
          <a:ln>
            <a:noFill/>
          </a:ln>
        </p:spPr>
      </p:pic>
      <p:sp>
        <p:nvSpPr>
          <p:cNvPr id="65" name="文本框 64" title=""/>
          <p:cNvSpPr txBox="1"/>
          <p:nvPr>
            <p:custDataLst>
              <p:tags r:id="rId60"/>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 name="文本框 1" title=""/>
          <p:cNvSpPr txBox="1"/>
          <p:nvPr>
            <p:custDataLst>
              <p:tags r:id="rId61"/>
            </p:custDataLst>
          </p:nvPr>
        </p:nvSpPr>
        <p:spPr>
          <a:xfrm>
            <a:off x="439420" y="529590"/>
            <a:ext cx="657796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定最短航线和航向</a:t>
            </a: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right)">
                                      <p:cBhvr>
                                        <p:cTn id="11" dur="1000"/>
                                        <p:tgtEl>
                                          <p:spTgt spid="60"/>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right)">
                                      <p:cBhvr>
                                        <p:cTn id="20" dur="1000"/>
                                        <p:tgtEl>
                                          <p:spTgt spid="25"/>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down)">
                                      <p:cBhvr>
                                        <p:cTn id="29" dur="1000"/>
                                        <p:tgtEl>
                                          <p:spTgt spid="30"/>
                                        </p:tgtEl>
                                      </p:cBhvr>
                                    </p:animEffect>
                                  </p:childTnLst>
                                </p:cTn>
                              </p:par>
                            </p:childTnLst>
                          </p:cTn>
                        </p:par>
                      </p:childTnLst>
                    </p:cTn>
                  </p:par>
                  <p:par>
                    <p:cTn id="30" fill="hold" nodeType="clickPar">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0"/>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ipe(left)">
                                      <p:cBhvr>
                                        <p:cTn id="42" dur="1000"/>
                                        <p:tgtEl>
                                          <p:spTgt spid="90"/>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
                                            <p:txEl>
                                              <p:pRg st="3" end="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right)">
                                      <p:cBhvr>
                                        <p:cTn id="63" dur="1000"/>
                                        <p:tgtEl>
                                          <p:spTgt spid="63"/>
                                        </p:tgtEl>
                                      </p:cBhvr>
                                    </p:animEffect>
                                  </p:childTnLst>
                                </p:cTn>
                              </p:par>
                            </p:childTnLst>
                          </p:cTn>
                        </p:par>
                      </p:childTnLst>
                    </p:cTn>
                  </p:par>
                  <p:par>
                    <p:cTn id="64" fill="hold" nodeType="clickPar">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26">
                                            <p:txEl>
                                              <p:pRg st="4" end="4"/>
                                            </p:txEl>
                                          </p:spTgt>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45"/>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46"/>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90" grpId="0" animBg="1"/>
      <p:bldP spid="27" grpId="0"/>
      <p:bldP spid="30" grpId="0" animBg="1"/>
      <p:bldP spid="40" grpId="0"/>
      <p:bldP spid="41" grpId="0"/>
      <p:bldP spid="43" grpId="0"/>
      <p:bldP spid="44" grpId="0"/>
      <p:bldP spid="45" grpId="0"/>
      <p:bldP spid="46" grpId="0"/>
      <p:bldP spid="47" grpId="0"/>
      <p:bldP spid="63" grpId="0" animBg="1"/>
    </p:bld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68" name="矩形 67" title=""/>
          <p:cNvSpPr/>
          <p:nvPr>
            <p:custDataLst>
              <p:tags r:id="rId4"/>
            </p:custDataLst>
          </p:nvPr>
        </p:nvSpPr>
        <p:spPr>
          <a:xfrm>
            <a:off x="495935" y="1122680"/>
            <a:ext cx="11200130" cy="1534160"/>
          </a:xfrm>
          <a:prstGeom prst="rect">
            <a:avLst/>
          </a:prstGeom>
          <a:solidFill>
            <a:schemeClr val="accent1">
              <a:lumMod val="20000"/>
              <a:lumOff val="80000"/>
            </a:schemeClr>
          </a:solidFill>
          <a:ln>
            <a:solidFill>
              <a:schemeClr val="tx1"/>
            </a:solidFill>
            <a:prstDash val="dash"/>
          </a:ln>
        </p:spPr>
        <p:txBody>
          <a:bodyPr wrap="square" rtlCol="0" anchor="t">
            <a:noAutofit/>
          </a:bodyPr>
          <a:lstStyle/>
          <a:p>
            <a:pPr lvl="0" algn="just">
              <a:lnSpc>
                <a:spcPct val="120000"/>
              </a:lnSpc>
              <a:buClrTx/>
              <a:buSzTx/>
              <a:buFont typeface="Wingdings" panose="05000000000000000000" pitchFamily="2" charset="2"/>
              <a:defRPr/>
            </a:pPr>
            <a:r>
              <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易错提醒：</a:t>
            </a:r>
            <a:endPar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a:p>
            <a:pPr lvl="0" algn="just">
              <a:lnSpc>
                <a:spcPct val="120000"/>
              </a:lnSpc>
              <a:buClrTx/>
              <a:buSzTx/>
              <a:buFont typeface="Wingdings" panose="05000000000000000000" pitchFamily="2" charset="2"/>
              <a:defRPr/>
            </a:pPr>
            <a:r>
              <a:rPr 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rPr>
              <a:t>有关涉及最短航线问题，常常容易遗漏的信息是两地经度差等于180°，这种情况下过这两点的大圆便是经线圈，过极点为最短航程，具体又分为三种情况：</a:t>
            </a:r>
            <a:endParaRPr lang="zh-CN" sz="2400" b="1">
              <a:solidFill>
                <a:srgbClr val="C00000"/>
              </a:solidFill>
              <a:latin typeface="方正黑体_GBK" panose="03000509000000000000" charset="-122"/>
              <a:ea typeface="方正黑体_GBK" panose="03000509000000000000" charset="-122"/>
              <a:cs typeface="方正黑体_GBK" panose="03000509000000000000" charset="-122"/>
              <a:sym typeface="思源黑体 CN Normal" panose="020b0200000000000000" charset="-122"/>
            </a:endParaRPr>
          </a:p>
        </p:txBody>
      </p:sp>
      <p:pic>
        <p:nvPicPr>
          <p:cNvPr id="18" name="图片 125" title=""/>
          <p:cNvPicPr>
            <a:picLocks noChangeAspect="1"/>
          </p:cNvPicPr>
          <p:nvPr>
            <p:custDataLst>
              <p:tags r:id="rId6"/>
            </p:custDataLst>
          </p:nvPr>
        </p:nvPicPr>
        <p:blipFill>
          <a:blip r:embed="rId5"/>
          <a:stretch>
            <a:fillRect/>
          </a:stretch>
        </p:blipFill>
        <p:spPr>
          <a:xfrm>
            <a:off x="41275" y="570865"/>
            <a:ext cx="361315" cy="361315"/>
          </a:xfrm>
          <a:prstGeom prst="rect">
            <a:avLst/>
          </a:prstGeom>
          <a:noFill/>
          <a:ln>
            <a:noFill/>
          </a:ln>
        </p:spPr>
      </p:pic>
      <p:sp>
        <p:nvSpPr>
          <p:cNvPr id="26" name="文本框 25" title=""/>
          <p:cNvSpPr txBox="1"/>
          <p:nvPr>
            <p:custDataLst>
              <p:tags r:id="rId7"/>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2" name="图片 1" title=""/>
          <p:cNvPicPr/>
          <p:nvPr>
            <p:custDataLst>
              <p:tags r:id="rId9"/>
            </p:custDataLst>
          </p:nvPr>
        </p:nvPicPr>
        <p:blipFill>
          <a:blip r:embed="rId8">
            <a:lum contrast="6000"/>
          </a:blip>
          <a:stretch>
            <a:fillRect/>
          </a:stretch>
        </p:blipFill>
        <p:spPr>
          <a:xfrm>
            <a:off x="7444105" y="2802890"/>
            <a:ext cx="4660265" cy="3742690"/>
          </a:xfrm>
          <a:prstGeom prst="rect">
            <a:avLst/>
          </a:prstGeom>
        </p:spPr>
      </p:pic>
      <p:pic>
        <p:nvPicPr>
          <p:cNvPr id="3" name="图片 2" title=""/>
          <p:cNvPicPr/>
          <p:nvPr>
            <p:custDataLst>
              <p:tags r:id="rId11"/>
            </p:custDataLst>
          </p:nvPr>
        </p:nvPicPr>
        <p:blipFill>
          <a:blip r:embed="rId10">
            <a:lum contrast="6000"/>
          </a:blip>
          <a:stretch>
            <a:fillRect/>
          </a:stretch>
        </p:blipFill>
        <p:spPr>
          <a:xfrm>
            <a:off x="450215" y="2759710"/>
            <a:ext cx="3315335" cy="3810635"/>
          </a:xfrm>
          <a:prstGeom prst="rect">
            <a:avLst/>
          </a:prstGeom>
        </p:spPr>
      </p:pic>
      <p:pic>
        <p:nvPicPr>
          <p:cNvPr id="4" name="图片 3" title=""/>
          <p:cNvPicPr/>
          <p:nvPr>
            <p:custDataLst>
              <p:tags r:id="rId13"/>
            </p:custDataLst>
          </p:nvPr>
        </p:nvPicPr>
        <p:blipFill>
          <a:blip r:embed="rId12">
            <a:lum contrast="6000"/>
          </a:blip>
          <a:stretch>
            <a:fillRect/>
          </a:stretch>
        </p:blipFill>
        <p:spPr>
          <a:xfrm>
            <a:off x="4141470" y="2807335"/>
            <a:ext cx="3341370" cy="3763010"/>
          </a:xfrm>
          <a:prstGeom prst="rect">
            <a:avLst/>
          </a:prstGeom>
        </p:spPr>
      </p:pic>
      <p:sp>
        <p:nvSpPr>
          <p:cNvPr id="31" name="文本框 30" title=""/>
          <p:cNvSpPr txBox="1"/>
          <p:nvPr>
            <p:custDataLst>
              <p:tags r:id="rId14"/>
            </p:custDataLst>
          </p:nvPr>
        </p:nvSpPr>
        <p:spPr>
          <a:xfrm>
            <a:off x="439420" y="529590"/>
            <a:ext cx="657796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知识点4  经纬网的应用</a:t>
            </a:r>
            <a:r>
              <a:rPr 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a:t>
            </a:r>
            <a:r>
              <a:rPr lang="zh-CN" altLang="en-US" sz="2400" b="1">
                <a:solidFill>
                  <a:srgbClr val="C00000"/>
                </a:solidFill>
                <a:effectLst/>
                <a:latin typeface="方正黑体_GBK" panose="03000509000000000000" charset="-122"/>
                <a:ea typeface="方正黑体_GBK" panose="03000509000000000000" charset="-122"/>
                <a:cs typeface="方正黑体_GBK" panose="03000509000000000000" charset="-122"/>
                <a:sym typeface="+mn-ea"/>
              </a:rPr>
              <a:t>定最短航线和航向</a:t>
            </a:r>
            <a:endParaRPr lang="zh-CN" altLang="en-US"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5" name="文本框 4" title=""/>
          <p:cNvSpPr txBox="1"/>
          <p:nvPr>
            <p:custDataLst>
              <p:tags r:id="rId3"/>
            </p:custDataLst>
          </p:nvPr>
        </p:nvSpPr>
        <p:spPr>
          <a:xfrm>
            <a:off x="92710" y="3359785"/>
            <a:ext cx="8616315" cy="1198880"/>
          </a:xfrm>
          <a:prstGeom prst="rect">
            <a:avLst/>
          </a:prstGeom>
        </p:spPr>
        <p:txBody>
          <a:bodyPr wrap="square">
            <a:spAutoFit/>
          </a:bodyPr>
          <a:lstStyle/>
          <a:p>
            <a:pPr marL="0" indent="0" algn="l" defTabSz="266700" fontAlgn="ctr">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1</a:t>
            </a:r>
            <a:r>
              <a:rPr lang="zh-CN" altLang="en-US" sz="2400" b="1">
                <a:latin typeface="方正黑体_GBK" panose="03000509000000000000" charset="-122"/>
                <a:ea typeface="方正黑体_GBK" panose="03000509000000000000" charset="-122"/>
                <a:cs typeface="方正黑体_GBK" panose="03000509000000000000" charset="-122"/>
              </a:rPr>
              <a:t>．根据材料，推算</a:t>
            </a:r>
            <a:r>
              <a:rPr lang="en-US" altLang="zh-CN" sz="2400" b="1">
                <a:latin typeface="方正黑体_GBK" panose="03000509000000000000" charset="-122"/>
                <a:ea typeface="方正黑体_GBK" panose="03000509000000000000" charset="-122"/>
                <a:cs typeface="方正黑体_GBK" panose="03000509000000000000" charset="-122"/>
              </a:rPr>
              <a:t>1</a:t>
            </a:r>
            <a:r>
              <a:rPr lang="zh-CN" altLang="en-US" sz="2400" b="1">
                <a:latin typeface="方正黑体_GBK" panose="03000509000000000000" charset="-122"/>
                <a:ea typeface="方正黑体_GBK" panose="03000509000000000000" charset="-122"/>
                <a:cs typeface="方正黑体_GBK" panose="03000509000000000000" charset="-122"/>
              </a:rPr>
              <a:t>斯塔德约合为（</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A</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172</a:t>
            </a:r>
            <a:r>
              <a:rPr lang="zh-CN" altLang="en-US" sz="2400" b="1">
                <a:latin typeface="方正黑体_GBK" panose="03000509000000000000" charset="-122"/>
                <a:ea typeface="方正黑体_GBK" panose="03000509000000000000" charset="-122"/>
                <a:cs typeface="方正黑体_GBK" panose="03000509000000000000" charset="-122"/>
              </a:rPr>
              <a:t>米	</a:t>
            </a:r>
            <a:r>
              <a:rPr lang="en-US" altLang="zh-CN" sz="2400" b="1">
                <a:latin typeface="方正黑体_GBK" panose="03000509000000000000" charset="-122"/>
                <a:ea typeface="方正黑体_GBK" panose="03000509000000000000" charset="-122"/>
                <a:cs typeface="方正黑体_GBK" panose="03000509000000000000" charset="-122"/>
              </a:rPr>
              <a:t>        B</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158</a:t>
            </a:r>
            <a:r>
              <a:rPr lang="zh-CN" altLang="en-US" sz="2400" b="1">
                <a:latin typeface="方正黑体_GBK" panose="03000509000000000000" charset="-122"/>
                <a:ea typeface="方正黑体_GBK" panose="03000509000000000000" charset="-122"/>
                <a:cs typeface="方正黑体_GBK" panose="03000509000000000000" charset="-122"/>
              </a:rPr>
              <a:t>米	</a:t>
            </a:r>
            <a:r>
              <a:rPr lang="en-US" altLang="zh-CN" sz="2400" b="1">
                <a:latin typeface="方正黑体_GBK" panose="03000509000000000000" charset="-122"/>
                <a:ea typeface="方正黑体_GBK" panose="03000509000000000000" charset="-122"/>
                <a:cs typeface="方正黑体_GBK" panose="03000509000000000000" charset="-122"/>
              </a:rPr>
              <a:t>         C</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152</a:t>
            </a:r>
            <a:r>
              <a:rPr lang="zh-CN" altLang="en-US" sz="2400" b="1">
                <a:latin typeface="方正黑体_GBK" panose="03000509000000000000" charset="-122"/>
                <a:ea typeface="方正黑体_GBK" panose="03000509000000000000" charset="-122"/>
                <a:cs typeface="方正黑体_GBK" panose="03000509000000000000" charset="-122"/>
              </a:rPr>
              <a:t>米	</a:t>
            </a:r>
            <a:r>
              <a:rPr lang="en-US" altLang="zh-CN" sz="2400" b="1">
                <a:latin typeface="方正黑体_GBK" panose="03000509000000000000" charset="-122"/>
                <a:ea typeface="方正黑体_GBK" panose="03000509000000000000" charset="-122"/>
                <a:cs typeface="方正黑体_GBK" panose="03000509000000000000" charset="-122"/>
              </a:rPr>
              <a:t>        D</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144</a:t>
            </a:r>
            <a:r>
              <a:rPr lang="zh-CN" altLang="en-US" sz="2400" b="1">
                <a:latin typeface="方正黑体_GBK" panose="03000509000000000000" charset="-122"/>
                <a:ea typeface="方正黑体_GBK" panose="03000509000000000000" charset="-122"/>
                <a:cs typeface="方正黑体_GBK" panose="03000509000000000000" charset="-122"/>
              </a:rPr>
              <a:t>米</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sp>
        <p:nvSpPr>
          <p:cNvPr id="55" name="文本框 54" title=""/>
          <p:cNvSpPr txBox="1"/>
          <p:nvPr>
            <p:custDataLst>
              <p:tags r:id="rId4"/>
            </p:custDataLst>
          </p:nvPr>
        </p:nvSpPr>
        <p:spPr>
          <a:xfrm>
            <a:off x="92393" y="950595"/>
            <a:ext cx="12007215" cy="2526665"/>
          </a:xfrm>
          <a:prstGeom prst="rect">
            <a:avLst/>
          </a:prstGeom>
        </p:spPr>
        <p:txBody>
          <a:bodyPr wrap="square">
            <a:spAutoFit/>
          </a:bodyPr>
          <a:lstStyle/>
          <a:p>
            <a:pPr marL="0" indent="355600" algn="l" defTabSz="266700" fontAlgn="ctr">
              <a:lnSpc>
                <a:spcPct val="110000"/>
              </a:lnSpc>
              <a:spcBef>
                <a:spcPct val="0"/>
              </a:spcBef>
              <a:spcAft>
                <a:spcPct val="0"/>
              </a:spcAft>
            </a:pPr>
            <a:r>
              <a:rPr lang="zh-CN" altLang="en-US" sz="2200" b="1">
                <a:solidFill>
                  <a:srgbClr val="0070C0"/>
                </a:solidFill>
                <a:latin typeface="方正楷体_GBK" panose="03000509000000000000" charset="-122"/>
                <a:ea typeface="方正楷体_GBK" panose="03000509000000000000" charset="-122"/>
                <a:cs typeface="方正楷体_GBK" panose="03000509000000000000" charset="-122"/>
              </a:rPr>
              <a:t>（2025·江西省重点中学盟校一模）</a:t>
            </a:r>
            <a:r>
              <a:rPr sz="2200" b="1">
                <a:latin typeface="方正楷体_GBK" panose="03000509000000000000" charset="-122"/>
                <a:ea typeface="方正楷体_GBK" panose="03000509000000000000" charset="-122"/>
                <a:cs typeface="方正楷体_GBK" panose="03000509000000000000" charset="-122"/>
              </a:rPr>
              <a:t>公</a:t>
            </a:r>
            <a:r>
              <a:rPr sz="2400" b="1">
                <a:latin typeface="方正楷体_GBK" panose="03000509000000000000" charset="-122"/>
                <a:ea typeface="方正楷体_GBK" panose="03000509000000000000" charset="-122"/>
                <a:cs typeface="方正楷体_GBK" panose="03000509000000000000" charset="-122"/>
              </a:rPr>
              <a:t>元前240年，埃拉托色尼通过对正午太阳高度角的研究，成功测算出地球周长。他发现在夏至日当太阳直射赛因（24°03′N）的一口井底时，与赛因位于大致相同经度的亚历山大城（31°12'N），太阳光线与地面垂直线的夹角为α。同时，他借助往来两城之间商队的行程时间，估算出两地距离约为5000斯塔德（古埃及长度单位）。基于这两个关键数据，埃拉托色尼计算出地球的周长。下图为埃拉托色尼计算地球周长原理示意图，据此完成下面小题。</a:t>
            </a:r>
            <a:endParaRPr sz="2400" b="1">
              <a:latin typeface="方正楷体_GBK" panose="03000509000000000000" charset="-122"/>
              <a:ea typeface="方正楷体_GBK" panose="03000509000000000000" charset="-122"/>
              <a:cs typeface="方正楷体_GBK" panose="03000509000000000000" charset="-122"/>
            </a:endParaRPr>
          </a:p>
        </p:txBody>
      </p:sp>
      <p:sp>
        <p:nvSpPr>
          <p:cNvPr id="57" name="文本框 56" title=""/>
          <p:cNvSpPr txBox="1"/>
          <p:nvPr>
            <p:custDataLst>
              <p:tags r:id="rId5"/>
            </p:custDataLst>
          </p:nvPr>
        </p:nvSpPr>
        <p:spPr>
          <a:xfrm>
            <a:off x="191770" y="4928870"/>
            <a:ext cx="11781790" cy="1501775"/>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00000"/>
              </a:lnSpc>
              <a:spcBef>
                <a:spcPct val="0"/>
              </a:spcBef>
              <a:spcAft>
                <a:spcPct val="0"/>
              </a:spcAft>
            </a:pP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【解析】1．结合材料可知，亚历山大城与赛因之间的纬度差为31°12'-24°03'=7°09'，近似为7.15°。</a:t>
            </a:r>
            <a:r>
              <a:rPr lang="zh-CN" altLang="en-US" sz="2400" b="1">
                <a:solidFill>
                  <a:schemeClr val="accent1"/>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任意经线上纬度每相差1°，实地距离约为111km，</a:t>
            </a: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所以两地实际距离约为7.15×111km=793.65km=793650米。已知两地距离约为5000斯塔德，那么1斯塔德约为793650÷5000=158.73米，最接近158米，B正确，ACD错误。故选B。</a:t>
            </a:r>
            <a:endPar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58" name="文本框 57" title=""/>
          <p:cNvSpPr txBox="1"/>
          <p:nvPr>
            <p:custDataLst>
              <p:tags r:id="rId6"/>
            </p:custDataLst>
          </p:nvPr>
        </p:nvSpPr>
        <p:spPr>
          <a:xfrm>
            <a:off x="5227955" y="3430905"/>
            <a:ext cx="464185" cy="447675"/>
          </a:xfrm>
          <a:prstGeom prst="rect">
            <a:avLst/>
          </a:prstGeom>
          <a:noFill/>
        </p:spPr>
        <p:txBody>
          <a:bodyPr wrap="square" rtlCol="0">
            <a:noAutofit/>
          </a:bodyPr>
          <a:lstStyle/>
          <a:p>
            <a:r>
              <a:rPr lang="en-US" altLang="zh-CN" sz="2800" b="1">
                <a:solidFill>
                  <a:srgbClr val="FF0000"/>
                </a:solidFill>
                <a:latin typeface="方正黑体_GBK" panose="03000509000000000000" charset="-122"/>
                <a:ea typeface="方正黑体_GBK" panose="03000509000000000000" charset="-122"/>
              </a:rPr>
              <a:t>B</a:t>
            </a:r>
            <a:endParaRPr lang="en-US" altLang="zh-CN" sz="2800" b="1">
              <a:solidFill>
                <a:srgbClr val="FF0000"/>
              </a:solidFill>
              <a:latin typeface="方正黑体_GBK" panose="03000509000000000000" charset="-122"/>
              <a:ea typeface="方正黑体_GBK" panose="03000509000000000000" charset="-122"/>
            </a:endParaRPr>
          </a:p>
        </p:txBody>
      </p:sp>
      <p:pic>
        <p:nvPicPr>
          <p:cNvPr id="2" name="图片 100003" title=""/>
          <p:cNvPicPr>
            <a:picLocks noChangeAspect="1"/>
          </p:cNvPicPr>
          <p:nvPr>
            <p:custDataLst>
              <p:tags r:id="rId8"/>
            </p:custDataLst>
          </p:nvPr>
        </p:nvPicPr>
        <p:blipFill>
          <a:blip r:embed="rId7"/>
          <a:stretch>
            <a:fillRect/>
          </a:stretch>
        </p:blipFill>
        <p:spPr>
          <a:xfrm>
            <a:off x="8994775" y="2969260"/>
            <a:ext cx="2625090" cy="1903095"/>
          </a:xfrm>
          <a:prstGeom prst="rect">
            <a:avLst/>
          </a:prstGeom>
        </p:spPr>
      </p:pic>
      <p:sp>
        <p:nvSpPr>
          <p:cNvPr id="7" name="矩形 6" title=""/>
          <p:cNvSpPr/>
          <p:nvPr>
            <p:custDataLst>
              <p:tags r:id="rId9"/>
            </p:custDataLst>
          </p:nvPr>
        </p:nvSpPr>
        <p:spPr>
          <a:xfrm>
            <a:off x="2618740" y="1809750"/>
            <a:ext cx="1875155"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title=""/>
          <p:cNvSpPr/>
          <p:nvPr>
            <p:custDataLst>
              <p:tags r:id="rId10"/>
            </p:custDataLst>
          </p:nvPr>
        </p:nvSpPr>
        <p:spPr>
          <a:xfrm>
            <a:off x="8582025" y="1374140"/>
            <a:ext cx="1871980" cy="3556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title=""/>
          <p:cNvSpPr/>
          <p:nvPr>
            <p:custDataLst>
              <p:tags r:id="rId11"/>
            </p:custDataLst>
          </p:nvPr>
        </p:nvSpPr>
        <p:spPr>
          <a:xfrm>
            <a:off x="6377940" y="1753870"/>
            <a:ext cx="1745615"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title=""/>
          <p:cNvSpPr/>
          <p:nvPr>
            <p:custDataLst>
              <p:tags r:id="rId12"/>
            </p:custDataLst>
          </p:nvPr>
        </p:nvSpPr>
        <p:spPr>
          <a:xfrm>
            <a:off x="8790940" y="2190115"/>
            <a:ext cx="3181985" cy="33591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title=""/>
          <p:cNvSpPr txBox="1"/>
          <p:nvPr>
            <p:custDataLst>
              <p:tags r:id="rId13"/>
            </p:custDataLst>
          </p:nvPr>
        </p:nvSpPr>
        <p:spPr>
          <a:xfrm>
            <a:off x="42545" y="527050"/>
            <a:ext cx="738060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经纬网的判读与应用——</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考法01 经纬网定距离</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4"/>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7" grpId="0" animBg="1"/>
      <p:bldP spid="8"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347663" y="3185160"/>
            <a:ext cx="11496675" cy="1753235"/>
          </a:xfrm>
          <a:prstGeom prst="rect">
            <a:avLst/>
          </a:prstGeom>
        </p:spPr>
        <p:txBody>
          <a:bodyPr wrap="square">
            <a:spAutoFit/>
          </a:bodyPr>
          <a:lstStyle/>
          <a:p>
            <a:pPr marL="0" indent="0" algn="l" defTabSz="266700" fontAlgn="ctr">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2</a:t>
            </a:r>
            <a:r>
              <a:rPr lang="zh-CN" altLang="en-US" sz="2400" b="1">
                <a:latin typeface="方正黑体_GBK" panose="03000509000000000000" charset="-122"/>
                <a:ea typeface="方正黑体_GBK" panose="03000509000000000000" charset="-122"/>
                <a:cs typeface="方正黑体_GBK" panose="03000509000000000000" charset="-122"/>
              </a:rPr>
              <a:t>．若四个城市各有一架飞机同时以相同的线速度、沿所在纬线向距离最近</a:t>
            </a:r>
            <a:r>
              <a:rPr lang="en-US" altLang="zh-CN" sz="2400" b="1">
                <a:latin typeface="方正黑体_GBK" panose="03000509000000000000" charset="-122"/>
                <a:ea typeface="方正黑体_GBK" panose="03000509000000000000" charset="-122"/>
                <a:cs typeface="方正黑体_GBK" panose="03000509000000000000" charset="-122"/>
              </a:rPr>
              <a:t>180°</a:t>
            </a:r>
            <a:r>
              <a:rPr lang="zh-CN" altLang="en-US" sz="2400" b="1">
                <a:latin typeface="方正黑体_GBK" panose="03000509000000000000" charset="-122"/>
                <a:ea typeface="方正黑体_GBK" panose="03000509000000000000" charset="-122"/>
                <a:cs typeface="方正黑体_GBK" panose="03000509000000000000" charset="-122"/>
              </a:rPr>
              <a:t>经线飞行，最后到达</a:t>
            </a:r>
            <a:r>
              <a:rPr lang="en-US" altLang="zh-CN" sz="2400" b="1">
                <a:latin typeface="方正黑体_GBK" panose="03000509000000000000" charset="-122"/>
                <a:ea typeface="方正黑体_GBK" panose="03000509000000000000" charset="-122"/>
                <a:cs typeface="方正黑体_GBK" panose="03000509000000000000" charset="-122"/>
              </a:rPr>
              <a:t>180°</a:t>
            </a:r>
            <a:r>
              <a:rPr lang="zh-CN" altLang="en-US" sz="2400" b="1">
                <a:latin typeface="方正黑体_GBK" panose="03000509000000000000" charset="-122"/>
                <a:ea typeface="方正黑体_GBK" panose="03000509000000000000" charset="-122"/>
                <a:cs typeface="方正黑体_GBK" panose="03000509000000000000" charset="-122"/>
              </a:rPr>
              <a:t>经线的飞机所在的城市是（</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A</a:t>
            </a:r>
            <a:r>
              <a:rPr lang="zh-CN" altLang="en-US" sz="2400" b="1">
                <a:latin typeface="方正黑体_GBK" panose="03000509000000000000" charset="-122"/>
                <a:ea typeface="方正黑体_GBK" panose="03000509000000000000" charset="-122"/>
                <a:cs typeface="方正黑体_GBK" panose="03000509000000000000" charset="-122"/>
              </a:rPr>
              <a:t>．西安</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	</a:t>
            </a:r>
            <a:r>
              <a:rPr lang="en-US" altLang="zh-CN" sz="2400" b="1">
                <a:latin typeface="方正黑体_GBK" panose="03000509000000000000" charset="-122"/>
                <a:ea typeface="方正黑体_GBK" panose="03000509000000000000" charset="-122"/>
                <a:cs typeface="方正黑体_GBK" panose="03000509000000000000" charset="-122"/>
              </a:rPr>
              <a:t>B</a:t>
            </a:r>
            <a:r>
              <a:rPr lang="zh-CN" altLang="en-US" sz="2400" b="1">
                <a:latin typeface="方正黑体_GBK" panose="03000509000000000000" charset="-122"/>
                <a:ea typeface="方正黑体_GBK" panose="03000509000000000000" charset="-122"/>
                <a:cs typeface="方正黑体_GBK" panose="03000509000000000000" charset="-122"/>
              </a:rPr>
              <a:t>．拉萨	</a:t>
            </a:r>
            <a:r>
              <a:rPr lang="en-US" altLang="zh-CN" sz="2400" b="1">
                <a:latin typeface="方正黑体_GBK" panose="03000509000000000000" charset="-122"/>
                <a:ea typeface="方正黑体_GBK" panose="03000509000000000000" charset="-122"/>
                <a:cs typeface="方正黑体_GBK" panose="03000509000000000000" charset="-122"/>
              </a:rPr>
              <a:t>           C</a:t>
            </a:r>
            <a:r>
              <a:rPr lang="zh-CN" altLang="en-US" sz="2400" b="1">
                <a:latin typeface="方正黑体_GBK" panose="03000509000000000000" charset="-122"/>
                <a:ea typeface="方正黑体_GBK" panose="03000509000000000000" charset="-122"/>
                <a:cs typeface="方正黑体_GBK" panose="03000509000000000000" charset="-122"/>
              </a:rPr>
              <a:t>．纽约	</a:t>
            </a:r>
            <a:r>
              <a:rPr lang="en-US" altLang="zh-CN" sz="2400" b="1">
                <a:latin typeface="方正黑体_GBK" panose="03000509000000000000" charset="-122"/>
                <a:ea typeface="方正黑体_GBK" panose="03000509000000000000" charset="-122"/>
                <a:cs typeface="方正黑体_GBK" panose="03000509000000000000" charset="-122"/>
              </a:rPr>
              <a:t>           D</a:t>
            </a:r>
            <a:r>
              <a:rPr lang="zh-CN" altLang="en-US" sz="2400" b="1">
                <a:latin typeface="方正黑体_GBK" panose="03000509000000000000" charset="-122"/>
                <a:ea typeface="方正黑体_GBK" panose="03000509000000000000" charset="-122"/>
                <a:cs typeface="方正黑体_GBK" panose="03000509000000000000" charset="-122"/>
              </a:rPr>
              <a:t>．利伯维尔</a:t>
            </a:r>
            <a:endParaRPr lang="en-US" altLang="zh-CN" sz="2400" b="1">
              <a:latin typeface="方正黑体_GBK" panose="03000509000000000000" charset="-122"/>
              <a:ea typeface="方正黑体_GBK" panose="03000509000000000000" charset="-122"/>
              <a:cs typeface="方正黑体_GBK" panose="03000509000000000000" charset="-122"/>
            </a:endParaRPr>
          </a:p>
        </p:txBody>
      </p:sp>
      <p:sp>
        <p:nvSpPr>
          <p:cNvPr id="55" name="文本框 54" title=""/>
          <p:cNvSpPr txBox="1"/>
          <p:nvPr>
            <p:custDataLst>
              <p:tags r:id="rId4"/>
            </p:custDataLst>
          </p:nvPr>
        </p:nvSpPr>
        <p:spPr>
          <a:xfrm>
            <a:off x="92393" y="950595"/>
            <a:ext cx="12007215" cy="2489200"/>
          </a:xfrm>
          <a:prstGeom prst="rect">
            <a:avLst/>
          </a:prstGeom>
        </p:spPr>
        <p:txBody>
          <a:bodyPr wrap="square">
            <a:spAutoFit/>
          </a:bodyPr>
          <a:lstStyle/>
          <a:p>
            <a:pPr marL="0" indent="355600" algn="l" defTabSz="266700" fontAlgn="ctr">
              <a:lnSpc>
                <a:spcPct val="130000"/>
              </a:lnSpc>
              <a:spcBef>
                <a:spcPct val="0"/>
              </a:spcBef>
              <a:spcAft>
                <a:spcPct val="0"/>
              </a:spcAft>
            </a:pPr>
            <a:r>
              <a:rPr lang="zh-CN" altLang="en-US" sz="2200" b="1">
                <a:solidFill>
                  <a:srgbClr val="0070C0"/>
                </a:solidFill>
                <a:latin typeface="楷体" panose="02010609060101010101" charset="-122"/>
                <a:ea typeface="楷体" panose="02010609060101010101" charset="-122"/>
                <a:cs typeface="楷体" panose="02010609060101010101" charset="-122"/>
              </a:rPr>
              <a:t>（2025·河南许昌·期中）</a:t>
            </a:r>
            <a:r>
              <a:rPr sz="2400" b="1">
                <a:latin typeface="方正楷体_GBK" panose="03000509000000000000" charset="-122"/>
                <a:ea typeface="方正楷体_GBK" panose="03000509000000000000" charset="-122"/>
                <a:cs typeface="方正楷体_GBK" panose="03000509000000000000" charset="-122"/>
              </a:rPr>
              <a:t>2023年春节，某国产大片在国内首映后迅速“霸榜”。家住西安(40°N，107°E)和拉萨(30°N，91°E)的两位同学分别到影院欣赏了跌宕起伏的精彩情节。他们在观看过程中了解到：UEG总部设置在纽约(41°N，73°W)，太空电梯和行星一号发动机均建立在利伯维尔(0°，9°W)(注：材料中出现的城市以下简称“城市”)，据此完成小题。</a:t>
            </a:r>
            <a:endParaRPr sz="2400" b="1">
              <a:latin typeface="方正楷体_GBK" panose="03000509000000000000" charset="-122"/>
              <a:ea typeface="方正楷体_GBK" panose="03000509000000000000" charset="-122"/>
              <a:cs typeface="方正楷体_GBK" panose="03000509000000000000" charset="-122"/>
            </a:endParaRPr>
          </a:p>
        </p:txBody>
      </p:sp>
      <p:sp>
        <p:nvSpPr>
          <p:cNvPr id="57" name="文本框 56" title=""/>
          <p:cNvSpPr txBox="1"/>
          <p:nvPr>
            <p:custDataLst>
              <p:tags r:id="rId5"/>
            </p:custDataLst>
          </p:nvPr>
        </p:nvSpPr>
        <p:spPr>
          <a:xfrm>
            <a:off x="232728" y="5024755"/>
            <a:ext cx="11726545" cy="1315720"/>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20000"/>
              </a:lnSpc>
              <a:spcBef>
                <a:spcPct val="0"/>
              </a:spcBef>
              <a:spcAft>
                <a:spcPct val="0"/>
              </a:spcAft>
            </a:pP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【解析】2</a:t>
            </a:r>
            <a:r>
              <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rPr>
              <a:t>.</a:t>
            </a: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四个城市中，</a:t>
            </a:r>
            <a:r>
              <a:rPr lang="zh-CN" altLang="en-US" sz="2400" b="1">
                <a:solidFill>
                  <a:schemeClr val="accent1"/>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与180°经线的经度差较大的是利伯维尔，且其所在的纬线周长最长，距离180°经线的距离最长</a:t>
            </a: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，D正确；其他三个城市相比利伯维尔，距离180°经线都较近，ABC错误。故选D。</a:t>
            </a:r>
            <a:endPar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58" name="文本框 57" title=""/>
          <p:cNvSpPr txBox="1"/>
          <p:nvPr>
            <p:custDataLst>
              <p:tags r:id="rId6"/>
            </p:custDataLst>
          </p:nvPr>
        </p:nvSpPr>
        <p:spPr>
          <a:xfrm>
            <a:off x="7461250" y="3566795"/>
            <a:ext cx="527050" cy="447675"/>
          </a:xfrm>
          <a:prstGeom prst="rect">
            <a:avLst/>
          </a:prstGeom>
          <a:noFill/>
        </p:spPr>
        <p:txBody>
          <a:bodyPr wrap="square" rtlCol="0">
            <a:noAutofit/>
          </a:bodyPr>
          <a:lstStyle/>
          <a:p>
            <a:pPr algn="ctr"/>
            <a:r>
              <a:rPr lang="en-US" altLang="zh-CN" sz="2800" b="1">
                <a:solidFill>
                  <a:srgbClr val="FF0000"/>
                </a:solidFill>
                <a:latin typeface="方正黑体_GBK" panose="03000509000000000000" charset="-122"/>
                <a:ea typeface="方正黑体_GBK" panose="03000509000000000000" charset="-122"/>
              </a:rPr>
              <a:t>D</a:t>
            </a:r>
            <a:endParaRPr lang="en-US" altLang="zh-CN" sz="2800" b="1">
              <a:solidFill>
                <a:srgbClr val="FF0000"/>
              </a:solidFill>
              <a:latin typeface="方正黑体_GBK" panose="03000509000000000000" charset="-122"/>
              <a:ea typeface="方正黑体_GBK" panose="03000509000000000000" charset="-122"/>
            </a:endParaRPr>
          </a:p>
        </p:txBody>
      </p:sp>
      <p:sp>
        <p:nvSpPr>
          <p:cNvPr id="7" name="矩形 6" title=""/>
          <p:cNvSpPr/>
          <p:nvPr>
            <p:custDataLst>
              <p:tags r:id="rId7"/>
            </p:custDataLst>
          </p:nvPr>
        </p:nvSpPr>
        <p:spPr>
          <a:xfrm>
            <a:off x="158750" y="1541145"/>
            <a:ext cx="5937885"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title=""/>
          <p:cNvSpPr/>
          <p:nvPr>
            <p:custDataLst>
              <p:tags r:id="rId8"/>
            </p:custDataLst>
          </p:nvPr>
        </p:nvSpPr>
        <p:spPr>
          <a:xfrm>
            <a:off x="7275830" y="2005330"/>
            <a:ext cx="2966720" cy="37973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title=""/>
          <p:cNvSpPr/>
          <p:nvPr>
            <p:custDataLst>
              <p:tags r:id="rId9"/>
            </p:custDataLst>
          </p:nvPr>
        </p:nvSpPr>
        <p:spPr>
          <a:xfrm>
            <a:off x="3259455" y="2487295"/>
            <a:ext cx="3237865"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title=""/>
          <p:cNvSpPr/>
          <p:nvPr>
            <p:custDataLst>
              <p:tags r:id="rId10"/>
            </p:custDataLst>
          </p:nvPr>
        </p:nvSpPr>
        <p:spPr>
          <a:xfrm>
            <a:off x="7275830" y="3359150"/>
            <a:ext cx="4559935"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title=""/>
          <p:cNvSpPr txBox="1"/>
          <p:nvPr>
            <p:custDataLst>
              <p:tags r:id="rId11"/>
            </p:custDataLst>
          </p:nvPr>
        </p:nvSpPr>
        <p:spPr>
          <a:xfrm>
            <a:off x="42545" y="527050"/>
            <a:ext cx="738060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经纬网的判读与应用——</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考法01 经纬网定距离</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2"/>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7" grpId="0" animBg="1"/>
      <p:bldP spid="5" grpId="0" animBg="1"/>
      <p:bldP spid="6" grpId="0" animBg="1"/>
      <p:bldP spid="8" grpId="0" animBg="1"/>
    </p:bld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347663" y="3574415"/>
            <a:ext cx="11496675" cy="1198880"/>
          </a:xfrm>
          <a:prstGeom prst="rect">
            <a:avLst/>
          </a:prstGeom>
        </p:spPr>
        <p:txBody>
          <a:bodyPr wrap="square">
            <a:spAutoFit/>
          </a:bodyPr>
          <a:lstStyle/>
          <a:p>
            <a:pPr marL="0" indent="0" algn="l" defTabSz="266700" fontAlgn="ctr">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3</a:t>
            </a:r>
            <a:r>
              <a:rPr lang="zh-CN" altLang="en-US" sz="2400" b="1">
                <a:latin typeface="方正黑体_GBK" panose="03000509000000000000" charset="-122"/>
                <a:ea typeface="方正黑体_GBK" panose="03000509000000000000" charset="-122"/>
                <a:cs typeface="方正黑体_GBK" panose="03000509000000000000" charset="-122"/>
              </a:rPr>
              <a:t>．西安到纽约的最短球面距离约是（</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A</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11000km	        B</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20000km	          C</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28000km	          D</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30380km</a:t>
            </a:r>
            <a:endParaRPr lang="en-US" altLang="zh-CN" sz="2400" b="1">
              <a:latin typeface="方正黑体_GBK" panose="03000509000000000000" charset="-122"/>
              <a:ea typeface="方正黑体_GBK" panose="03000509000000000000" charset="-122"/>
              <a:cs typeface="方正黑体_GBK" panose="03000509000000000000" charset="-122"/>
            </a:endParaRPr>
          </a:p>
        </p:txBody>
      </p:sp>
      <p:sp>
        <p:nvSpPr>
          <p:cNvPr id="55" name="文本框 54" title=""/>
          <p:cNvSpPr txBox="1"/>
          <p:nvPr>
            <p:custDataLst>
              <p:tags r:id="rId4"/>
            </p:custDataLst>
          </p:nvPr>
        </p:nvSpPr>
        <p:spPr>
          <a:xfrm>
            <a:off x="179705" y="985520"/>
            <a:ext cx="11832590" cy="1932940"/>
          </a:xfrm>
          <a:prstGeom prst="rect">
            <a:avLst/>
          </a:prstGeom>
        </p:spPr>
        <p:txBody>
          <a:bodyPr wrap="square">
            <a:noAutofit/>
          </a:bodyPr>
          <a:lstStyle/>
          <a:p>
            <a:pPr marL="0" indent="355600" algn="l" defTabSz="266700" fontAlgn="ctr">
              <a:lnSpc>
                <a:spcPct val="140000"/>
              </a:lnSpc>
              <a:spcBef>
                <a:spcPct val="0"/>
              </a:spcBef>
              <a:spcAft>
                <a:spcPct val="0"/>
              </a:spcAft>
            </a:pPr>
            <a:r>
              <a:rPr lang="zh-CN" altLang="en-US" sz="2400" b="1">
                <a:solidFill>
                  <a:srgbClr val="0070C0"/>
                </a:solidFill>
                <a:latin typeface="方正楷体_GBK" panose="03000509000000000000" charset="-122"/>
                <a:ea typeface="方正楷体_GBK" panose="03000509000000000000" charset="-122"/>
                <a:cs typeface="方正楷体_GBK" panose="03000509000000000000" charset="-122"/>
              </a:rPr>
              <a:t>（2025·河南许昌·期中）</a:t>
            </a:r>
            <a:r>
              <a:rPr sz="2400" b="1">
                <a:latin typeface="方正楷体_GBK" panose="03000509000000000000" charset="-122"/>
                <a:ea typeface="方正楷体_GBK" panose="03000509000000000000" charset="-122"/>
                <a:cs typeface="方正楷体_GBK" panose="03000509000000000000" charset="-122"/>
              </a:rPr>
              <a:t>2023年春节，某国产大片在国内首映后迅速“霸榜”。家住西安(40°N，107°E)和拉萨(30°N，91°E)的两位同学分别到影院欣赏了跌宕起伏的精彩情节。他们在观看过程中了解到：UEG总部设置在纽约(41°N，73°W)，太空电梯和行星一号发动机均建立在利伯维尔(0°，9°W)(注：材料中出现的城市以下简称“城市”)，据此完成小题。</a:t>
            </a:r>
            <a:endParaRPr sz="2400" b="1">
              <a:latin typeface="方正楷体_GBK" panose="03000509000000000000" charset="-122"/>
              <a:ea typeface="方正楷体_GBK" panose="03000509000000000000" charset="-122"/>
              <a:cs typeface="方正楷体_GBK" panose="03000509000000000000" charset="-122"/>
            </a:endParaRPr>
          </a:p>
        </p:txBody>
      </p:sp>
      <p:sp>
        <p:nvSpPr>
          <p:cNvPr id="57" name="文本框 56" title=""/>
          <p:cNvSpPr txBox="1"/>
          <p:nvPr>
            <p:custDataLst>
              <p:tags r:id="rId5"/>
            </p:custDataLst>
          </p:nvPr>
        </p:nvSpPr>
        <p:spPr>
          <a:xfrm>
            <a:off x="158115" y="4930775"/>
            <a:ext cx="11915775" cy="1608455"/>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50000"/>
              </a:lnSpc>
              <a:spcBef>
                <a:spcPct val="0"/>
              </a:spcBef>
              <a:spcAft>
                <a:spcPct val="0"/>
              </a:spcAft>
            </a:pP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【解析】3</a:t>
            </a:r>
            <a:r>
              <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rPr>
              <a:t>.</a:t>
            </a: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西安和纽约位于同一个经线圈上，因此两地的球面最短距离为从西安向北过北极点，再向南就可到达纽约，其最短距离=99°×110km=10890km，A正确，BCD错误。故选A。</a:t>
            </a:r>
            <a:endPar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58" name="文本框 57" title=""/>
          <p:cNvSpPr txBox="1"/>
          <p:nvPr>
            <p:custDataLst>
              <p:tags r:id="rId6"/>
            </p:custDataLst>
          </p:nvPr>
        </p:nvSpPr>
        <p:spPr>
          <a:xfrm>
            <a:off x="5557520" y="3734435"/>
            <a:ext cx="464185" cy="447675"/>
          </a:xfrm>
          <a:prstGeom prst="rect">
            <a:avLst/>
          </a:prstGeom>
          <a:noFill/>
        </p:spPr>
        <p:txBody>
          <a:bodyPr wrap="square" rtlCol="0">
            <a:noAutofit/>
          </a:bodyPr>
          <a:lstStyle/>
          <a:p>
            <a:pPr algn="ctr"/>
            <a:r>
              <a:rPr lang="en-US" altLang="zh-CN" sz="2800" b="1">
                <a:solidFill>
                  <a:srgbClr val="FF0000"/>
                </a:solidFill>
                <a:ea typeface="方正黑体_GBK" panose="03000509000000000000" charset="-122"/>
                <a:cs typeface="+mn-lt"/>
              </a:rPr>
              <a:t>A</a:t>
            </a:r>
            <a:endParaRPr lang="en-US" altLang="zh-CN" sz="2800" b="1">
              <a:solidFill>
                <a:srgbClr val="FF0000"/>
              </a:solidFill>
              <a:ea typeface="方正黑体_GBK" panose="03000509000000000000" charset="-122"/>
              <a:cs typeface="+mn-lt"/>
            </a:endParaRPr>
          </a:p>
        </p:txBody>
      </p:sp>
      <p:sp>
        <p:nvSpPr>
          <p:cNvPr id="7" name="矩形 6" title=""/>
          <p:cNvSpPr/>
          <p:nvPr>
            <p:custDataLst>
              <p:tags r:id="rId7"/>
            </p:custDataLst>
          </p:nvPr>
        </p:nvSpPr>
        <p:spPr>
          <a:xfrm>
            <a:off x="867410" y="3734435"/>
            <a:ext cx="1608455"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title=""/>
          <p:cNvSpPr/>
          <p:nvPr>
            <p:custDataLst>
              <p:tags r:id="rId8"/>
            </p:custDataLst>
          </p:nvPr>
        </p:nvSpPr>
        <p:spPr>
          <a:xfrm>
            <a:off x="2750820" y="3734435"/>
            <a:ext cx="1837055"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title=""/>
          <p:cNvSpPr/>
          <p:nvPr>
            <p:custDataLst>
              <p:tags r:id="rId9"/>
            </p:custDataLst>
          </p:nvPr>
        </p:nvSpPr>
        <p:spPr>
          <a:xfrm>
            <a:off x="629285" y="1631950"/>
            <a:ext cx="2879725"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title=""/>
          <p:cNvSpPr/>
          <p:nvPr>
            <p:custDataLst>
              <p:tags r:id="rId10"/>
            </p:custDataLst>
          </p:nvPr>
        </p:nvSpPr>
        <p:spPr>
          <a:xfrm>
            <a:off x="7950835" y="2171065"/>
            <a:ext cx="2913380" cy="38036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title=""/>
          <p:cNvSpPr txBox="1"/>
          <p:nvPr>
            <p:custDataLst>
              <p:tags r:id="rId11"/>
            </p:custDataLst>
          </p:nvPr>
        </p:nvSpPr>
        <p:spPr>
          <a:xfrm>
            <a:off x="42545" y="527050"/>
            <a:ext cx="855345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经纬网的判读与应用——</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考法02 经纬网定最短航线</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2"/>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nodeType="afterGroup">
                            <p:stCondLst>
                              <p:cond delay="1"/>
                            </p:stCondLst>
                            <p:childTnLst>
                              <p:par>
                                <p:cTn id="10" presetID="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par>
                          <p:cTn id="12" fill="hold" nodeType="afterGroup">
                            <p:stCondLst>
                              <p:cond delay="2"/>
                            </p:stCondLst>
                            <p:childTnLst>
                              <p:par>
                                <p:cTn id="13" presetID="1"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7" grpId="0" animBg="1"/>
      <p:bldP spid="6" grpId="0" animBg="1"/>
      <p:bldP spid="8" grpId="0" animBg="1"/>
      <p:bldP spid="10" grpId="0" animBg="1"/>
    </p:bld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55" name="文本框 54" title=""/>
          <p:cNvSpPr txBox="1"/>
          <p:nvPr>
            <p:custDataLst>
              <p:tags r:id="rId3"/>
            </p:custDataLst>
          </p:nvPr>
        </p:nvSpPr>
        <p:spPr>
          <a:xfrm>
            <a:off x="259080" y="950595"/>
            <a:ext cx="11673840" cy="1641475"/>
          </a:xfrm>
          <a:prstGeom prst="rect">
            <a:avLst/>
          </a:prstGeom>
        </p:spPr>
        <p:txBody>
          <a:bodyPr wrap="square">
            <a:spAutoFit/>
          </a:bodyPr>
          <a:lstStyle/>
          <a:p>
            <a:pPr marL="0" indent="355600" algn="l" defTabSz="266700" fontAlgn="ctr">
              <a:lnSpc>
                <a:spcPct val="140000"/>
              </a:lnSpc>
              <a:spcBef>
                <a:spcPct val="0"/>
              </a:spcBef>
              <a:spcAft>
                <a:spcPct val="0"/>
              </a:spcAft>
            </a:pPr>
            <a:r>
              <a:rPr lang="zh-CN" altLang="en-US" sz="2400" b="1">
                <a:solidFill>
                  <a:srgbClr val="0070C0"/>
                </a:solidFill>
                <a:latin typeface="方正楷体_GBK" panose="03000509000000000000" charset="-122"/>
                <a:ea typeface="方正楷体_GBK" panose="03000509000000000000" charset="-122"/>
                <a:cs typeface="方正楷体_GBK" panose="03000509000000000000" charset="-122"/>
              </a:rPr>
              <a:t>（2025·江苏连云港·模拟预测）</a:t>
            </a:r>
            <a:r>
              <a:rPr sz="2400" b="1">
                <a:latin typeface="方正楷体_GBK" panose="03000509000000000000" charset="-122"/>
                <a:ea typeface="方正楷体_GBK" panose="03000509000000000000" charset="-122"/>
                <a:cs typeface="方正楷体_GBK" panose="03000509000000000000" charset="-122"/>
              </a:rPr>
              <a:t>某航班由底特律直飞上海，当地时间（西五区）12月23日10时05分起飞，经过16小时15分后抵达上海。下图为底特律与上海位置示意图。据此完成下面小题。</a:t>
            </a:r>
            <a:endParaRPr sz="2400" b="1">
              <a:latin typeface="方正楷体_GBK" panose="03000509000000000000" charset="-122"/>
              <a:ea typeface="方正楷体_GBK" panose="03000509000000000000" charset="-122"/>
              <a:cs typeface="方正楷体_GBK" panose="03000509000000000000" charset="-122"/>
            </a:endParaRPr>
          </a:p>
        </p:txBody>
      </p:sp>
      <p:sp>
        <p:nvSpPr>
          <p:cNvPr id="56" name="文本框 55" title=""/>
          <p:cNvSpPr txBox="1"/>
          <p:nvPr>
            <p:custDataLst>
              <p:tags r:id="rId4"/>
            </p:custDataLst>
          </p:nvPr>
        </p:nvSpPr>
        <p:spPr>
          <a:xfrm>
            <a:off x="306070" y="2764790"/>
            <a:ext cx="11626850" cy="1273175"/>
          </a:xfrm>
          <a:prstGeom prst="rect">
            <a:avLst/>
          </a:prstGeom>
        </p:spPr>
        <p:txBody>
          <a:bodyPr>
            <a:noAutofit/>
          </a:bodyPr>
          <a:lstStyle/>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4．此次航线可能是（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A．甲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B．乙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C．丙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D．丁</a:t>
            </a:r>
            <a:endParaRPr sz="2400" b="1">
              <a:latin typeface="方正黑体_GBK" panose="03000509000000000000" charset="-122"/>
              <a:ea typeface="方正黑体_GBK" panose="03000509000000000000" charset="-122"/>
              <a:cs typeface="方正黑体_GBK" panose="03000509000000000000" charset="-122"/>
            </a:endParaRPr>
          </a:p>
        </p:txBody>
      </p:sp>
      <p:sp>
        <p:nvSpPr>
          <p:cNvPr id="57" name="文本框 56" title=""/>
          <p:cNvSpPr txBox="1"/>
          <p:nvPr>
            <p:custDataLst>
              <p:tags r:id="rId5"/>
            </p:custDataLst>
          </p:nvPr>
        </p:nvSpPr>
        <p:spPr>
          <a:xfrm>
            <a:off x="248285" y="4892040"/>
            <a:ext cx="11695430" cy="1583055"/>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10000"/>
              </a:lnSpc>
              <a:spcBef>
                <a:spcPct val="0"/>
              </a:spcBef>
              <a:spcAft>
                <a:spcPct val="0"/>
              </a:spcAft>
            </a:pPr>
            <a:r>
              <a:rPr lang="zh-CN" altLang="en-US" sz="2200" b="1">
                <a:solidFill>
                  <a:srgbClr val="FF0000"/>
                </a:solidFill>
                <a:effectLst/>
                <a:latin typeface="方正楷体_GBK" panose="03000509000000000000" charset="-122"/>
                <a:ea typeface="方正楷体_GBK" panose="03000509000000000000" charset="-122"/>
                <a:cs typeface="方正楷体_GBK" panose="03000509000000000000" charset="-122"/>
              </a:rPr>
              <a:t>【解析】4．</a:t>
            </a:r>
            <a:r>
              <a:rPr lang="zh-CN" altLang="en-US" sz="2200" b="1">
                <a:solidFill>
                  <a:schemeClr val="accent1"/>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球面上两点间最短距离是经过这两点的大圆劣弧</a:t>
            </a:r>
            <a:r>
              <a:rPr lang="zh-CN" altLang="en-US" sz="2200" b="1">
                <a:solidFill>
                  <a:srgbClr val="0070C0"/>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。底特律和上海均位于北半球，最短航线应为沿经过两地的纬线向北凸出的一段弧。</a:t>
            </a:r>
            <a:r>
              <a:rPr lang="zh-CN" altLang="en-US" sz="2200" b="1">
                <a:solidFill>
                  <a:srgbClr val="FF0000"/>
                </a:solidFill>
                <a:effectLst/>
                <a:latin typeface="方正楷体_GBK" panose="03000509000000000000" charset="-122"/>
                <a:ea typeface="方正楷体_GBK" panose="03000509000000000000" charset="-122"/>
                <a:cs typeface="方正楷体_GBK" panose="03000509000000000000" charset="-122"/>
              </a:rPr>
              <a:t>图中，甲、乙、丙、丁四条航线中，乙航线符合北半球大圆劣弧的特征，向北凸出，是底特律直飞上海的最短航线，B正确；丙、丁航线大致接近经过两点的纬线，甲航线越过了极点，排除ACD。故选B。</a:t>
            </a:r>
            <a:endParaRPr lang="zh-CN" altLang="en-US" sz="2200" b="1">
              <a:solidFill>
                <a:srgbClr val="FF0000"/>
              </a:solidFill>
              <a:effectLst/>
              <a:latin typeface="方正楷体_GBK" panose="03000509000000000000" charset="-122"/>
              <a:ea typeface="方正楷体_GBK" panose="03000509000000000000" charset="-122"/>
              <a:cs typeface="方正楷体_GBK" panose="03000509000000000000" charset="-122"/>
            </a:endParaRPr>
          </a:p>
        </p:txBody>
      </p:sp>
      <p:pic>
        <p:nvPicPr>
          <p:cNvPr id="100005" name="图片 100005" title=""/>
          <p:cNvPicPr>
            <a:picLocks noChangeAspect="1"/>
          </p:cNvPicPr>
          <p:nvPr>
            <p:custDataLst>
              <p:tags r:id="rId7"/>
            </p:custDataLst>
          </p:nvPr>
        </p:nvPicPr>
        <p:blipFill>
          <a:blip r:embed="rId6"/>
          <a:stretch>
            <a:fillRect/>
          </a:stretch>
        </p:blipFill>
        <p:spPr>
          <a:xfrm>
            <a:off x="8516620" y="1957705"/>
            <a:ext cx="2952115" cy="2865755"/>
          </a:xfrm>
          <a:prstGeom prst="rect">
            <a:avLst/>
          </a:prstGeom>
        </p:spPr>
      </p:pic>
      <p:sp>
        <p:nvSpPr>
          <p:cNvPr id="58" name="文本框 57" title=""/>
          <p:cNvSpPr txBox="1"/>
          <p:nvPr>
            <p:custDataLst>
              <p:tags r:id="rId8"/>
            </p:custDataLst>
          </p:nvPr>
        </p:nvSpPr>
        <p:spPr>
          <a:xfrm>
            <a:off x="3262630" y="2874010"/>
            <a:ext cx="464185" cy="447675"/>
          </a:xfrm>
          <a:prstGeom prst="rect">
            <a:avLst/>
          </a:prstGeom>
          <a:noFill/>
        </p:spPr>
        <p:txBody>
          <a:bodyPr wrap="square" rtlCol="0">
            <a:noAutofit/>
          </a:bodyPr>
          <a:lstStyle/>
          <a:p>
            <a:pPr algn="ctr"/>
            <a:r>
              <a:rPr lang="en-US" altLang="zh-CN" sz="2800" b="1">
                <a:solidFill>
                  <a:srgbClr val="FF0000"/>
                </a:solidFill>
                <a:latin typeface="+mn-cs"/>
                <a:ea typeface="方正黑体_GBK" panose="03000509000000000000" charset="-122"/>
              </a:rPr>
              <a:t>B</a:t>
            </a:r>
            <a:endParaRPr lang="en-US" altLang="zh-CN" sz="2800" b="1">
              <a:solidFill>
                <a:srgbClr val="FF0000"/>
              </a:solidFill>
              <a:latin typeface="+mn-cs"/>
              <a:ea typeface="方正黑体_GBK" panose="03000509000000000000" charset="-122"/>
            </a:endParaRPr>
          </a:p>
        </p:txBody>
      </p:sp>
      <p:sp>
        <p:nvSpPr>
          <p:cNvPr id="2" name="矩形 1" title=""/>
          <p:cNvSpPr/>
          <p:nvPr>
            <p:custDataLst>
              <p:tags r:id="rId9"/>
            </p:custDataLst>
          </p:nvPr>
        </p:nvSpPr>
        <p:spPr>
          <a:xfrm>
            <a:off x="8516620" y="2094230"/>
            <a:ext cx="2951480" cy="1632585"/>
          </a:xfrm>
          <a:prstGeom prst="rect">
            <a:avLst/>
          </a:prstGeom>
          <a:solidFill>
            <a:srgbClr val="000000">
              <a:alpha val="0"/>
            </a:srgbClr>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title=""/>
          <p:cNvSpPr txBox="1"/>
          <p:nvPr>
            <p:custDataLst>
              <p:tags r:id="rId10"/>
            </p:custDataLst>
          </p:nvPr>
        </p:nvSpPr>
        <p:spPr>
          <a:xfrm>
            <a:off x="42545" y="527050"/>
            <a:ext cx="818515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经纬网的判读与应用——</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考法02 经纬网定最短航线</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1"/>
            </p:custDataLst>
          </p:nvPr>
        </p:nvSpPr>
        <p:spPr>
          <a:xfrm>
            <a:off x="1169035" y="-7239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考点一 地球仪</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2" grpId="0" animBg="1"/>
    </p:bldLs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213678" y="1022985"/>
            <a:ext cx="11764645" cy="1198880"/>
          </a:xfrm>
          <a:prstGeom prst="rect">
            <a:avLst/>
          </a:prstGeom>
        </p:spPr>
        <p:txBody>
          <a:bodyPr wrap="square">
            <a:spAutoFit/>
          </a:bodyPr>
          <a:lstStyle/>
          <a:p>
            <a:pPr indent="0" algn="just" defTabSz="266700">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1.</a:t>
            </a:r>
            <a:r>
              <a:rPr lang="zh-CN" altLang="en-US" sz="2400" b="1">
                <a:latin typeface="方正黑体_GBK" panose="03000509000000000000" charset="-122"/>
                <a:ea typeface="方正黑体_GBK" panose="03000509000000000000" charset="-122"/>
                <a:cs typeface="方正黑体_GBK" panose="03000509000000000000" charset="-122"/>
              </a:rPr>
              <a:t>概念：</a:t>
            </a:r>
            <a:r>
              <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rPr>
              <a:t>比例尺＝图上距离</a:t>
            </a:r>
            <a:r>
              <a:rPr lang="en-US" altLang="zh-CN" sz="2400" b="1">
                <a:solidFill>
                  <a:srgbClr val="0026E5"/>
                </a:solidFill>
                <a:latin typeface="方正黑体_GBK" panose="03000509000000000000" charset="-122"/>
                <a:ea typeface="方正黑体_GBK" panose="03000509000000000000" charset="-122"/>
                <a:cs typeface="方正黑体_GBK" panose="03000509000000000000" charset="-122"/>
              </a:rPr>
              <a:t>/</a:t>
            </a:r>
            <a:r>
              <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rPr>
              <a:t>实地距离</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a:t>
            </a:r>
            <a:r>
              <a:rPr lang="zh-CN" altLang="en-US" sz="2400" b="1">
                <a:latin typeface="方正黑体_GBK" panose="03000509000000000000" charset="-122"/>
                <a:ea typeface="方正黑体_GBK" panose="03000509000000000000" charset="-122"/>
                <a:cs typeface="方正黑体_GBK" panose="03000509000000000000" charset="-122"/>
              </a:rPr>
              <a:t>注意图上距离和实地距离的单位要相同</a:t>
            </a:r>
            <a:r>
              <a:rPr lang="en-US" altLang="zh-CN" sz="2400" b="1">
                <a:latin typeface="方正黑体_GBK" panose="03000509000000000000" charset="-122"/>
                <a:ea typeface="方正黑体_GBK" panose="03000509000000000000" charset="-122"/>
                <a:cs typeface="方正黑体_GBK" panose="03000509000000000000" charset="-122"/>
              </a:rPr>
              <a:t>)</a:t>
            </a:r>
            <a:endParaRPr lang="en-US" altLang="zh-CN" sz="2400" b="1">
              <a:latin typeface="方正黑体_GBK" panose="03000509000000000000" charset="-122"/>
              <a:ea typeface="方正黑体_GBK" panose="03000509000000000000" charset="-122"/>
              <a:cs typeface="方正黑体_GBK" panose="03000509000000000000" charset="-122"/>
            </a:endParaRPr>
          </a:p>
          <a:p>
            <a:pPr indent="0" algn="just" defTabSz="266700">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2.</a:t>
            </a:r>
            <a:r>
              <a:rPr lang="zh-CN" altLang="en-US" sz="2400" b="1">
                <a:latin typeface="方正黑体_GBK" panose="03000509000000000000" charset="-122"/>
                <a:ea typeface="方正黑体_GBK" panose="03000509000000000000" charset="-122"/>
                <a:cs typeface="方正黑体_GBK" panose="03000509000000000000" charset="-122"/>
              </a:rPr>
              <a:t>表示形式</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graphicFrame>
        <p:nvGraphicFramePr>
          <p:cNvPr id="4" name="表格 3" title=""/>
          <p:cNvGraphicFramePr>
            <a:graphicFrameLocks noGrp="1"/>
          </p:cNvGraphicFramePr>
          <p:nvPr>
            <p:custDataLst>
              <p:tags r:id="rId4"/>
            </p:custDataLst>
          </p:nvPr>
        </p:nvGraphicFramePr>
        <p:xfrm>
          <a:off x="283210" y="2319020"/>
          <a:ext cx="11626215" cy="1280160"/>
        </p:xfrm>
        <a:graphic>
          <a:graphicData uri="http://schemas.openxmlformats.org/drawingml/2006/table">
            <a:tbl>
              <a:tblPr/>
              <a:tblGrid>
                <a:gridCol w="1522730"/>
                <a:gridCol w="4544060"/>
                <a:gridCol w="2640330"/>
                <a:gridCol w="2919095"/>
              </a:tblGrid>
              <a:tr h="548640">
                <a:tc>
                  <a:txBody>
                    <a:bodyPr vert="horz" wrap="square"/>
                    <a:lstStyle/>
                    <a:p>
                      <a:pPr marL="0" indent="0" algn="ctr">
                        <a:lnSpc>
                          <a:spcPct val="150000"/>
                        </a:lnSpc>
                        <a:spcBef>
                          <a:spcPct val="0"/>
                        </a:spcBef>
                        <a:spcAft>
                          <a:spcPct val="0"/>
                        </a:spcAft>
                      </a:pPr>
                      <a:r>
                        <a:rPr lang="zh-CN" sz="2400" b="1">
                          <a:latin typeface="方正黑体_GBK" panose="03000509000000000000" charset="-122"/>
                          <a:ea typeface="方正黑体_GBK" panose="03000509000000000000" charset="-122"/>
                        </a:rPr>
                        <a:t>形式</a:t>
                      </a:r>
                      <a:endParaRPr lang="zh-CN" sz="2400" b="1">
                        <a:latin typeface="方正黑体_GBK" panose="03000509000000000000" charset="-122"/>
                        <a:ea typeface="方正黑体_GBK" panose="03000509000000000000" charset="-122"/>
                      </a:endParaRPr>
                    </a:p>
                  </a:txBody>
                  <a:tcPr marL="68580" marR="68580" marT="0" marB="0" anchor="ctr">
                    <a:lnL w="12700" cap="flat" cmpd="sng">
                      <a:solidFill>
                        <a:srgbClr val="0070C0"/>
                      </a:solidFill>
                      <a:prstDash val="sysDash"/>
                      <a:headEnd type="none" w="med" len="med"/>
                      <a:tailEnd type="none" w="med" len="med"/>
                    </a:lnL>
                    <a:lnR w="12700" cap="flat" cmpd="sng">
                      <a:solidFill>
                        <a:srgbClr val="0070C0"/>
                      </a:solidFill>
                      <a:prstDash val="sysDash"/>
                      <a:headEnd type="none" w="med" len="med"/>
                      <a:tailEnd type="none" w="med" len="med"/>
                    </a:lnR>
                    <a:lnT w="12700" cap="flat" cmpd="sng">
                      <a:solidFill>
                        <a:srgbClr val="0070C0"/>
                      </a:solidFill>
                      <a:prstDash val="sysDash"/>
                      <a:headEnd type="none" w="med" len="med"/>
                      <a:tailEnd type="none" w="med" len="med"/>
                    </a:lnT>
                    <a:lnB w="12700" cap="flat" cmpd="sng">
                      <a:solidFill>
                        <a:srgbClr val="0070C0"/>
                      </a:solidFill>
                      <a:prstDash val="sysDash"/>
                      <a:headEnd type="none" w="med" len="med"/>
                      <a:tailEnd type="none" w="med" len="med"/>
                    </a:lnB>
                    <a:noFill/>
                  </a:tcPr>
                </a:tc>
                <a:tc>
                  <a:txBody>
                    <a:bodyPr vert="horz" wrap="square"/>
                    <a:lstStyle/>
                    <a:p>
                      <a:pPr marL="0" indent="0" algn="ctr">
                        <a:lnSpc>
                          <a:spcPct val="150000"/>
                        </a:lnSpc>
                        <a:spcBef>
                          <a:spcPct val="0"/>
                        </a:spcBef>
                        <a:spcAft>
                          <a:spcPct val="0"/>
                        </a:spcAft>
                      </a:pPr>
                      <a:r>
                        <a:rPr lang="zh-CN" sz="2400" b="1">
                          <a:latin typeface="方正黑体_GBK" panose="03000509000000000000" charset="-122"/>
                          <a:ea typeface="方正黑体_GBK" panose="03000509000000000000" charset="-122"/>
                        </a:rPr>
                        <a:t>文字式</a:t>
                      </a:r>
                      <a:endParaRPr lang="zh-CN" sz="2400" b="1">
                        <a:latin typeface="方正黑体_GBK" panose="03000509000000000000" charset="-122"/>
                        <a:ea typeface="方正黑体_GBK" panose="03000509000000000000" charset="-122"/>
                      </a:endParaRPr>
                    </a:p>
                  </a:txBody>
                  <a:tcPr marL="68580" marR="68580" marT="0" marB="0" anchor="ctr">
                    <a:lnL w="12700" cap="flat" cmpd="sng">
                      <a:solidFill>
                        <a:srgbClr val="0070C0"/>
                      </a:solidFill>
                      <a:prstDash val="sysDash"/>
                      <a:headEnd type="none" w="med" len="med"/>
                      <a:tailEnd type="none" w="med" len="med"/>
                    </a:lnL>
                    <a:lnR w="12700" cap="flat" cmpd="sng">
                      <a:solidFill>
                        <a:srgbClr val="0070C0"/>
                      </a:solidFill>
                      <a:prstDash val="sysDash"/>
                      <a:headEnd type="none" w="med" len="med"/>
                      <a:tailEnd type="none" w="med" len="med"/>
                    </a:lnR>
                    <a:lnT w="12700" cap="flat" cmpd="sng">
                      <a:solidFill>
                        <a:srgbClr val="0070C0"/>
                      </a:solidFill>
                      <a:prstDash val="sysDash"/>
                      <a:headEnd type="none" w="med" len="med"/>
                      <a:tailEnd type="none" w="med" len="med"/>
                    </a:lnT>
                    <a:lnB w="12700" cap="flat" cmpd="sng">
                      <a:solidFill>
                        <a:srgbClr val="0070C0"/>
                      </a:solidFill>
                      <a:prstDash val="sysDash"/>
                      <a:headEnd type="none" w="med" len="med"/>
                      <a:tailEnd type="none" w="med" len="med"/>
                    </a:lnB>
                    <a:noFill/>
                  </a:tcPr>
                </a:tc>
                <a:tc>
                  <a:txBody>
                    <a:bodyPr vert="horz" wrap="square"/>
                    <a:lstStyle/>
                    <a:p>
                      <a:pPr marL="0" indent="0" algn="ctr">
                        <a:lnSpc>
                          <a:spcPct val="150000"/>
                        </a:lnSpc>
                        <a:spcBef>
                          <a:spcPct val="0"/>
                        </a:spcBef>
                        <a:spcAft>
                          <a:spcPct val="0"/>
                        </a:spcAft>
                      </a:pPr>
                      <a:r>
                        <a:rPr lang="zh-CN" sz="2400" b="1">
                          <a:latin typeface="方正黑体_GBK" panose="03000509000000000000" charset="-122"/>
                          <a:ea typeface="方正黑体_GBK" panose="03000509000000000000" charset="-122"/>
                        </a:rPr>
                        <a:t>数字式</a:t>
                      </a:r>
                      <a:endParaRPr lang="zh-CN" sz="2400" b="1">
                        <a:latin typeface="方正黑体_GBK" panose="03000509000000000000" charset="-122"/>
                        <a:ea typeface="方正黑体_GBK" panose="03000509000000000000" charset="-122"/>
                      </a:endParaRPr>
                    </a:p>
                  </a:txBody>
                  <a:tcPr marL="68580" marR="68580" marT="0" marB="0" anchor="ctr">
                    <a:lnL w="12700" cap="flat" cmpd="sng">
                      <a:solidFill>
                        <a:srgbClr val="0070C0"/>
                      </a:solidFill>
                      <a:prstDash val="sysDash"/>
                      <a:headEnd type="none" w="med" len="med"/>
                      <a:tailEnd type="none" w="med" len="med"/>
                    </a:lnL>
                    <a:lnR w="12700" cap="flat" cmpd="sng">
                      <a:solidFill>
                        <a:srgbClr val="0070C0"/>
                      </a:solidFill>
                      <a:prstDash val="sysDash"/>
                      <a:headEnd type="none" w="med" len="med"/>
                      <a:tailEnd type="none" w="med" len="med"/>
                    </a:lnR>
                    <a:lnT w="12700" cap="flat" cmpd="sng">
                      <a:solidFill>
                        <a:srgbClr val="0070C0"/>
                      </a:solidFill>
                      <a:prstDash val="sysDash"/>
                      <a:headEnd type="none" w="med" len="med"/>
                      <a:tailEnd type="none" w="med" len="med"/>
                    </a:lnT>
                    <a:lnB w="12700" cap="flat" cmpd="sng">
                      <a:solidFill>
                        <a:srgbClr val="0070C0"/>
                      </a:solidFill>
                      <a:prstDash val="sysDash"/>
                      <a:headEnd type="none" w="med" len="med"/>
                      <a:tailEnd type="none" w="med" len="med"/>
                    </a:lnB>
                    <a:noFill/>
                  </a:tcPr>
                </a:tc>
                <a:tc>
                  <a:txBody>
                    <a:bodyPr vert="horz" wrap="square"/>
                    <a:lstStyle/>
                    <a:p>
                      <a:pPr marL="0" indent="0" algn="ctr">
                        <a:lnSpc>
                          <a:spcPct val="150000"/>
                        </a:lnSpc>
                        <a:spcBef>
                          <a:spcPct val="0"/>
                        </a:spcBef>
                        <a:spcAft>
                          <a:spcPct val="0"/>
                        </a:spcAft>
                      </a:pPr>
                      <a:r>
                        <a:rPr lang="zh-CN" sz="2400" b="1">
                          <a:latin typeface="方正黑体_GBK" panose="03000509000000000000" charset="-122"/>
                          <a:ea typeface="方正黑体_GBK" panose="03000509000000000000" charset="-122"/>
                        </a:rPr>
                        <a:t>线段式</a:t>
                      </a:r>
                      <a:endParaRPr lang="zh-CN" sz="2400" b="1">
                        <a:latin typeface="方正黑体_GBK" panose="03000509000000000000" charset="-122"/>
                        <a:ea typeface="方正黑体_GBK" panose="03000509000000000000" charset="-122"/>
                      </a:endParaRPr>
                    </a:p>
                  </a:txBody>
                  <a:tcPr marL="68580" marR="68580" marT="0" marB="0" anchor="ctr">
                    <a:lnL w="12700" cap="flat" cmpd="sng">
                      <a:solidFill>
                        <a:srgbClr val="0070C0"/>
                      </a:solidFill>
                      <a:prstDash val="sysDash"/>
                      <a:headEnd type="none" w="med" len="med"/>
                      <a:tailEnd type="none" w="med" len="med"/>
                    </a:lnL>
                    <a:lnR w="12700" cap="flat" cmpd="sng">
                      <a:solidFill>
                        <a:srgbClr val="0070C0"/>
                      </a:solidFill>
                      <a:prstDash val="sysDash"/>
                      <a:headEnd type="none" w="med" len="med"/>
                      <a:tailEnd type="none" w="med" len="med"/>
                    </a:lnR>
                    <a:lnT w="12700" cap="flat" cmpd="sng">
                      <a:solidFill>
                        <a:srgbClr val="0070C0"/>
                      </a:solidFill>
                      <a:prstDash val="sysDash"/>
                      <a:headEnd type="none" w="med" len="med"/>
                      <a:tailEnd type="none" w="med" len="med"/>
                    </a:lnT>
                    <a:lnB w="12700" cap="flat" cmpd="sng">
                      <a:solidFill>
                        <a:srgbClr val="0070C0"/>
                      </a:solidFill>
                      <a:prstDash val="sysDash"/>
                      <a:headEnd type="none" w="med" len="med"/>
                      <a:tailEnd type="none" w="med" len="med"/>
                    </a:lnB>
                    <a:noFill/>
                  </a:tcPr>
                </a:tc>
              </a:tr>
              <a:tr h="731520">
                <a:tc>
                  <a:txBody>
                    <a:bodyPr vert="horz" wrap="square"/>
                    <a:lstStyle/>
                    <a:p>
                      <a:pPr marL="0" indent="0" algn="ctr">
                        <a:lnSpc>
                          <a:spcPct val="200000"/>
                        </a:lnSpc>
                        <a:spcBef>
                          <a:spcPct val="0"/>
                        </a:spcBef>
                        <a:spcAft>
                          <a:spcPct val="0"/>
                        </a:spcAft>
                      </a:pPr>
                      <a:r>
                        <a:rPr lang="zh-CN" sz="2400" b="1">
                          <a:latin typeface="方正黑体_GBK" panose="03000509000000000000" charset="-122"/>
                          <a:ea typeface="方正黑体_GBK" panose="03000509000000000000" charset="-122"/>
                        </a:rPr>
                        <a:t>举例</a:t>
                      </a:r>
                      <a:endParaRPr lang="zh-CN" sz="2400" b="1">
                        <a:latin typeface="方正黑体_GBK" panose="03000509000000000000" charset="-122"/>
                        <a:ea typeface="方正黑体_GBK" panose="03000509000000000000" charset="-122"/>
                      </a:endParaRPr>
                    </a:p>
                  </a:txBody>
                  <a:tcPr marL="68580" marR="68580" marT="0" marB="0" anchor="ctr">
                    <a:lnL w="12700" cap="flat" cmpd="sng">
                      <a:solidFill>
                        <a:srgbClr val="0070C0"/>
                      </a:solidFill>
                      <a:prstDash val="sysDash"/>
                      <a:headEnd type="none" w="med" len="med"/>
                      <a:tailEnd type="none" w="med" len="med"/>
                    </a:lnL>
                    <a:lnR w="12700" cap="flat" cmpd="sng">
                      <a:solidFill>
                        <a:srgbClr val="0070C0"/>
                      </a:solidFill>
                      <a:prstDash val="sysDash"/>
                      <a:headEnd type="none" w="med" len="med"/>
                      <a:tailEnd type="none" w="med" len="med"/>
                    </a:lnR>
                    <a:lnT w="12700" cap="flat" cmpd="sng">
                      <a:solidFill>
                        <a:srgbClr val="0070C0"/>
                      </a:solidFill>
                      <a:prstDash val="sysDash"/>
                      <a:headEnd type="none" w="med" len="med"/>
                      <a:tailEnd type="none" w="med" len="med"/>
                    </a:lnT>
                    <a:lnB w="12700" cap="flat" cmpd="sng">
                      <a:solidFill>
                        <a:srgbClr val="0070C0"/>
                      </a:solidFill>
                      <a:prstDash val="sysDash"/>
                      <a:headEnd type="none" w="med" len="med"/>
                      <a:tailEnd type="none" w="med" len="med"/>
                    </a:lnB>
                    <a:noFill/>
                  </a:tcPr>
                </a:tc>
                <a:tc>
                  <a:txBody>
                    <a:bodyPr vert="horz" wrap="square"/>
                    <a:lstStyle/>
                    <a:p>
                      <a:pPr marL="0" indent="0" algn="ctr">
                        <a:lnSpc>
                          <a:spcPct val="200000"/>
                        </a:lnSpc>
                        <a:spcBef>
                          <a:spcPct val="0"/>
                        </a:spcBef>
                        <a:spcAft>
                          <a:spcPct val="0"/>
                        </a:spcAft>
                      </a:pPr>
                      <a:r>
                        <a:rPr lang="zh-CN" sz="2400" b="1">
                          <a:latin typeface="方正黑体_GBK" panose="03000509000000000000" charset="-122"/>
                          <a:ea typeface="方正黑体_GBK" panose="03000509000000000000" charset="-122"/>
                          <a:cs typeface="方正黑体_GBK" panose="03000509000000000000" charset="-122"/>
                        </a:rPr>
                        <a:t>图上</a:t>
                      </a:r>
                      <a:r>
                        <a:rPr lang="en-US" altLang="zh-CN" sz="2400" b="1">
                          <a:latin typeface="方正黑体_GBK" panose="03000509000000000000" charset="-122"/>
                          <a:ea typeface="方正黑体_GBK" panose="03000509000000000000" charset="-122"/>
                          <a:cs typeface="方正黑体_GBK" panose="03000509000000000000" charset="-122"/>
                        </a:rPr>
                        <a:t>1 cm</a:t>
                      </a:r>
                      <a:r>
                        <a:rPr lang="zh-CN" sz="2400" b="1">
                          <a:latin typeface="方正黑体_GBK" panose="03000509000000000000" charset="-122"/>
                          <a:ea typeface="方正黑体_GBK" panose="03000509000000000000" charset="-122"/>
                          <a:cs typeface="方正黑体_GBK" panose="03000509000000000000" charset="-122"/>
                        </a:rPr>
                        <a:t>代表实地距离</a:t>
                      </a:r>
                      <a:r>
                        <a:rPr lang="en-US" altLang="zh-CN" sz="2400" b="1">
                          <a:latin typeface="方正黑体_GBK" panose="03000509000000000000" charset="-122"/>
                          <a:ea typeface="方正黑体_GBK" panose="03000509000000000000" charset="-122"/>
                          <a:cs typeface="方正黑体_GBK" panose="03000509000000000000" charset="-122"/>
                        </a:rPr>
                        <a:t>5 km</a:t>
                      </a:r>
                      <a:endParaRPr lang="en-US" altLang="zh-CN" sz="2400" b="1">
                        <a:latin typeface="方正黑体_GBK" panose="03000509000000000000" charset="-122"/>
                        <a:ea typeface="方正黑体_GBK" panose="03000509000000000000" charset="-122"/>
                        <a:cs typeface="方正黑体_GBK" panose="03000509000000000000" charset="-122"/>
                      </a:endParaRPr>
                    </a:p>
                  </a:txBody>
                  <a:tcPr marL="68580" marR="68580" marT="0" marB="0" anchor="ctr">
                    <a:lnL w="12700" cap="flat" cmpd="sng">
                      <a:solidFill>
                        <a:srgbClr val="0070C0"/>
                      </a:solidFill>
                      <a:prstDash val="sysDash"/>
                      <a:headEnd type="none" w="med" len="med"/>
                      <a:tailEnd type="none" w="med" len="med"/>
                    </a:lnL>
                    <a:lnR w="12700" cap="flat" cmpd="sng">
                      <a:solidFill>
                        <a:srgbClr val="0070C0"/>
                      </a:solidFill>
                      <a:prstDash val="sysDash"/>
                      <a:headEnd type="none" w="med" len="med"/>
                      <a:tailEnd type="none" w="med" len="med"/>
                    </a:lnR>
                    <a:lnT w="12700" cap="flat" cmpd="sng">
                      <a:solidFill>
                        <a:srgbClr val="0070C0"/>
                      </a:solidFill>
                      <a:prstDash val="sysDash"/>
                      <a:headEnd type="none" w="med" len="med"/>
                      <a:tailEnd type="none" w="med" len="med"/>
                    </a:lnT>
                    <a:lnB w="12700" cap="flat" cmpd="sng">
                      <a:solidFill>
                        <a:srgbClr val="0070C0"/>
                      </a:solidFill>
                      <a:prstDash val="sysDash"/>
                      <a:headEnd type="none" w="med" len="med"/>
                      <a:tailEnd type="none" w="med" len="med"/>
                    </a:lnB>
                    <a:noFill/>
                  </a:tcPr>
                </a:tc>
                <a:tc>
                  <a:txBody>
                    <a:bodyPr vert="horz" wrap="square"/>
                    <a:lstStyle/>
                    <a:p>
                      <a:pPr marL="0" indent="0" algn="ctr">
                        <a:lnSpc>
                          <a:spcPct val="200000"/>
                        </a:lnSpc>
                        <a:spcBef>
                          <a:spcPct val="0"/>
                        </a:spcBef>
                        <a:spcAft>
                          <a:spcPct val="0"/>
                        </a:spcAft>
                      </a:pPr>
                      <a:r>
                        <a:rPr lang="en-US" altLang="zh-CN" sz="2400" b="1">
                          <a:latin typeface="方正黑体_GBK" panose="03000509000000000000" charset="-122"/>
                          <a:ea typeface="方正黑体_GBK" panose="03000509000000000000" charset="-122"/>
                        </a:rPr>
                        <a:t>1∶500 000</a:t>
                      </a:r>
                      <a:endParaRPr lang="en-US" altLang="zh-CN" sz="2400" b="1">
                        <a:latin typeface="方正黑体_GBK" panose="03000509000000000000" charset="-122"/>
                        <a:ea typeface="方正黑体_GBK" panose="03000509000000000000" charset="-122"/>
                      </a:endParaRPr>
                    </a:p>
                  </a:txBody>
                  <a:tcPr marL="68580" marR="68580" marT="0" marB="0" anchor="ctr">
                    <a:lnL w="12700" cap="flat" cmpd="sng">
                      <a:solidFill>
                        <a:srgbClr val="0070C0"/>
                      </a:solidFill>
                      <a:prstDash val="sysDash"/>
                      <a:headEnd type="none" w="med" len="med"/>
                      <a:tailEnd type="none" w="med" len="med"/>
                    </a:lnL>
                    <a:lnR w="12700" cap="flat" cmpd="sng">
                      <a:solidFill>
                        <a:srgbClr val="0070C0"/>
                      </a:solidFill>
                      <a:prstDash val="sysDash"/>
                      <a:headEnd type="none" w="med" len="med"/>
                      <a:tailEnd type="none" w="med" len="med"/>
                    </a:lnR>
                    <a:lnT w="12700" cap="flat" cmpd="sng">
                      <a:solidFill>
                        <a:srgbClr val="0070C0"/>
                      </a:solidFill>
                      <a:prstDash val="sysDash"/>
                      <a:headEnd type="none" w="med" len="med"/>
                      <a:tailEnd type="none" w="med" len="med"/>
                    </a:lnT>
                    <a:lnB w="12700" cap="flat" cmpd="sng">
                      <a:solidFill>
                        <a:srgbClr val="0070C0"/>
                      </a:solidFill>
                      <a:prstDash val="sysDash"/>
                      <a:headEnd type="none" w="med" len="med"/>
                      <a:tailEnd type="none" w="med" len="med"/>
                    </a:lnB>
                    <a:noFill/>
                  </a:tcPr>
                </a:tc>
                <a:tc>
                  <a:txBody>
                    <a:bodyPr vert="horz" wrap="square"/>
                    <a:lstStyle/>
                    <a:p>
                      <a:pPr algn="ctr">
                        <a:lnSpc>
                          <a:spcPct val="200000"/>
                        </a:lnSpc>
                        <a:spcBef>
                          <a:spcPct val="0"/>
                        </a:spcBef>
                        <a:spcAft>
                          <a:spcPct val="0"/>
                        </a:spcAft>
                      </a:pPr>
                      <a:endParaRPr sz="2400" b="1">
                        <a:latin typeface="方正黑体_GBK" panose="03000509000000000000" charset="-122"/>
                        <a:ea typeface="方正黑体_GBK" panose="03000509000000000000" charset="-122"/>
                      </a:endParaRPr>
                    </a:p>
                  </a:txBody>
                  <a:tcPr marL="68580" marR="68580" marT="0" marB="0" anchor="ctr">
                    <a:lnL w="12700" cap="flat" cmpd="sng">
                      <a:solidFill>
                        <a:srgbClr val="0070C0"/>
                      </a:solidFill>
                      <a:prstDash val="sysDash"/>
                      <a:headEnd type="none" w="med" len="med"/>
                      <a:tailEnd type="none" w="med" len="med"/>
                    </a:lnL>
                    <a:lnR w="12700" cap="flat" cmpd="sng">
                      <a:solidFill>
                        <a:srgbClr val="0070C0"/>
                      </a:solidFill>
                      <a:prstDash val="sysDash"/>
                      <a:headEnd type="none" w="med" len="med"/>
                      <a:tailEnd type="none" w="med" len="med"/>
                    </a:lnR>
                    <a:lnT w="12700" cap="flat" cmpd="sng">
                      <a:solidFill>
                        <a:srgbClr val="0070C0"/>
                      </a:solidFill>
                      <a:prstDash val="sysDash"/>
                      <a:headEnd type="none" w="med" len="med"/>
                      <a:tailEnd type="none" w="med" len="med"/>
                    </a:lnT>
                    <a:lnB w="12700" cap="flat" cmpd="sng">
                      <a:solidFill>
                        <a:srgbClr val="0070C0"/>
                      </a:solidFill>
                      <a:prstDash val="sysDash"/>
                      <a:headEnd type="none" w="med" len="med"/>
                      <a:tailEnd type="none" w="med" len="med"/>
                    </a:lnB>
                    <a:noFill/>
                  </a:tcPr>
                </a:tc>
              </a:tr>
            </a:tbl>
          </a:graphicData>
        </a:graphic>
      </p:graphicFrame>
      <p:pic>
        <p:nvPicPr>
          <p:cNvPr id="9" name="图片 -2147482572" title=""/>
          <p:cNvPicPr>
            <a:picLocks noChangeAspect="1"/>
          </p:cNvPicPr>
          <p:nvPr>
            <p:custDataLst>
              <p:tags r:id="rId7"/>
            </p:custDataLst>
          </p:nvPr>
        </p:nvPicPr>
        <p:blipFill>
          <a:blip r:embed="rId6" r:link="rId5"/>
          <a:stretch>
            <a:fillRect/>
          </a:stretch>
        </p:blipFill>
        <p:spPr>
          <a:xfrm>
            <a:off x="9673590" y="2965450"/>
            <a:ext cx="1828800" cy="506730"/>
          </a:xfrm>
          <a:prstGeom prst="rect">
            <a:avLst/>
          </a:prstGeom>
          <a:noFill/>
          <a:ln w="9525">
            <a:noFill/>
          </a:ln>
        </p:spPr>
      </p:pic>
      <p:sp>
        <p:nvSpPr>
          <p:cNvPr id="12" name="矩形 11" title=""/>
          <p:cNvSpPr/>
          <p:nvPr>
            <p:custDataLst>
              <p:tags r:id="rId8"/>
            </p:custDataLst>
          </p:nvPr>
        </p:nvSpPr>
        <p:spPr>
          <a:xfrm>
            <a:off x="283210" y="3823335"/>
            <a:ext cx="11625580" cy="2663825"/>
          </a:xfrm>
          <a:prstGeom prst="rect">
            <a:avLst/>
          </a:prstGeom>
          <a:solidFill>
            <a:schemeClr val="accent1">
              <a:lumMod val="20000"/>
              <a:lumOff val="80000"/>
            </a:schemeClr>
          </a:solidFill>
          <a:ln>
            <a:solidFill>
              <a:schemeClr val="tx1"/>
            </a:solidFill>
            <a:prstDash val="dash"/>
          </a:ln>
        </p:spPr>
        <p:txBody>
          <a:bodyPr wrap="square" rtlCol="0" anchor="t">
            <a:noAutofit/>
          </a:bodyPr>
          <a:lstStyle/>
          <a:p>
            <a:pPr lvl="0" algn="just">
              <a:lnSpc>
                <a:spcPct val="130000"/>
              </a:lnSpc>
              <a:buClrTx/>
              <a:buSzTx/>
              <a:buFont typeface="Wingdings" panose="05000000000000000000" pitchFamily="2" charset="2"/>
              <a:defRPr/>
            </a:pPr>
            <a:r>
              <a:rPr lang="zh-CN" sz="2200" b="1">
                <a:solidFill>
                  <a:srgbClr val="0070C0"/>
                </a:solidFill>
                <a:latin typeface="方正黑体_GBK" panose="03000509000000000000" charset="-122"/>
                <a:ea typeface="方正黑体_GBK" panose="03000509000000000000" charset="-122"/>
                <a:cs typeface="方正黑体_GBK" panose="03000509000000000000" charset="-122"/>
                <a:sym typeface="+mn-ea"/>
              </a:rPr>
              <a:t>特别提醒：</a:t>
            </a:r>
            <a:endParaRPr lang="zh-CN" sz="2200" b="1">
              <a:solidFill>
                <a:srgbClr val="0070C0"/>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30000"/>
              </a:lnSpc>
              <a:buClrTx/>
              <a:buSzTx/>
              <a:buFont typeface="Wingdings" panose="05000000000000000000" pitchFamily="2" charset="2"/>
              <a:defRPr/>
            </a:pPr>
            <a:r>
              <a:rPr lang="zh-CN" sz="2200" b="1">
                <a:solidFill>
                  <a:schemeClr val="tx1"/>
                </a:solidFill>
                <a:latin typeface="方正黑体_GBK" panose="03000509000000000000" charset="-122"/>
                <a:ea typeface="方正黑体_GBK" panose="03000509000000000000" charset="-122"/>
                <a:cs typeface="方正黑体_GBK" panose="03000509000000000000" charset="-122"/>
                <a:sym typeface="+mn-ea"/>
              </a:rPr>
              <a:t>①根据比例尺求实地距离：实地距离＝两点间的图上距离/比例尺；</a:t>
            </a:r>
            <a:endParaRPr lang="zh-CN" sz="2200" b="1">
              <a:solidFill>
                <a:schemeClr val="tx1"/>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30000"/>
              </a:lnSpc>
              <a:buClrTx/>
              <a:buSzTx/>
              <a:buFont typeface="Wingdings" panose="05000000000000000000" pitchFamily="2" charset="2"/>
              <a:defRPr/>
            </a:pPr>
            <a:r>
              <a:rPr lang="zh-CN" sz="2200" b="1">
                <a:solidFill>
                  <a:schemeClr val="tx1"/>
                </a:solidFill>
                <a:latin typeface="方正黑体_GBK" panose="03000509000000000000" charset="-122"/>
                <a:ea typeface="方正黑体_GBK" panose="03000509000000000000" charset="-122"/>
                <a:cs typeface="方正黑体_GBK" panose="03000509000000000000" charset="-122"/>
                <a:sym typeface="+mn-ea"/>
              </a:rPr>
              <a:t>②如果没有特别说明，比例尺默认单位为厘米（例1：10000）；</a:t>
            </a:r>
            <a:endParaRPr lang="zh-CN" sz="2200" b="1">
              <a:solidFill>
                <a:schemeClr val="tx1"/>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30000"/>
              </a:lnSpc>
              <a:buClrTx/>
              <a:buSzTx/>
              <a:buFont typeface="Wingdings" panose="05000000000000000000" pitchFamily="2" charset="2"/>
              <a:defRPr/>
            </a:pPr>
            <a:r>
              <a:rPr lang="zh-CN" sz="2200" b="1">
                <a:solidFill>
                  <a:schemeClr val="tx1"/>
                </a:solidFill>
                <a:latin typeface="方正黑体_GBK" panose="03000509000000000000" charset="-122"/>
                <a:ea typeface="方正黑体_GBK" panose="03000509000000000000" charset="-122"/>
                <a:cs typeface="方正黑体_GBK" panose="03000509000000000000" charset="-122"/>
                <a:sym typeface="+mn-ea"/>
              </a:rPr>
              <a:t>③</a:t>
            </a:r>
            <a:r>
              <a:rPr lang="zh-CN"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比例尺</a:t>
            </a:r>
            <a:r>
              <a:rPr lang="zh-CN" sz="2200" b="1" baseline="30000">
                <a:solidFill>
                  <a:srgbClr val="C00000"/>
                </a:solidFill>
                <a:latin typeface="方正黑体_GBK" panose="03000509000000000000" charset="-122"/>
                <a:ea typeface="方正黑体_GBK" panose="03000509000000000000" charset="-122"/>
                <a:cs typeface="方正黑体_GBK" panose="03000509000000000000" charset="-122"/>
                <a:sym typeface="+mn-ea"/>
              </a:rPr>
              <a:t>2</a:t>
            </a:r>
            <a:r>
              <a:rPr lang="zh-CN"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=图上面积/实际面积</a:t>
            </a:r>
            <a:r>
              <a:rPr lang="zh-CN" sz="2200" b="1">
                <a:latin typeface="方正黑体_GBK" panose="03000509000000000000" charset="-122"/>
                <a:ea typeface="方正黑体_GBK" panose="03000509000000000000" charset="-122"/>
                <a:cs typeface="方正黑体_GBK" panose="03000509000000000000" charset="-122"/>
                <a:sym typeface="+mn-ea"/>
              </a:rPr>
              <a:t>；</a:t>
            </a:r>
            <a:endParaRPr lang="zh-CN" sz="2200" b="1">
              <a:solidFill>
                <a:srgbClr val="0070C0"/>
              </a:solidFill>
              <a:latin typeface="方正黑体_GBK" panose="03000509000000000000" charset="-122"/>
              <a:ea typeface="方正黑体_GBK" panose="03000509000000000000" charset="-122"/>
              <a:cs typeface="方正黑体_GBK" panose="03000509000000000000" charset="-122"/>
              <a:sym typeface="+mn-ea"/>
            </a:endParaRPr>
          </a:p>
          <a:p>
            <a:pPr lvl="0" algn="just">
              <a:lnSpc>
                <a:spcPct val="130000"/>
              </a:lnSpc>
              <a:buClrTx/>
              <a:buSzTx/>
              <a:buFont typeface="Wingdings" panose="05000000000000000000" pitchFamily="2" charset="2"/>
              <a:defRPr/>
            </a:pPr>
            <a:r>
              <a:rPr lang="zh-CN" sz="2200" b="1">
                <a:solidFill>
                  <a:schemeClr val="tx1"/>
                </a:solidFill>
                <a:latin typeface="方正黑体_GBK" panose="03000509000000000000" charset="-122"/>
                <a:ea typeface="方正黑体_GBK" panose="03000509000000000000" charset="-122"/>
                <a:cs typeface="方正黑体_GBK" panose="03000509000000000000" charset="-122"/>
                <a:sym typeface="+mn-ea"/>
              </a:rPr>
              <a:t>④一般情况下，图上距离单位为cm，实际距离单位为km，计算比例尺时要注意单位统一，</a:t>
            </a:r>
            <a:r>
              <a:rPr lang="zh-CN"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千米换厘米加5个0</a:t>
            </a:r>
            <a:r>
              <a:rPr lang="zh-CN" sz="2200" b="1">
                <a:solidFill>
                  <a:schemeClr val="tx1"/>
                </a:solidFill>
                <a:latin typeface="方正黑体_GBK" panose="03000509000000000000" charset="-122"/>
                <a:ea typeface="方正黑体_GBK" panose="03000509000000000000" charset="-122"/>
                <a:cs typeface="方正黑体_GBK" panose="03000509000000000000" charset="-122"/>
                <a:sym typeface="+mn-ea"/>
              </a:rPr>
              <a:t>。</a:t>
            </a:r>
            <a:endParaRPr lang="zh-CN" sz="2200" b="1">
              <a:solidFill>
                <a:schemeClr val="tx1"/>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18" name="图片 125" title=""/>
          <p:cNvPicPr>
            <a:picLocks noChangeAspect="1"/>
          </p:cNvPicPr>
          <p:nvPr>
            <p:custDataLst>
              <p:tags r:id="rId10"/>
            </p:custDataLst>
          </p:nvPr>
        </p:nvPicPr>
        <p:blipFill>
          <a:blip r:embed="rId9"/>
          <a:stretch>
            <a:fillRect/>
          </a:stretch>
        </p:blipFill>
        <p:spPr>
          <a:xfrm>
            <a:off x="41275" y="570865"/>
            <a:ext cx="361315" cy="361315"/>
          </a:xfrm>
          <a:prstGeom prst="rect">
            <a:avLst/>
          </a:prstGeom>
          <a:noFill/>
          <a:ln>
            <a:noFill/>
          </a:ln>
        </p:spPr>
      </p:pic>
      <p:sp>
        <p:nvSpPr>
          <p:cNvPr id="19" name="文本框 18" title=""/>
          <p:cNvSpPr txBox="1"/>
          <p:nvPr>
            <p:custDataLst>
              <p:tags r:id="rId11"/>
            </p:custDataLst>
          </p:nvPr>
        </p:nvSpPr>
        <p:spPr>
          <a:xfrm>
            <a:off x="439420" y="529590"/>
            <a:ext cx="26111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知识点1  比例尺</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2"/>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451485" y="1194435"/>
            <a:ext cx="5807075" cy="460375"/>
          </a:xfrm>
          <a:prstGeom prst="rect">
            <a:avLst/>
          </a:prstGeom>
          <a:noFill/>
        </p:spPr>
        <p:txBody>
          <a:bodyPr wrap="square" rtlCol="0" anchor="t">
            <a:spAutoFit/>
          </a:bodyPr>
          <a:lstStyle/>
          <a:p>
            <a:r>
              <a:rPr 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rPr>
              <a:t>3.比例尺的大小与表示范围和内容详略</a:t>
            </a:r>
            <a:endParaRPr 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endParaRPr>
          </a:p>
        </p:txBody>
      </p:sp>
      <p:graphicFrame>
        <p:nvGraphicFramePr>
          <p:cNvPr id="4" name="表格 3" title=""/>
          <p:cNvGraphicFramePr>
            <a:graphicFrameLocks noGrp="1"/>
          </p:cNvGraphicFramePr>
          <p:nvPr>
            <p:custDataLst>
              <p:tags r:id="rId4"/>
            </p:custDataLst>
          </p:nvPr>
        </p:nvGraphicFramePr>
        <p:xfrm>
          <a:off x="539115" y="2440305"/>
          <a:ext cx="8020685" cy="2950845"/>
        </p:xfrm>
        <a:graphic>
          <a:graphicData uri="http://schemas.openxmlformats.org/drawingml/2006/table">
            <a:tbl>
              <a:tblPr/>
              <a:tblGrid>
                <a:gridCol w="1420495"/>
                <a:gridCol w="6600190"/>
              </a:tblGrid>
              <a:tr h="2950845">
                <a:tc>
                  <a:txBody>
                    <a:bodyPr vert="horz" wrap="square"/>
                    <a:lstStyle/>
                    <a:p>
                      <a:pPr algn="ctr">
                        <a:lnSpc>
                          <a:spcPct val="150000"/>
                        </a:lnSpc>
                        <a:spcAft>
                          <a:spcPct val="0"/>
                        </a:spcAft>
                        <a:tabLst>
                          <a:tab pos="2970530"/>
                        </a:tabLst>
                      </a:pPr>
                      <a:r>
                        <a:rPr lang="zh-CN" sz="2400" b="1" kern="100" smtClean="0">
                          <a:effectLst/>
                          <a:latin typeface="方正黑体_GBK" panose="03000509000000000000" charset="-122"/>
                          <a:ea typeface="方正黑体_GBK" panose="03000509000000000000" charset="-122"/>
                          <a:cs typeface="Times New Roman" panose="02020603050405020304" charset="0"/>
                        </a:rPr>
                        <a:t>图幅大小相同时</a:t>
                      </a:r>
                      <a:endParaRPr lang="zh-CN" sz="2400" b="1" kern="100" smtClean="0">
                        <a:effectLst/>
                        <a:latin typeface="方正黑体_GBK" panose="03000509000000000000" charset="-122"/>
                        <a:ea typeface="方正黑体_GBK" panose="03000509000000000000" charset="-122"/>
                        <a:cs typeface="Times New Roman" panose="02020603050405020304" charset="0"/>
                      </a:endParaRPr>
                    </a:p>
                  </a:txBody>
                  <a:tcPr marL="72000" marR="72000" marT="72000" marB="72000" anchor="ctr">
                    <a:lnL w="12700" cap="flat" cmpd="sng" algn="ctr">
                      <a:solidFill>
                        <a:srgbClr val="4472C4"/>
                      </a:solidFill>
                      <a:prstDash val="sysDash"/>
                      <a:round/>
                      <a:headEnd type="none" w="med" len="med"/>
                      <a:tailEnd type="none" w="med" len="med"/>
                    </a:lnL>
                    <a:lnR w="12700" cap="flat" cmpd="sng" algn="ctr">
                      <a:solidFill>
                        <a:srgbClr val="4472C4"/>
                      </a:solidFill>
                      <a:prstDash val="sysDash"/>
                      <a:round/>
                      <a:headEnd type="none" w="med" len="med"/>
                      <a:tailEnd type="none" w="med" len="med"/>
                    </a:lnR>
                    <a:lnT w="12700" cap="flat" cmpd="sng" algn="ctr">
                      <a:solidFill>
                        <a:srgbClr val="4472C4"/>
                      </a:solidFill>
                      <a:prstDash val="sysDash"/>
                      <a:round/>
                      <a:headEnd type="none" w="med" len="med"/>
                      <a:tailEnd type="none" w="med" len="med"/>
                    </a:lnT>
                    <a:lnB w="12700" cap="flat" cmpd="sng" algn="ctr">
                      <a:solidFill>
                        <a:srgbClr val="4472C4"/>
                      </a:solidFill>
                      <a:prstDash val="sysDash"/>
                      <a:round/>
                      <a:headEnd type="none" w="med" len="med"/>
                      <a:tailEnd type="none" w="med" len="med"/>
                    </a:lnB>
                    <a:solidFill>
                      <a:schemeClr val="accent1">
                        <a:lumMod val="20000"/>
                        <a:lumOff val="80000"/>
                      </a:schemeClr>
                    </a:solidFill>
                  </a:tcPr>
                </a:tc>
                <a:tc>
                  <a:txBody>
                    <a:bodyPr vert="horz" wrap="square"/>
                    <a:lstStyle/>
                    <a:p>
                      <a:pPr algn="l">
                        <a:lnSpc>
                          <a:spcPct val="150000"/>
                        </a:lnSpc>
                        <a:spcAft>
                          <a:spcPct val="0"/>
                        </a:spcAft>
                        <a:tabLst>
                          <a:tab pos="2970530"/>
                        </a:tabLst>
                      </a:pPr>
                      <a:r>
                        <a:rPr lang="en-US" altLang="zh-CN" sz="2400" b="1" kern="100">
                          <a:effectLst/>
                          <a:latin typeface="方正黑体_GBK" panose="03000509000000000000" charset="-122"/>
                          <a:ea typeface="方正黑体_GBK" panose="03000509000000000000" charset="-122"/>
                          <a:cs typeface="方正黑体_GBK" panose="03000509000000000000" charset="-122"/>
                        </a:rPr>
                        <a:t>1.</a:t>
                      </a:r>
                      <a:r>
                        <a:rPr lang="zh-CN" sz="2400" b="1" kern="100">
                          <a:effectLst/>
                          <a:latin typeface="方正黑体_GBK" panose="03000509000000000000" charset="-122"/>
                          <a:ea typeface="方正黑体_GBK" panose="03000509000000000000" charset="-122"/>
                          <a:cs typeface="方正黑体_GBK" panose="03000509000000000000" charset="-122"/>
                        </a:rPr>
                        <a:t>比例尺越大，地图上所表示的实地范围越小，但表示的内容</a:t>
                      </a:r>
                      <a:r>
                        <a:rPr lang="zh-CN" sz="2400" b="1" kern="100" smtClean="0">
                          <a:effectLst/>
                          <a:latin typeface="方正黑体_GBK" panose="03000509000000000000" charset="-122"/>
                          <a:ea typeface="方正黑体_GBK" panose="03000509000000000000" charset="-122"/>
                          <a:cs typeface="方正黑体_GBK" panose="03000509000000000000" charset="-122"/>
                        </a:rPr>
                        <a:t>越</a:t>
                      </a:r>
                      <a:r>
                        <a:rPr kumimoji="0" lang="en-US" altLang="zh-CN" sz="2400" b="1" i="0" u="none" kern="100" baseline="0" smtClean="0">
                          <a:effectLst/>
                          <a:latin typeface="方正黑体_GBK" panose="03000509000000000000" charset="-122"/>
                          <a:ea typeface="方正黑体_GBK" panose="03000509000000000000" charset="-122"/>
                          <a:cs typeface="方正黑体_GBK" panose="03000509000000000000" charset="-122"/>
                          <a:sym typeface="Times New Roman"/>
                        </a:rPr>
                        <a:t>______</a:t>
                      </a:r>
                      <a:r>
                        <a:rPr lang="zh-CN" sz="2400" b="1" kern="100" smtClean="0">
                          <a:effectLst/>
                          <a:latin typeface="方正黑体_GBK" panose="03000509000000000000" charset="-122"/>
                          <a:ea typeface="方正黑体_GBK" panose="03000509000000000000" charset="-122"/>
                          <a:cs typeface="方正黑体_GBK" panose="03000509000000000000" charset="-122"/>
                        </a:rPr>
                        <a:t>；</a:t>
                      </a:r>
                      <a:endParaRPr lang="zh-CN" sz="2400" b="1" kern="100" smtClean="0">
                        <a:effectLst/>
                        <a:latin typeface="方正黑体_GBK" panose="03000509000000000000" charset="-122"/>
                        <a:ea typeface="方正黑体_GBK" panose="03000509000000000000" charset="-122"/>
                        <a:cs typeface="方正黑体_GBK" panose="03000509000000000000" charset="-122"/>
                      </a:endParaRPr>
                    </a:p>
                    <a:p>
                      <a:pPr algn="l">
                        <a:lnSpc>
                          <a:spcPct val="150000"/>
                        </a:lnSpc>
                        <a:spcAft>
                          <a:spcPct val="0"/>
                        </a:spcAft>
                        <a:tabLst>
                          <a:tab pos="2970530"/>
                        </a:tabLst>
                      </a:pPr>
                      <a:r>
                        <a:rPr lang="en-US" altLang="zh-CN" sz="2400" b="1" kern="100" smtClean="0">
                          <a:effectLst/>
                          <a:latin typeface="方正黑体_GBK" panose="03000509000000000000" charset="-122"/>
                          <a:ea typeface="方正黑体_GBK" panose="03000509000000000000" charset="-122"/>
                          <a:cs typeface="方正黑体_GBK" panose="03000509000000000000" charset="-122"/>
                        </a:rPr>
                        <a:t>2.</a:t>
                      </a:r>
                      <a:r>
                        <a:rPr lang="zh-CN" sz="2400" b="1" kern="100">
                          <a:effectLst/>
                          <a:latin typeface="方正黑体_GBK" panose="03000509000000000000" charset="-122"/>
                          <a:ea typeface="方正黑体_GBK" panose="03000509000000000000" charset="-122"/>
                          <a:cs typeface="方正黑体_GBK" panose="03000509000000000000" charset="-122"/>
                        </a:rPr>
                        <a:t>比例尺越小，地图上所表示的实地范围越大，内容</a:t>
                      </a:r>
                      <a:r>
                        <a:rPr lang="zh-CN" sz="2400" b="1" kern="100" smtClean="0">
                          <a:effectLst/>
                          <a:latin typeface="方正黑体_GBK" panose="03000509000000000000" charset="-122"/>
                          <a:ea typeface="方正黑体_GBK" panose="03000509000000000000" charset="-122"/>
                          <a:cs typeface="方正黑体_GBK" panose="03000509000000000000" charset="-122"/>
                        </a:rPr>
                        <a:t>越</a:t>
                      </a:r>
                      <a:r>
                        <a:rPr kumimoji="0" lang="en-US" altLang="zh-CN" sz="2400" b="1" i="0" u="none" kern="100" baseline="0" smtClean="0">
                          <a:effectLst/>
                          <a:latin typeface="方正黑体_GBK" panose="03000509000000000000" charset="-122"/>
                          <a:ea typeface="方正黑体_GBK" panose="03000509000000000000" charset="-122"/>
                          <a:cs typeface="方正黑体_GBK" panose="03000509000000000000" charset="-122"/>
                          <a:sym typeface="Times New Roman"/>
                        </a:rPr>
                        <a:t>______</a:t>
                      </a:r>
                      <a:r>
                        <a:rPr lang="zh-CN" sz="2400" b="1" kern="100" smtClean="0">
                          <a:effectLst/>
                          <a:latin typeface="方正黑体_GBK" panose="03000509000000000000" charset="-122"/>
                          <a:ea typeface="方正黑体_GBK" panose="03000509000000000000" charset="-122"/>
                          <a:cs typeface="方正黑体_GBK" panose="03000509000000000000" charset="-122"/>
                        </a:rPr>
                        <a:t>；</a:t>
                      </a:r>
                      <a:endParaRPr lang="zh-CN" sz="2400" b="1" kern="100" smtClean="0">
                        <a:effectLst/>
                        <a:latin typeface="方正黑体_GBK" panose="03000509000000000000" charset="-122"/>
                        <a:ea typeface="方正黑体_GBK" panose="03000509000000000000" charset="-122"/>
                        <a:cs typeface="方正黑体_GBK" panose="03000509000000000000" charset="-122"/>
                      </a:endParaRPr>
                    </a:p>
                    <a:p>
                      <a:pPr algn="l">
                        <a:lnSpc>
                          <a:spcPct val="150000"/>
                        </a:lnSpc>
                        <a:spcAft>
                          <a:spcPct val="0"/>
                        </a:spcAft>
                        <a:tabLst>
                          <a:tab pos="2970530"/>
                        </a:tabLst>
                      </a:pPr>
                      <a:r>
                        <a:rPr lang="en-US" altLang="zh-CN" sz="2400" b="1" kern="100" smtClean="0">
                          <a:effectLst/>
                          <a:latin typeface="方正黑体_GBK" panose="03000509000000000000" charset="-122"/>
                          <a:ea typeface="方正黑体_GBK" panose="03000509000000000000" charset="-122"/>
                          <a:cs typeface="方正黑体_GBK" panose="03000509000000000000" charset="-122"/>
                        </a:rPr>
                        <a:t>3.</a:t>
                      </a:r>
                      <a:r>
                        <a:rPr lang="zh-CN" sz="2400" b="1" kern="100">
                          <a:effectLst/>
                          <a:latin typeface="方正黑体_GBK" panose="03000509000000000000" charset="-122"/>
                          <a:ea typeface="方正黑体_GBK" panose="03000509000000000000" charset="-122"/>
                          <a:cs typeface="方正黑体_GBK" panose="03000509000000000000" charset="-122"/>
                        </a:rPr>
                        <a:t>大范围地图多</a:t>
                      </a:r>
                      <a:r>
                        <a:rPr lang="zh-CN" sz="2400" b="1" kern="100" smtClean="0">
                          <a:effectLst/>
                          <a:latin typeface="方正黑体_GBK" panose="03000509000000000000" charset="-122"/>
                          <a:ea typeface="方正黑体_GBK" panose="03000509000000000000" charset="-122"/>
                          <a:cs typeface="方正黑体_GBK" panose="03000509000000000000" charset="-122"/>
                        </a:rPr>
                        <a:t>选用</a:t>
                      </a:r>
                      <a:r>
                        <a:rPr kumimoji="0" lang="en-US" altLang="zh-CN" sz="2400" b="1" i="0" u="none" kern="100" baseline="0" smtClean="0">
                          <a:effectLst/>
                          <a:latin typeface="方正黑体_GBK" panose="03000509000000000000" charset="-122"/>
                          <a:ea typeface="方正黑体_GBK" panose="03000509000000000000" charset="-122"/>
                          <a:cs typeface="方正黑体_GBK" panose="03000509000000000000" charset="-122"/>
                          <a:sym typeface="Times New Roman"/>
                        </a:rPr>
                        <a:t>______</a:t>
                      </a:r>
                      <a:r>
                        <a:rPr lang="zh-CN" sz="2400" b="1" kern="100" smtClean="0">
                          <a:effectLst/>
                          <a:latin typeface="方正黑体_GBK" panose="03000509000000000000" charset="-122"/>
                          <a:ea typeface="方正黑体_GBK" panose="03000509000000000000" charset="-122"/>
                          <a:cs typeface="方正黑体_GBK" panose="03000509000000000000" charset="-122"/>
                        </a:rPr>
                        <a:t>的</a:t>
                      </a:r>
                      <a:r>
                        <a:rPr lang="zh-CN" sz="2400" b="1" kern="100">
                          <a:effectLst/>
                          <a:latin typeface="方正黑体_GBK" panose="03000509000000000000" charset="-122"/>
                          <a:ea typeface="方正黑体_GBK" panose="03000509000000000000" charset="-122"/>
                          <a:cs typeface="方正黑体_GBK" panose="03000509000000000000" charset="-122"/>
                        </a:rPr>
                        <a:t>比例尺，小范围地图多选用较大的比例尺</a:t>
                      </a:r>
                      <a:endParaRPr lang="zh-CN" sz="2400" b="1" kern="100">
                        <a:effectLst/>
                        <a:latin typeface="方正黑体_GBK" panose="03000509000000000000" charset="-122"/>
                        <a:ea typeface="方正黑体_GBK" panose="03000509000000000000" charset="-122"/>
                        <a:cs typeface="方正黑体_GBK" panose="03000509000000000000" charset="-122"/>
                      </a:endParaRPr>
                    </a:p>
                  </a:txBody>
                  <a:tcPr marL="72000" marR="72000" marT="72000" marB="72000" anchor="ctr">
                    <a:lnL w="12700" cap="flat" cmpd="sng" algn="ctr">
                      <a:solidFill>
                        <a:srgbClr val="4472C4"/>
                      </a:solidFill>
                      <a:prstDash val="sysDash"/>
                      <a:round/>
                      <a:headEnd type="none" w="med" len="med"/>
                      <a:tailEnd type="none" w="med" len="med"/>
                    </a:lnL>
                    <a:lnR w="12700" cap="flat" cmpd="sng" algn="ctr">
                      <a:solidFill>
                        <a:srgbClr val="4472C4"/>
                      </a:solidFill>
                      <a:prstDash val="sysDash"/>
                      <a:round/>
                      <a:headEnd type="none" w="med" len="med"/>
                      <a:tailEnd type="none" w="med" len="med"/>
                    </a:lnR>
                    <a:lnT w="12700" cap="flat" cmpd="sng" algn="ctr">
                      <a:solidFill>
                        <a:srgbClr val="4472C4"/>
                      </a:solidFill>
                      <a:prstDash val="sysDash"/>
                      <a:round/>
                      <a:headEnd type="none" w="med" len="med"/>
                      <a:tailEnd type="none" w="med" len="med"/>
                    </a:lnT>
                    <a:lnB w="12700" cap="flat" cmpd="sng" algn="ctr">
                      <a:solidFill>
                        <a:srgbClr val="4472C4"/>
                      </a:solidFill>
                      <a:prstDash val="sysDash"/>
                      <a:round/>
                      <a:headEnd type="none" w="med" len="med"/>
                      <a:tailEnd type="none" w="med" len="med"/>
                    </a:lnB>
                  </a:tcPr>
                </a:tc>
              </a:tr>
            </a:tbl>
          </a:graphicData>
        </a:graphic>
      </p:graphicFrame>
      <p:sp>
        <p:nvSpPr>
          <p:cNvPr id="9" name="矩形 8" title=""/>
          <p:cNvSpPr/>
          <p:nvPr>
            <p:custDataLst>
              <p:tags r:id="rId5"/>
            </p:custDataLst>
          </p:nvPr>
        </p:nvSpPr>
        <p:spPr>
          <a:xfrm>
            <a:off x="4279821" y="3167446"/>
            <a:ext cx="793750" cy="460375"/>
          </a:xfrm>
          <a:prstGeom prst="rect">
            <a:avLst/>
          </a:prstGeom>
        </p:spPr>
        <p:txBody>
          <a:bodyPr wrap="none">
            <a:spAutoFit/>
          </a:bodyPr>
          <a:lstStyle/>
          <a:p>
            <a:r>
              <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rPr>
              <a:t>详细</a:t>
            </a:r>
            <a:endPar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endParaRPr>
          </a:p>
        </p:txBody>
      </p:sp>
      <p:pic>
        <p:nvPicPr>
          <p:cNvPr id="18" name="图片 125" title=""/>
          <p:cNvPicPr>
            <a:picLocks noChangeAspect="1"/>
          </p:cNvPicPr>
          <p:nvPr>
            <p:custDataLst>
              <p:tags r:id="rId7"/>
            </p:custDataLst>
          </p:nvPr>
        </p:nvPicPr>
        <p:blipFill>
          <a:blip r:embed="rId6"/>
          <a:stretch>
            <a:fillRect/>
          </a:stretch>
        </p:blipFill>
        <p:spPr>
          <a:xfrm>
            <a:off x="41275" y="570865"/>
            <a:ext cx="361315" cy="361315"/>
          </a:xfrm>
          <a:prstGeom prst="rect">
            <a:avLst/>
          </a:prstGeom>
          <a:noFill/>
          <a:ln>
            <a:noFill/>
          </a:ln>
        </p:spPr>
      </p:pic>
      <p:sp>
        <p:nvSpPr>
          <p:cNvPr id="19" name="文本框 18" title=""/>
          <p:cNvSpPr txBox="1"/>
          <p:nvPr>
            <p:custDataLst>
              <p:tags r:id="rId8"/>
            </p:custDataLst>
          </p:nvPr>
        </p:nvSpPr>
        <p:spPr>
          <a:xfrm>
            <a:off x="439420" y="529590"/>
            <a:ext cx="26111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知识点1  比例尺</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9"/>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5" name="Picture 5" title=""/>
          <p:cNvPicPr>
            <a:picLocks noChangeAspect="1" noChangeArrowheads="1"/>
          </p:cNvPicPr>
          <p:nvPr>
            <p:custDataLst>
              <p:tags r:id="rId11"/>
            </p:custDataLst>
          </p:nvPr>
        </p:nvPicPr>
        <p:blipFill>
          <a:blip r:embed="rId10">
            <a:extLst>
              <a:ext uri="{28A0092B-C50C-407E-A947-70E740481C1C}">
                <a14:useLocalDpi xmlns:a14="http://schemas.microsoft.com/office/drawing/2010/main" val="0"/>
              </a:ext>
            </a:extLst>
          </a:blip>
          <a:srcRect b="23455"/>
          <a:stretch>
            <a:fillRect/>
          </a:stretch>
        </p:blipFill>
        <p:spPr>
          <a:xfrm>
            <a:off x="9109710" y="1245235"/>
            <a:ext cx="2086610" cy="2514600"/>
          </a:xfrm>
          <a:prstGeom prst="rect">
            <a:avLst/>
          </a:prstGeom>
          <a:noFill/>
        </p:spPr>
      </p:pic>
      <p:pic>
        <p:nvPicPr>
          <p:cNvPr id="2" name="Picture 6" title=""/>
          <p:cNvPicPr>
            <a:picLocks noChangeAspect="1" noChangeArrowheads="1"/>
          </p:cNvPicPr>
          <p:nvPr>
            <p:custDataLst>
              <p:tags r:id="rId13"/>
            </p:custDataLst>
          </p:nvPr>
        </p:nvPicPr>
        <p:blipFill>
          <a:blip r:embed="rId12">
            <a:extLst>
              <a:ext uri="{28A0092B-C50C-407E-A947-70E740481C1C}">
                <a14:useLocalDpi xmlns:a14="http://schemas.microsoft.com/office/drawing/2010/main" val="0"/>
              </a:ext>
            </a:extLst>
          </a:blip>
          <a:srcRect b="24133"/>
          <a:stretch>
            <a:fillRect/>
          </a:stretch>
        </p:blipFill>
        <p:spPr bwMode="auto">
          <a:xfrm>
            <a:off x="9173210" y="4178300"/>
            <a:ext cx="2086610" cy="2364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5" name="Group 7" title=""/>
          <p:cNvGrpSpPr/>
          <p:nvPr>
            <p:custDataLst>
              <p:tags r:id="rId14"/>
            </p:custDataLst>
          </p:nvPr>
        </p:nvGrpSpPr>
        <p:grpSpPr>
          <a:xfrm>
            <a:off x="9611677" y="873443"/>
            <a:ext cx="3386138" cy="338138"/>
            <a:chOff x="4044" y="2981"/>
            <a:chExt cx="2133" cy="213"/>
          </a:xfrm>
        </p:grpSpPr>
        <p:sp>
          <p:nvSpPr>
            <p:cNvPr id="25609" name="Line 8"/>
            <p:cNvSpPr>
              <a:spLocks noChangeShapeType="1"/>
            </p:cNvSpPr>
            <p:nvPr>
              <p:custDataLst>
                <p:tags r:id="rId15"/>
              </p:custDataLst>
            </p:nvPr>
          </p:nvSpPr>
          <p:spPr bwMode="auto">
            <a:xfrm flipH="1">
              <a:off x="4099" y="3148"/>
              <a:ext cx="0" cy="4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5610" name="Line 9"/>
            <p:cNvSpPr>
              <a:spLocks noChangeShapeType="1"/>
            </p:cNvSpPr>
            <p:nvPr>
              <p:custDataLst>
                <p:tags r:id="rId16"/>
              </p:custDataLst>
            </p:nvPr>
          </p:nvSpPr>
          <p:spPr bwMode="auto">
            <a:xfrm>
              <a:off x="4099" y="3194"/>
              <a:ext cx="508"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5611" name="Line 10"/>
            <p:cNvSpPr>
              <a:spLocks noChangeShapeType="1"/>
            </p:cNvSpPr>
            <p:nvPr>
              <p:custDataLst>
                <p:tags r:id="rId17"/>
              </p:custDataLst>
            </p:nvPr>
          </p:nvSpPr>
          <p:spPr bwMode="auto">
            <a:xfrm flipH="1">
              <a:off x="4607" y="3148"/>
              <a:ext cx="0" cy="4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5613" name="Text Box 12"/>
            <p:cNvSpPr txBox="1">
              <a:spLocks noChangeArrowheads="1"/>
            </p:cNvSpPr>
            <p:nvPr>
              <p:custDataLst>
                <p:tags r:id="rId18"/>
              </p:custDataLst>
            </p:nvPr>
          </p:nvSpPr>
          <p:spPr bwMode="auto">
            <a:xfrm>
              <a:off x="4044" y="2981"/>
              <a:ext cx="213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rPr>
                <a:t>0          100</a:t>
              </a:r>
              <a:r>
                <a:rPr kumimoji="0" lang="zh-CN" altLang="en-US"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rPr>
                <a:t>千米</a:t>
              </a:r>
              <a:endParaRPr kumimoji="0" lang="zh-CN" altLang="en-US"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endParaRPr>
            </a:p>
          </p:txBody>
        </p:sp>
      </p:grpSp>
      <p:grpSp>
        <p:nvGrpSpPr>
          <p:cNvPr id="6" name="Group 7" title=""/>
          <p:cNvGrpSpPr/>
          <p:nvPr>
            <p:custDataLst>
              <p:tags r:id="rId19"/>
            </p:custDataLst>
          </p:nvPr>
        </p:nvGrpSpPr>
        <p:grpSpPr>
          <a:xfrm>
            <a:off x="9638347" y="3786188"/>
            <a:ext cx="3386138" cy="338138"/>
            <a:chOff x="4044" y="2981"/>
            <a:chExt cx="2133" cy="213"/>
          </a:xfrm>
        </p:grpSpPr>
        <p:sp>
          <p:nvSpPr>
            <p:cNvPr id="20" name="Line 8"/>
            <p:cNvSpPr>
              <a:spLocks noChangeShapeType="1"/>
            </p:cNvSpPr>
            <p:nvPr>
              <p:custDataLst>
                <p:tags r:id="rId20"/>
              </p:custDataLst>
            </p:nvPr>
          </p:nvSpPr>
          <p:spPr bwMode="auto">
            <a:xfrm flipH="1">
              <a:off x="4099" y="3148"/>
              <a:ext cx="0" cy="4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1" name="Line 9"/>
            <p:cNvSpPr>
              <a:spLocks noChangeShapeType="1"/>
            </p:cNvSpPr>
            <p:nvPr>
              <p:custDataLst>
                <p:tags r:id="rId21"/>
              </p:custDataLst>
            </p:nvPr>
          </p:nvSpPr>
          <p:spPr bwMode="auto">
            <a:xfrm>
              <a:off x="4099" y="3194"/>
              <a:ext cx="508"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2" name="Line 10"/>
            <p:cNvSpPr>
              <a:spLocks noChangeShapeType="1"/>
            </p:cNvSpPr>
            <p:nvPr>
              <p:custDataLst>
                <p:tags r:id="rId22"/>
              </p:custDataLst>
            </p:nvPr>
          </p:nvSpPr>
          <p:spPr bwMode="auto">
            <a:xfrm flipH="1">
              <a:off x="4607" y="3148"/>
              <a:ext cx="0" cy="4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7" name="Text Box 12"/>
            <p:cNvSpPr txBox="1">
              <a:spLocks noChangeArrowheads="1"/>
            </p:cNvSpPr>
            <p:nvPr>
              <p:custDataLst>
                <p:tags r:id="rId23"/>
              </p:custDataLst>
            </p:nvPr>
          </p:nvSpPr>
          <p:spPr bwMode="auto">
            <a:xfrm>
              <a:off x="4044" y="2981"/>
              <a:ext cx="213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rPr>
                <a:t>0          1000</a:t>
              </a:r>
              <a:r>
                <a:rPr kumimoji="0" lang="zh-CN" altLang="en-US"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rPr>
                <a:t>千米</a:t>
              </a:r>
              <a:endParaRPr kumimoji="0" lang="zh-CN" altLang="en-US"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endParaRPr>
            </a:p>
          </p:txBody>
        </p:sp>
      </p:grpSp>
      <p:sp>
        <p:nvSpPr>
          <p:cNvPr id="8" name="矩形 7" title=""/>
          <p:cNvSpPr/>
          <p:nvPr>
            <p:custDataLst>
              <p:tags r:id="rId24"/>
            </p:custDataLst>
          </p:nvPr>
        </p:nvSpPr>
        <p:spPr>
          <a:xfrm>
            <a:off x="3050461" y="4251694"/>
            <a:ext cx="793750" cy="460375"/>
          </a:xfrm>
          <a:prstGeom prst="rect">
            <a:avLst/>
          </a:prstGeom>
        </p:spPr>
        <p:txBody>
          <a:bodyPr wrap="none">
            <a:spAutoFit/>
          </a:bodyPr>
          <a:lstStyle/>
          <a:p>
            <a:r>
              <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rPr>
              <a:t>简略</a:t>
            </a:r>
            <a:endPar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endParaRPr>
          </a:p>
        </p:txBody>
      </p:sp>
      <p:sp>
        <p:nvSpPr>
          <p:cNvPr id="10" name="矩形 9" title=""/>
          <p:cNvSpPr/>
          <p:nvPr>
            <p:custDataLst>
              <p:tags r:id="rId25"/>
            </p:custDataLst>
          </p:nvPr>
        </p:nvSpPr>
        <p:spPr>
          <a:xfrm>
            <a:off x="4840241" y="4712520"/>
            <a:ext cx="793750" cy="460375"/>
          </a:xfrm>
          <a:prstGeom prst="rect">
            <a:avLst/>
          </a:prstGeom>
        </p:spPr>
        <p:txBody>
          <a:bodyPr wrap="none">
            <a:spAutoFit/>
          </a:bodyPr>
          <a:lstStyle/>
          <a:p>
            <a:r>
              <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rPr>
              <a:t>较小</a:t>
            </a:r>
            <a:endPar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10" grpId="0"/>
    </p:bld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451485" y="1209040"/>
            <a:ext cx="5807075" cy="460375"/>
          </a:xfrm>
          <a:prstGeom prst="rect">
            <a:avLst/>
          </a:prstGeom>
          <a:noFill/>
        </p:spPr>
        <p:txBody>
          <a:bodyPr wrap="square" rtlCol="0" anchor="t">
            <a:spAutoFit/>
          </a:bodyPr>
          <a:lstStyle/>
          <a:p>
            <a:r>
              <a:rPr 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rPr>
              <a:t>3.比例尺的大小与表示范围和内容详略</a:t>
            </a:r>
            <a:endParaRPr lang="zh-CN" sz="2400" b="1">
              <a:solidFill>
                <a:srgbClr val="0026E5"/>
              </a:solidFill>
              <a:latin typeface="方正黑体_GBK" panose="03000509000000000000" charset="-122"/>
              <a:ea typeface="方正黑体_GBK" panose="03000509000000000000" charset="-122"/>
              <a:cs typeface="方正黑体_GBK" panose="03000509000000000000" charset="-122"/>
              <a:sym typeface="+mn-ea"/>
            </a:endParaRPr>
          </a:p>
        </p:txBody>
      </p:sp>
      <p:graphicFrame>
        <p:nvGraphicFramePr>
          <p:cNvPr id="4" name="表格 3" title=""/>
          <p:cNvGraphicFramePr>
            <a:graphicFrameLocks noGrp="1"/>
          </p:cNvGraphicFramePr>
          <p:nvPr>
            <p:custDataLst>
              <p:tags r:id="rId4"/>
            </p:custDataLst>
          </p:nvPr>
        </p:nvGraphicFramePr>
        <p:xfrm>
          <a:off x="611505" y="2330450"/>
          <a:ext cx="6739890" cy="2473325"/>
        </p:xfrm>
        <a:graphic>
          <a:graphicData uri="http://schemas.openxmlformats.org/drawingml/2006/table">
            <a:tbl>
              <a:tblPr/>
              <a:tblGrid>
                <a:gridCol w="1558290"/>
                <a:gridCol w="5181600"/>
              </a:tblGrid>
              <a:tr h="2473325">
                <a:tc>
                  <a:txBody>
                    <a:bodyPr vert="horz" wrap="square"/>
                    <a:lstStyle/>
                    <a:p>
                      <a:pPr algn="ctr">
                        <a:lnSpc>
                          <a:spcPct val="150000"/>
                        </a:lnSpc>
                        <a:spcAft>
                          <a:spcPct val="0"/>
                        </a:spcAft>
                        <a:tabLst>
                          <a:tab pos="2970530"/>
                        </a:tabLst>
                      </a:pPr>
                      <a:r>
                        <a:rPr lang="zh-CN" sz="2400" b="1" kern="100">
                          <a:effectLst/>
                          <a:latin typeface="方正黑体_GBK" panose="03000509000000000000" charset="-122"/>
                          <a:ea typeface="方正黑体_GBK" panose="03000509000000000000" charset="-122"/>
                          <a:cs typeface="Times New Roman" panose="02020603050405020304" charset="0"/>
                        </a:rPr>
                        <a:t>实地范围相同时</a:t>
                      </a:r>
                      <a:endParaRPr lang="zh-CN" sz="2400" b="1" kern="100">
                        <a:effectLst/>
                        <a:latin typeface="方正黑体_GBK" panose="03000509000000000000" charset="-122"/>
                        <a:ea typeface="方正黑体_GBK" panose="03000509000000000000" charset="-122"/>
                        <a:cs typeface="Times New Roman" panose="02020603050405020304" charset="0"/>
                      </a:endParaRPr>
                    </a:p>
                  </a:txBody>
                  <a:tcPr marL="72000" marR="72000" marT="72000" marB="72000" anchor="ctr">
                    <a:lnL w="12700" cap="flat" cmpd="sng" algn="ctr">
                      <a:solidFill>
                        <a:srgbClr val="4472C4"/>
                      </a:solidFill>
                      <a:prstDash val="sysDash"/>
                      <a:round/>
                      <a:headEnd type="none" w="med" len="med"/>
                      <a:tailEnd type="none" w="med" len="med"/>
                    </a:lnL>
                    <a:lnR w="12700" cap="flat" cmpd="sng" algn="ctr">
                      <a:solidFill>
                        <a:srgbClr val="4472C4"/>
                      </a:solidFill>
                      <a:prstDash val="sysDash"/>
                      <a:round/>
                      <a:headEnd type="none" w="med" len="med"/>
                      <a:tailEnd type="none" w="med" len="med"/>
                    </a:lnR>
                    <a:lnT w="12700" cap="flat" cmpd="sng" algn="ctr">
                      <a:solidFill>
                        <a:srgbClr val="4472C4"/>
                      </a:solidFill>
                      <a:prstDash val="sysDash"/>
                      <a:round/>
                      <a:headEnd type="none" w="med" len="med"/>
                      <a:tailEnd type="none" w="med" len="med"/>
                    </a:lnT>
                    <a:lnB w="12700" cap="flat" cmpd="sng" algn="ctr">
                      <a:solidFill>
                        <a:srgbClr val="4472C4"/>
                      </a:solidFill>
                      <a:prstDash val="sysDash"/>
                      <a:round/>
                      <a:headEnd type="none" w="med" len="med"/>
                      <a:tailEnd type="none" w="med" len="med"/>
                    </a:lnB>
                    <a:solidFill>
                      <a:schemeClr val="accent1">
                        <a:lumMod val="20000"/>
                        <a:lumOff val="80000"/>
                      </a:schemeClr>
                    </a:solidFill>
                  </a:tcPr>
                </a:tc>
                <a:tc>
                  <a:txBody>
                    <a:bodyPr vert="horz" wrap="square"/>
                    <a:lstStyle/>
                    <a:p>
                      <a:pPr algn="l">
                        <a:lnSpc>
                          <a:spcPct val="150000"/>
                        </a:lnSpc>
                        <a:spcAft>
                          <a:spcPct val="0"/>
                        </a:spcAft>
                        <a:tabLst>
                          <a:tab pos="2970530"/>
                        </a:tabLst>
                      </a:pPr>
                      <a:r>
                        <a:rPr lang="zh-CN" sz="2400" b="1" kern="100">
                          <a:effectLst/>
                          <a:latin typeface="方正黑体_GBK" panose="03000509000000000000" charset="-122"/>
                          <a:ea typeface="方正黑体_GBK" panose="03000509000000000000" charset="-122"/>
                          <a:cs typeface="方正黑体_GBK" panose="03000509000000000000" charset="-122"/>
                        </a:rPr>
                        <a:t>比例尺越大，图幅面积越大，内容</a:t>
                      </a:r>
                      <a:r>
                        <a:rPr lang="zh-CN" sz="2400" b="1" kern="100" smtClean="0">
                          <a:effectLst/>
                          <a:latin typeface="方正黑体_GBK" panose="03000509000000000000" charset="-122"/>
                          <a:ea typeface="方正黑体_GBK" panose="03000509000000000000" charset="-122"/>
                          <a:cs typeface="方正黑体_GBK" panose="03000509000000000000" charset="-122"/>
                        </a:rPr>
                        <a:t>越</a:t>
                      </a:r>
                      <a:r>
                        <a:rPr kumimoji="0" lang="en-US" altLang="zh-CN" sz="2400" b="1" i="0" u="none" kern="100" baseline="0" smtClean="0">
                          <a:effectLst/>
                          <a:latin typeface="方正黑体_GBK" panose="03000509000000000000" charset="-122"/>
                          <a:ea typeface="方正黑体_GBK" panose="03000509000000000000" charset="-122"/>
                          <a:cs typeface="方正黑体_GBK" panose="03000509000000000000" charset="-122"/>
                          <a:sym typeface="Times New Roman"/>
                        </a:rPr>
                        <a:t>______</a:t>
                      </a:r>
                      <a:r>
                        <a:rPr lang="zh-CN" sz="2400" b="1" kern="100" smtClean="0">
                          <a:effectLst/>
                          <a:latin typeface="方正黑体_GBK" panose="03000509000000000000" charset="-122"/>
                          <a:ea typeface="方正黑体_GBK" panose="03000509000000000000" charset="-122"/>
                          <a:cs typeface="方正黑体_GBK" panose="03000509000000000000" charset="-122"/>
                        </a:rPr>
                        <a:t>；</a:t>
                      </a:r>
                      <a:endParaRPr lang="zh-CN" sz="2400" b="1" kern="100">
                        <a:effectLst/>
                        <a:latin typeface="方正黑体_GBK" panose="03000509000000000000" charset="-122"/>
                        <a:ea typeface="方正黑体_GBK" panose="03000509000000000000" charset="-122"/>
                        <a:cs typeface="方正黑体_GBK" panose="03000509000000000000" charset="-122"/>
                      </a:endParaRPr>
                    </a:p>
                    <a:p>
                      <a:pPr algn="l">
                        <a:lnSpc>
                          <a:spcPct val="150000"/>
                        </a:lnSpc>
                        <a:spcAft>
                          <a:spcPct val="0"/>
                        </a:spcAft>
                        <a:tabLst>
                          <a:tab pos="2970530"/>
                        </a:tabLst>
                      </a:pPr>
                      <a:r>
                        <a:rPr lang="zh-CN" sz="2400" b="1" kern="100">
                          <a:effectLst/>
                          <a:latin typeface="方正黑体_GBK" panose="03000509000000000000" charset="-122"/>
                          <a:ea typeface="方正黑体_GBK" panose="03000509000000000000" charset="-122"/>
                          <a:cs typeface="方正黑体_GBK" panose="03000509000000000000" charset="-122"/>
                        </a:rPr>
                        <a:t>比例尺越小，图幅面积越小，内容</a:t>
                      </a:r>
                      <a:r>
                        <a:rPr lang="zh-CN" sz="2400" b="1" kern="100" smtClean="0">
                          <a:effectLst/>
                          <a:latin typeface="方正黑体_GBK" panose="03000509000000000000" charset="-122"/>
                          <a:ea typeface="方正黑体_GBK" panose="03000509000000000000" charset="-122"/>
                          <a:cs typeface="方正黑体_GBK" panose="03000509000000000000" charset="-122"/>
                        </a:rPr>
                        <a:t>越</a:t>
                      </a:r>
                      <a:r>
                        <a:rPr kumimoji="0" lang="en-US" altLang="zh-CN" sz="2400" b="1" i="0" u="none" kern="100" baseline="0" smtClean="0">
                          <a:effectLst/>
                          <a:latin typeface="方正黑体_GBK" panose="03000509000000000000" charset="-122"/>
                          <a:ea typeface="方正黑体_GBK" panose="03000509000000000000" charset="-122"/>
                          <a:cs typeface="方正黑体_GBK" panose="03000509000000000000" charset="-122"/>
                          <a:sym typeface="Times New Roman"/>
                        </a:rPr>
                        <a:t>______</a:t>
                      </a:r>
                      <a:r>
                        <a:rPr kumimoji="0" lang="zh-CN" altLang="en-US" sz="2400" b="1" i="0" u="none" kern="100" baseline="0" smtClean="0">
                          <a:effectLst/>
                          <a:latin typeface="方正黑体_GBK" panose="03000509000000000000" charset="-122"/>
                          <a:ea typeface="方正黑体_GBK" panose="03000509000000000000" charset="-122"/>
                          <a:cs typeface="方正黑体_GBK" panose="03000509000000000000" charset="-122"/>
                          <a:sym typeface="Times New Roman"/>
                        </a:rPr>
                        <a:t>。</a:t>
                      </a:r>
                      <a:endParaRPr kumimoji="0" lang="zh-CN" altLang="en-US" sz="2400" b="1" i="0" u="none" kern="100" baseline="0" smtClean="0">
                        <a:effectLst/>
                        <a:latin typeface="方正黑体_GBK" panose="03000509000000000000" charset="-122"/>
                        <a:ea typeface="方正黑体_GBK" panose="03000509000000000000" charset="-122"/>
                        <a:cs typeface="方正黑体_GBK" panose="03000509000000000000" charset="-122"/>
                        <a:sym typeface="Times New Roman"/>
                      </a:endParaRPr>
                    </a:p>
                  </a:txBody>
                  <a:tcPr marL="72000" marR="72000" marT="72000" marB="72000" anchor="ctr">
                    <a:lnL w="12700" cap="flat" cmpd="sng" algn="ctr">
                      <a:solidFill>
                        <a:srgbClr val="4472C4"/>
                      </a:solidFill>
                      <a:prstDash val="sysDash"/>
                      <a:round/>
                      <a:headEnd type="none" w="med" len="med"/>
                      <a:tailEnd type="none" w="med" len="med"/>
                    </a:lnL>
                    <a:lnR w="12700" cap="flat" cmpd="sng" algn="ctr">
                      <a:solidFill>
                        <a:srgbClr val="4472C4"/>
                      </a:solidFill>
                      <a:prstDash val="sysDash"/>
                      <a:round/>
                      <a:headEnd type="none" w="med" len="med"/>
                      <a:tailEnd type="none" w="med" len="med"/>
                    </a:lnR>
                    <a:lnT w="12700" cap="flat" cmpd="sng" algn="ctr">
                      <a:solidFill>
                        <a:srgbClr val="4472C4"/>
                      </a:solidFill>
                      <a:prstDash val="sysDash"/>
                      <a:round/>
                      <a:headEnd type="none" w="med" len="med"/>
                      <a:tailEnd type="none" w="med" len="med"/>
                    </a:lnT>
                    <a:lnB w="12700" cap="flat" cmpd="sng" algn="ctr">
                      <a:solidFill>
                        <a:srgbClr val="4472C4"/>
                      </a:solidFill>
                      <a:prstDash val="sysDash"/>
                      <a:round/>
                      <a:headEnd type="none" w="med" len="med"/>
                      <a:tailEnd type="none" w="med" len="med"/>
                    </a:lnB>
                  </a:tcPr>
                </a:tc>
              </a:tr>
            </a:tbl>
          </a:graphicData>
        </a:graphic>
      </p:graphicFrame>
      <p:sp>
        <p:nvSpPr>
          <p:cNvPr id="14" name="矩形 13" title=""/>
          <p:cNvSpPr/>
          <p:nvPr>
            <p:custDataLst>
              <p:tags r:id="rId5"/>
            </p:custDataLst>
          </p:nvPr>
        </p:nvSpPr>
        <p:spPr>
          <a:xfrm>
            <a:off x="2235428" y="3066906"/>
            <a:ext cx="793750" cy="460375"/>
          </a:xfrm>
          <a:prstGeom prst="rect">
            <a:avLst/>
          </a:prstGeom>
        </p:spPr>
        <p:txBody>
          <a:bodyPr wrap="none">
            <a:spAutoFit/>
          </a:bodyPr>
          <a:lstStyle/>
          <a:p>
            <a:r>
              <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rPr>
              <a:t>详细</a:t>
            </a:r>
            <a:endPar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endParaRPr>
          </a:p>
        </p:txBody>
      </p:sp>
      <p:sp>
        <p:nvSpPr>
          <p:cNvPr id="15" name="矩形 14" title=""/>
          <p:cNvSpPr/>
          <p:nvPr>
            <p:custDataLst>
              <p:tags r:id="rId6"/>
            </p:custDataLst>
          </p:nvPr>
        </p:nvSpPr>
        <p:spPr>
          <a:xfrm>
            <a:off x="2235428" y="4164988"/>
            <a:ext cx="793750" cy="460375"/>
          </a:xfrm>
          <a:prstGeom prst="rect">
            <a:avLst/>
          </a:prstGeom>
        </p:spPr>
        <p:txBody>
          <a:bodyPr wrap="none">
            <a:spAutoFit/>
          </a:bodyPr>
          <a:lstStyle/>
          <a:p>
            <a:r>
              <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rPr>
              <a:t>简略</a:t>
            </a:r>
            <a:endParaRPr lang="zh-CN" altLang="zh-CN" sz="2400" b="1" kern="100">
              <a:solidFill>
                <a:srgbClr val="FF0000"/>
              </a:solidFill>
              <a:latin typeface="方正黑体_GBK" panose="03000509000000000000" charset="-122"/>
              <a:ea typeface="方正黑体_GBK" panose="03000509000000000000" charset="-122"/>
              <a:cs typeface="Times New Roman" panose="02020603050405020304" charset="0"/>
              <a:sym typeface="Times New Roman"/>
            </a:endParaRPr>
          </a:p>
        </p:txBody>
      </p:sp>
      <p:pic>
        <p:nvPicPr>
          <p:cNvPr id="18" name="图片 125" title=""/>
          <p:cNvPicPr>
            <a:picLocks noChangeAspect="1"/>
          </p:cNvPicPr>
          <p:nvPr>
            <p:custDataLst>
              <p:tags r:id="rId8"/>
            </p:custDataLst>
          </p:nvPr>
        </p:nvPicPr>
        <p:blipFill>
          <a:blip r:embed="rId7"/>
          <a:stretch>
            <a:fillRect/>
          </a:stretch>
        </p:blipFill>
        <p:spPr>
          <a:xfrm>
            <a:off x="41275" y="570865"/>
            <a:ext cx="361315" cy="361315"/>
          </a:xfrm>
          <a:prstGeom prst="rect">
            <a:avLst/>
          </a:prstGeom>
          <a:noFill/>
          <a:ln>
            <a:noFill/>
          </a:ln>
        </p:spPr>
      </p:pic>
      <p:sp>
        <p:nvSpPr>
          <p:cNvPr id="19" name="文本框 18" title=""/>
          <p:cNvSpPr txBox="1"/>
          <p:nvPr>
            <p:custDataLst>
              <p:tags r:id="rId9"/>
            </p:custDataLst>
          </p:nvPr>
        </p:nvSpPr>
        <p:spPr>
          <a:xfrm>
            <a:off x="439420" y="529590"/>
            <a:ext cx="26111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知识点1  比例尺</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0"/>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2" name="Picture 5" title=""/>
          <p:cNvPicPr>
            <a:picLocks noChangeAspect="1" noChangeArrowheads="1"/>
          </p:cNvPicPr>
          <p:nvPr>
            <p:custDataLst>
              <p:tags r:id="rId12"/>
            </p:custDataLst>
          </p:nvPr>
        </p:nvPicPr>
        <p:blipFill>
          <a:blip r:embed="rId11">
            <a:extLst>
              <a:ext uri="{28A0092B-C50C-407E-A947-70E740481C1C}">
                <a14:useLocalDpi xmlns:a14="http://schemas.microsoft.com/office/drawing/2010/main" val="0"/>
              </a:ext>
            </a:extLst>
          </a:blip>
          <a:srcRect b="23455"/>
          <a:stretch>
            <a:fillRect/>
          </a:stretch>
        </p:blipFill>
        <p:spPr>
          <a:xfrm>
            <a:off x="8639175" y="1209040"/>
            <a:ext cx="2557145" cy="3081655"/>
          </a:xfrm>
          <a:prstGeom prst="rect">
            <a:avLst/>
          </a:prstGeom>
          <a:noFill/>
        </p:spPr>
      </p:pic>
      <p:pic>
        <p:nvPicPr>
          <p:cNvPr id="25" name="Picture 5" title=""/>
          <p:cNvPicPr>
            <a:picLocks noChangeAspect="1" noChangeArrowheads="1"/>
          </p:cNvPicPr>
          <p:nvPr>
            <p:custDataLst>
              <p:tags r:id="rId14"/>
            </p:custDataLst>
          </p:nvPr>
        </p:nvPicPr>
        <p:blipFill>
          <a:blip r:embed="rId13">
            <a:extLst>
              <a:ext uri="{28A0092B-C50C-407E-A947-70E740481C1C}">
                <a14:useLocalDpi xmlns:a14="http://schemas.microsoft.com/office/drawing/2010/main" val="0"/>
              </a:ext>
            </a:extLst>
          </a:blip>
          <a:srcRect b="23455"/>
          <a:stretch>
            <a:fillRect/>
          </a:stretch>
        </p:blipFill>
        <p:spPr>
          <a:xfrm>
            <a:off x="9260840" y="4641215"/>
            <a:ext cx="1465580" cy="1765935"/>
          </a:xfrm>
          <a:prstGeom prst="rect">
            <a:avLst/>
          </a:prstGeom>
          <a:noFill/>
        </p:spPr>
      </p:pic>
      <p:grpSp>
        <p:nvGrpSpPr>
          <p:cNvPr id="25605" name="Group 7" title=""/>
          <p:cNvGrpSpPr/>
          <p:nvPr>
            <p:custDataLst>
              <p:tags r:id="rId15"/>
            </p:custDataLst>
          </p:nvPr>
        </p:nvGrpSpPr>
        <p:grpSpPr>
          <a:xfrm>
            <a:off x="9574847" y="809943"/>
            <a:ext cx="3386138" cy="338138"/>
            <a:chOff x="4074" y="2981"/>
            <a:chExt cx="2133" cy="213"/>
          </a:xfrm>
        </p:grpSpPr>
        <p:sp>
          <p:nvSpPr>
            <p:cNvPr id="25609" name="Line 8"/>
            <p:cNvSpPr>
              <a:spLocks noChangeShapeType="1"/>
            </p:cNvSpPr>
            <p:nvPr>
              <p:custDataLst>
                <p:tags r:id="rId16"/>
              </p:custDataLst>
            </p:nvPr>
          </p:nvSpPr>
          <p:spPr bwMode="auto">
            <a:xfrm flipH="1">
              <a:off x="4099" y="3148"/>
              <a:ext cx="0" cy="4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5610" name="Line 9"/>
            <p:cNvSpPr>
              <a:spLocks noChangeShapeType="1"/>
            </p:cNvSpPr>
            <p:nvPr>
              <p:custDataLst>
                <p:tags r:id="rId17"/>
              </p:custDataLst>
            </p:nvPr>
          </p:nvSpPr>
          <p:spPr bwMode="auto">
            <a:xfrm>
              <a:off x="4099" y="3194"/>
              <a:ext cx="508"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5611" name="Line 10"/>
            <p:cNvSpPr>
              <a:spLocks noChangeShapeType="1"/>
            </p:cNvSpPr>
            <p:nvPr>
              <p:custDataLst>
                <p:tags r:id="rId18"/>
              </p:custDataLst>
            </p:nvPr>
          </p:nvSpPr>
          <p:spPr bwMode="auto">
            <a:xfrm flipH="1">
              <a:off x="4607" y="3148"/>
              <a:ext cx="0" cy="4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5613" name="Text Box 12"/>
            <p:cNvSpPr txBox="1">
              <a:spLocks noChangeArrowheads="1"/>
            </p:cNvSpPr>
            <p:nvPr>
              <p:custDataLst>
                <p:tags r:id="rId19"/>
              </p:custDataLst>
            </p:nvPr>
          </p:nvSpPr>
          <p:spPr bwMode="auto">
            <a:xfrm>
              <a:off x="4074" y="2981"/>
              <a:ext cx="213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rPr>
                <a:t>0      100</a:t>
              </a:r>
              <a:r>
                <a:rPr kumimoji="0" lang="zh-CN" altLang="en-US"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rPr>
                <a:t>千米</a:t>
              </a:r>
              <a:endParaRPr kumimoji="0" lang="zh-CN" altLang="en-US"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endParaRPr>
            </a:p>
          </p:txBody>
        </p:sp>
      </p:grpSp>
      <p:grpSp>
        <p:nvGrpSpPr>
          <p:cNvPr id="20" name="Group 7" title=""/>
          <p:cNvGrpSpPr/>
          <p:nvPr>
            <p:custDataLst>
              <p:tags r:id="rId20"/>
            </p:custDataLst>
          </p:nvPr>
        </p:nvGrpSpPr>
        <p:grpSpPr>
          <a:xfrm>
            <a:off x="9550717" y="4251008"/>
            <a:ext cx="3386138" cy="338138"/>
            <a:chOff x="4044" y="2981"/>
            <a:chExt cx="2133" cy="213"/>
          </a:xfrm>
        </p:grpSpPr>
        <p:sp>
          <p:nvSpPr>
            <p:cNvPr id="21" name="Line 8"/>
            <p:cNvSpPr>
              <a:spLocks noChangeShapeType="1"/>
            </p:cNvSpPr>
            <p:nvPr>
              <p:custDataLst>
                <p:tags r:id="rId21"/>
              </p:custDataLst>
            </p:nvPr>
          </p:nvSpPr>
          <p:spPr bwMode="auto">
            <a:xfrm flipH="1">
              <a:off x="4099" y="3148"/>
              <a:ext cx="0" cy="4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2" name="Line 9"/>
            <p:cNvSpPr>
              <a:spLocks noChangeShapeType="1"/>
            </p:cNvSpPr>
            <p:nvPr>
              <p:custDataLst>
                <p:tags r:id="rId22"/>
              </p:custDataLst>
            </p:nvPr>
          </p:nvSpPr>
          <p:spPr bwMode="auto">
            <a:xfrm>
              <a:off x="4099" y="3194"/>
              <a:ext cx="508"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6" name="Line 10"/>
            <p:cNvSpPr>
              <a:spLocks noChangeShapeType="1"/>
            </p:cNvSpPr>
            <p:nvPr>
              <p:custDataLst>
                <p:tags r:id="rId23"/>
              </p:custDataLst>
            </p:nvPr>
          </p:nvSpPr>
          <p:spPr bwMode="auto">
            <a:xfrm flipH="1">
              <a:off x="4607" y="3148"/>
              <a:ext cx="0" cy="4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等线"/>
                <a:ea typeface="等线"/>
                <a:cs typeface="+mn-ea"/>
                <a:sym typeface="+mn-lt"/>
              </a:endParaRPr>
            </a:p>
          </p:txBody>
        </p:sp>
        <p:sp>
          <p:nvSpPr>
            <p:cNvPr id="24" name="Text Box 12"/>
            <p:cNvSpPr txBox="1">
              <a:spLocks noChangeArrowheads="1"/>
            </p:cNvSpPr>
            <p:nvPr>
              <p:custDataLst>
                <p:tags r:id="rId24"/>
              </p:custDataLst>
            </p:nvPr>
          </p:nvSpPr>
          <p:spPr bwMode="auto">
            <a:xfrm>
              <a:off x="4044" y="2981"/>
              <a:ext cx="213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rPr>
                <a:t>0       300</a:t>
              </a:r>
              <a:r>
                <a:rPr kumimoji="0" lang="zh-CN" altLang="en-US"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rPr>
                <a:t>千米</a:t>
              </a:r>
              <a:endParaRPr kumimoji="0" lang="zh-CN" altLang="en-US" sz="1600" b="0" i="0" u="none" strike="noStrike" kern="1200" cap="none" spc="0" normalizeH="0" baseline="0" noProof="0">
                <a:ln>
                  <a:noFill/>
                </a:ln>
                <a:solidFill>
                  <a:srgbClr val="000000"/>
                </a:solidFill>
                <a:effectLst/>
                <a:uLnTx/>
                <a:uFillTx/>
                <a:latin typeface="楷体" panose="02010609060101010101" charset="-122"/>
                <a:ea typeface="楷体" panose="02010609060101010101" charset="-122"/>
                <a:cs typeface="楷体" panose="02010609060101010101" charset="-122"/>
                <a:sym typeface="+mn-lt"/>
              </a:endParaRPr>
            </a:p>
          </p:txBody>
        </p:sp>
      </p:grpSp>
      <p:pic>
        <p:nvPicPr>
          <p:cNvPr id="5" name="Picture 5"/>
          <p:cNvPicPr>
            <a:picLocks noChangeAspect="1"/>
          </p:cNvPicPr>
          <p:nvPr>
            <p:custDataLst>
              <p:tags r:id="rId26"/>
            </p:custDataLst>
          </p:nvPr>
        </p:nvPicPr>
        <p:blipFill>
          <a:blip r:embed="rId25"/>
          <a:stretch>
            <a:fillRect/>
          </a:stretch>
        </p:blipFill>
        <p:spPr>
          <a:xfrm flipH="1">
            <a:off x="11950700" y="114808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3" name="文本框 2" title=""/>
          <p:cNvSpPr txBox="1"/>
          <p:nvPr>
            <p:custDataLst>
              <p:tags r:id="rId4"/>
            </p:custDataLst>
          </p:nvPr>
        </p:nvSpPr>
        <p:spPr>
          <a:xfrm>
            <a:off x="439420" y="1159510"/>
            <a:ext cx="6696075" cy="5259070"/>
          </a:xfrm>
          <a:prstGeom prst="rect">
            <a:avLst/>
          </a:prstGeom>
          <a:solidFill>
            <a:schemeClr val="accent4">
              <a:lumMod val="20000"/>
              <a:lumOff val="80000"/>
            </a:schemeClr>
          </a:solidFill>
          <a:ln>
            <a:solidFill>
              <a:schemeClr val="tx1"/>
            </a:solidFill>
          </a:ln>
        </p:spPr>
        <p:txBody>
          <a:bodyPr wrap="square">
            <a:spAutoFit/>
          </a:bodyPr>
          <a:lstStyle/>
          <a:p>
            <a:pPr marL="0" indent="0" algn="just" defTabSz="266700">
              <a:lnSpc>
                <a:spcPct val="140000"/>
              </a:lnSpc>
              <a:spcBef>
                <a:spcPct val="0"/>
              </a:spcBef>
              <a:spcAft>
                <a:spcPct val="0"/>
              </a:spcAft>
            </a:pPr>
            <a:r>
              <a:rPr lang="en-US" sz="2400" b="1">
                <a:solidFill>
                  <a:srgbClr val="0026E5"/>
                </a:solidFill>
                <a:latin typeface="方正黑体_GBK" panose="03000509000000000000" charset="-122"/>
                <a:ea typeface="方正黑体_GBK" panose="03000509000000000000" charset="-122"/>
                <a:cs typeface="方正黑体_GBK" panose="03000509000000000000" charset="-122"/>
              </a:rPr>
              <a:t>4.</a:t>
            </a:r>
            <a:r>
              <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rPr>
              <a:t>比例尺的比较和使用</a:t>
            </a:r>
            <a:endPar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40000"/>
              </a:lnSpc>
              <a:spcBef>
                <a:spcPct val="0"/>
              </a:spcBef>
              <a:spcAft>
                <a:spcPct val="0"/>
              </a:spcAft>
            </a:pP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rPr>
              <a:t>(1)</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rPr>
              <a:t>比例尺的比较</a:t>
            </a:r>
            <a:endPar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4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①</a:t>
            </a:r>
            <a:r>
              <a:rPr lang="zh-CN" altLang="en-US" sz="2400" b="1">
                <a:latin typeface="方正黑体_GBK" panose="03000509000000000000" charset="-122"/>
                <a:ea typeface="方正黑体_GBK" panose="03000509000000000000" charset="-122"/>
                <a:cs typeface="方正黑体_GBK" panose="03000509000000000000" charset="-122"/>
              </a:rPr>
              <a:t>图幅相同的情况下，所表示的范围越大的地图，其比例尺</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越小</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4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②</a:t>
            </a:r>
            <a:r>
              <a:rPr lang="zh-CN" altLang="en-US" sz="2400" b="1">
                <a:latin typeface="方正黑体_GBK" panose="03000509000000000000" charset="-122"/>
                <a:ea typeface="方正黑体_GBK" panose="03000509000000000000" charset="-122"/>
                <a:cs typeface="方正黑体_GBK" panose="03000509000000000000" charset="-122"/>
              </a:rPr>
              <a:t>图幅和经纬网格相同的情况下，相邻两条经线、纬线度数差值</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越小</a:t>
            </a:r>
            <a:r>
              <a:rPr lang="zh-CN" altLang="en-US" sz="2400" b="1">
                <a:latin typeface="方正黑体_GBK" panose="03000509000000000000" charset="-122"/>
                <a:ea typeface="方正黑体_GBK" panose="03000509000000000000" charset="-122"/>
                <a:cs typeface="方正黑体_GBK" panose="03000509000000000000" charset="-122"/>
              </a:rPr>
              <a:t>的地图，其比例尺</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越大</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4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③</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同一个地理事物</a:t>
            </a:r>
            <a:r>
              <a:rPr lang="en-US" altLang="zh-CN" sz="2400" b="1">
                <a:latin typeface="方正黑体_GBK" panose="03000509000000000000" charset="-122"/>
                <a:ea typeface="方正黑体_GBK" panose="03000509000000000000" charset="-122"/>
                <a:cs typeface="方正黑体_GBK" panose="03000509000000000000" charset="-122"/>
              </a:rPr>
              <a:t>(</a:t>
            </a:r>
            <a:r>
              <a:rPr lang="zh-CN" altLang="en-US" sz="2400" b="1">
                <a:latin typeface="方正黑体_GBK" panose="03000509000000000000" charset="-122"/>
                <a:ea typeface="方正黑体_GBK" panose="03000509000000000000" charset="-122"/>
                <a:cs typeface="方正黑体_GBK" panose="03000509000000000000" charset="-122"/>
              </a:rPr>
              <a:t>如某个湖泊等</a:t>
            </a:r>
            <a:r>
              <a:rPr lang="en-US" altLang="zh-CN" sz="2400" b="1">
                <a:latin typeface="方正黑体_GBK" panose="03000509000000000000" charset="-122"/>
                <a:ea typeface="方正黑体_GBK" panose="03000509000000000000" charset="-122"/>
                <a:cs typeface="方正黑体_GBK" panose="03000509000000000000" charset="-122"/>
              </a:rPr>
              <a:t>)</a:t>
            </a:r>
            <a:r>
              <a:rPr lang="zh-CN" altLang="en-US" sz="2400" b="1">
                <a:latin typeface="方正黑体_GBK" panose="03000509000000000000" charset="-122"/>
                <a:ea typeface="方正黑体_GBK" panose="03000509000000000000" charset="-122"/>
                <a:cs typeface="方正黑体_GBK" panose="03000509000000000000" charset="-122"/>
              </a:rPr>
              <a:t>在图中</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越小</a:t>
            </a:r>
            <a:r>
              <a:rPr lang="zh-CN" altLang="en-US" sz="2400" b="1">
                <a:latin typeface="方正黑体_GBK" panose="03000509000000000000" charset="-122"/>
                <a:ea typeface="方正黑体_GBK" panose="03000509000000000000" charset="-122"/>
                <a:cs typeface="方正黑体_GBK" panose="03000509000000000000" charset="-122"/>
              </a:rPr>
              <a:t>，则该图的比例尺</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越小</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4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④</a:t>
            </a:r>
            <a:r>
              <a:rPr lang="zh-CN" altLang="en-US" sz="2400" b="1">
                <a:latin typeface="方正黑体_GBK" panose="03000509000000000000" charset="-122"/>
                <a:ea typeface="方正黑体_GBK" panose="03000509000000000000" charset="-122"/>
                <a:cs typeface="方正黑体_GBK" panose="03000509000000000000" charset="-122"/>
              </a:rPr>
              <a:t>直接比较比例尺数值的大小，</a:t>
            </a:r>
            <a:r>
              <a:rPr lang="en-US" altLang="zh-CN" sz="2400" b="1">
                <a:latin typeface="方正黑体_GBK" panose="03000509000000000000" charset="-122"/>
                <a:ea typeface="方正黑体_GBK" panose="03000509000000000000" charset="-122"/>
                <a:cs typeface="方正黑体_GBK" panose="03000509000000000000" charset="-122"/>
              </a:rPr>
              <a:t>(</a:t>
            </a:r>
            <a:r>
              <a:rPr lang="zh-CN" altLang="en-US" sz="2400" b="1">
                <a:latin typeface="方正黑体_GBK" panose="03000509000000000000" charset="-122"/>
                <a:ea typeface="方正黑体_GBK" panose="03000509000000000000" charset="-122"/>
                <a:cs typeface="方正黑体_GBK" panose="03000509000000000000" charset="-122"/>
              </a:rPr>
              <a:t>分数</a:t>
            </a:r>
            <a:r>
              <a:rPr lang="en-US" altLang="zh-CN" sz="2400" b="1">
                <a:latin typeface="方正黑体_GBK" panose="03000509000000000000" charset="-122"/>
                <a:ea typeface="方正黑体_GBK" panose="03000509000000000000" charset="-122"/>
                <a:cs typeface="方正黑体_GBK" panose="03000509000000000000" charset="-122"/>
              </a:rPr>
              <a:t>)</a:t>
            </a:r>
            <a:r>
              <a:rPr lang="zh-CN" altLang="en-US" sz="2400" b="1">
                <a:latin typeface="方正黑体_GBK" panose="03000509000000000000" charset="-122"/>
                <a:ea typeface="方正黑体_GBK" panose="03000509000000000000" charset="-122"/>
                <a:cs typeface="方正黑体_GBK" panose="03000509000000000000" charset="-122"/>
              </a:rPr>
              <a:t>数值大的比例尺大。</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pic>
        <p:nvPicPr>
          <p:cNvPr id="18" name="图片 125" title=""/>
          <p:cNvPicPr>
            <a:picLocks noChangeAspect="1"/>
          </p:cNvPicPr>
          <p:nvPr>
            <p:custDataLst>
              <p:tags r:id="rId6"/>
            </p:custDataLst>
          </p:nvPr>
        </p:nvPicPr>
        <p:blipFill>
          <a:blip r:embed="rId5"/>
          <a:stretch>
            <a:fillRect/>
          </a:stretch>
        </p:blipFill>
        <p:spPr>
          <a:xfrm>
            <a:off x="41275" y="570865"/>
            <a:ext cx="361315" cy="361315"/>
          </a:xfrm>
          <a:prstGeom prst="rect">
            <a:avLst/>
          </a:prstGeom>
          <a:noFill/>
          <a:ln>
            <a:noFill/>
          </a:ln>
        </p:spPr>
      </p:pic>
      <p:sp>
        <p:nvSpPr>
          <p:cNvPr id="19" name="文本框 18" title=""/>
          <p:cNvSpPr txBox="1"/>
          <p:nvPr>
            <p:custDataLst>
              <p:tags r:id="rId7"/>
            </p:custDataLst>
          </p:nvPr>
        </p:nvSpPr>
        <p:spPr>
          <a:xfrm>
            <a:off x="439420" y="529590"/>
            <a:ext cx="26111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知识点1  比例尺</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8"/>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6" name="图片 5" title=""/>
          <p:cNvPicPr>
            <a:picLocks noChangeAspect="1"/>
          </p:cNvPicPr>
          <p:nvPr>
            <p:custDataLst>
              <p:tags r:id="rId10"/>
            </p:custDataLst>
          </p:nvPr>
        </p:nvPicPr>
        <p:blipFill>
          <a:blip r:embed="rId9"/>
          <a:stretch>
            <a:fillRect/>
          </a:stretch>
        </p:blipFill>
        <p:spPr>
          <a:xfrm>
            <a:off x="7276465" y="2368550"/>
            <a:ext cx="4787900" cy="279209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3" name="文本框 2" title=""/>
          <p:cNvSpPr txBox="1"/>
          <p:nvPr>
            <p:custDataLst>
              <p:tags r:id="rId4"/>
            </p:custDataLst>
          </p:nvPr>
        </p:nvSpPr>
        <p:spPr>
          <a:xfrm>
            <a:off x="439420" y="1127760"/>
            <a:ext cx="11339195" cy="2158365"/>
          </a:xfrm>
          <a:prstGeom prst="rect">
            <a:avLst/>
          </a:prstGeom>
          <a:solidFill>
            <a:schemeClr val="accent4">
              <a:lumMod val="20000"/>
              <a:lumOff val="80000"/>
            </a:schemeClr>
          </a:solidFill>
          <a:ln>
            <a:solidFill>
              <a:schemeClr val="tx1"/>
            </a:solidFill>
          </a:ln>
        </p:spPr>
        <p:txBody>
          <a:bodyPr wrap="square">
            <a:spAutoFit/>
          </a:bodyPr>
          <a:lstStyle/>
          <a:p>
            <a:pPr marL="0" indent="0" algn="just" defTabSz="266700">
              <a:lnSpc>
                <a:spcPct val="140000"/>
              </a:lnSpc>
              <a:spcBef>
                <a:spcPct val="0"/>
              </a:spcBef>
              <a:spcAft>
                <a:spcPct val="0"/>
              </a:spcAft>
            </a:pPr>
            <a:r>
              <a:rPr lang="en-US" sz="2400" b="1">
                <a:solidFill>
                  <a:srgbClr val="0026E5"/>
                </a:solidFill>
                <a:latin typeface="方正黑体_GBK" panose="03000509000000000000" charset="-122"/>
                <a:ea typeface="方正黑体_GBK" panose="03000509000000000000" charset="-122"/>
                <a:cs typeface="方正黑体_GBK" panose="03000509000000000000" charset="-122"/>
              </a:rPr>
              <a:t>4.</a:t>
            </a:r>
            <a:r>
              <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rPr>
              <a:t>比例尺的比较和使用</a:t>
            </a:r>
            <a:endPar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endParaRPr>
          </a:p>
          <a:p>
            <a:pPr marL="0" algn="just" defTabSz="266700">
              <a:lnSpc>
                <a:spcPct val="140000"/>
              </a:lnSpc>
              <a:buClrTx/>
              <a:buSzTx/>
              <a:buFontTx/>
            </a:pPr>
            <a:r>
              <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rPr>
              <a:t>(2)比例尺的使用</a:t>
            </a:r>
            <a:endParaRPr lang="en-US" altLang="zh-CN" sz="2400" b="1">
              <a:solidFill>
                <a:srgbClr val="4F0FBD"/>
              </a:solidFill>
              <a:latin typeface="方正黑体_GBK" panose="03000509000000000000" charset="-122"/>
              <a:ea typeface="方正黑体_GBK" panose="03000509000000000000" charset="-122"/>
              <a:cs typeface="方正黑体_GBK" panose="03000509000000000000" charset="-122"/>
            </a:endParaRPr>
          </a:p>
          <a:p>
            <a:pPr marL="0" indent="0" algn="just" defTabSz="266700">
              <a:lnSpc>
                <a:spcPct val="140000"/>
              </a:lnSpc>
              <a:spcBef>
                <a:spcPct val="0"/>
              </a:spcBef>
              <a:spcAft>
                <a:spcPct val="0"/>
              </a:spcAft>
            </a:pP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大范围</a:t>
            </a:r>
            <a:r>
              <a:rPr lang="zh-CN" altLang="en-US" sz="2400" b="1">
                <a:latin typeface="方正黑体_GBK" panose="03000509000000000000" charset="-122"/>
                <a:ea typeface="方正黑体_GBK" panose="03000509000000000000" charset="-122"/>
                <a:cs typeface="方正黑体_GBK" panose="03000509000000000000" charset="-122"/>
              </a:rPr>
              <a:t>的地区多选用</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较小</a:t>
            </a:r>
            <a:r>
              <a:rPr lang="zh-CN" altLang="en-US" sz="2400" b="1">
                <a:latin typeface="方正黑体_GBK" panose="03000509000000000000" charset="-122"/>
                <a:ea typeface="方正黑体_GBK" panose="03000509000000000000" charset="-122"/>
                <a:cs typeface="方正黑体_GBK" panose="03000509000000000000" charset="-122"/>
              </a:rPr>
              <a:t>比例尺的地图，如世界政区图、中国政区图等；</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小范围</a:t>
            </a:r>
            <a:r>
              <a:rPr lang="zh-CN" altLang="en-US" sz="2400" b="1">
                <a:latin typeface="方正黑体_GBK" panose="03000509000000000000" charset="-122"/>
                <a:ea typeface="方正黑体_GBK" panose="03000509000000000000" charset="-122"/>
                <a:cs typeface="方正黑体_GBK" panose="03000509000000000000" charset="-122"/>
              </a:rPr>
              <a:t>的地区多选用</a:t>
            </a:r>
            <a:r>
              <a:rPr lang="zh-CN" altLang="en-US" sz="2400" b="1">
                <a:solidFill>
                  <a:srgbClr val="FF0000"/>
                </a:solidFill>
                <a:latin typeface="方正黑体_GBK" panose="03000509000000000000" charset="-122"/>
                <a:ea typeface="方正黑体_GBK" panose="03000509000000000000" charset="-122"/>
                <a:cs typeface="方正黑体_GBK" panose="03000509000000000000" charset="-122"/>
              </a:rPr>
              <a:t>较大</a:t>
            </a:r>
            <a:r>
              <a:rPr lang="zh-CN" altLang="en-US" sz="2400" b="1">
                <a:latin typeface="方正黑体_GBK" panose="03000509000000000000" charset="-122"/>
                <a:ea typeface="方正黑体_GBK" panose="03000509000000000000" charset="-122"/>
                <a:cs typeface="方正黑体_GBK" panose="03000509000000000000" charset="-122"/>
              </a:rPr>
              <a:t>比例尺的地图，如平面图、旅游图等。</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pic>
        <p:nvPicPr>
          <p:cNvPr id="18" name="图片 125" title=""/>
          <p:cNvPicPr>
            <a:picLocks noChangeAspect="1"/>
          </p:cNvPicPr>
          <p:nvPr>
            <p:custDataLst>
              <p:tags r:id="rId6"/>
            </p:custDataLst>
          </p:nvPr>
        </p:nvPicPr>
        <p:blipFill>
          <a:blip r:embed="rId5"/>
          <a:stretch>
            <a:fillRect/>
          </a:stretch>
        </p:blipFill>
        <p:spPr>
          <a:xfrm>
            <a:off x="41275" y="570865"/>
            <a:ext cx="361315" cy="361315"/>
          </a:xfrm>
          <a:prstGeom prst="rect">
            <a:avLst/>
          </a:prstGeom>
          <a:noFill/>
          <a:ln>
            <a:noFill/>
          </a:ln>
        </p:spPr>
      </p:pic>
      <p:sp>
        <p:nvSpPr>
          <p:cNvPr id="19" name="文本框 18" title=""/>
          <p:cNvSpPr txBox="1"/>
          <p:nvPr>
            <p:custDataLst>
              <p:tags r:id="rId7"/>
            </p:custDataLst>
          </p:nvPr>
        </p:nvSpPr>
        <p:spPr>
          <a:xfrm>
            <a:off x="439420" y="529590"/>
            <a:ext cx="26111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知识点1  比例尺</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8"/>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3" name="文本框 12" title=""/>
          <p:cNvSpPr txBox="1"/>
          <p:nvPr>
            <p:custDataLst>
              <p:tags r:id="rId9"/>
            </p:custDataLst>
          </p:nvPr>
        </p:nvSpPr>
        <p:spPr>
          <a:xfrm>
            <a:off x="2175641" y="6255078"/>
            <a:ext cx="1776249" cy="368300"/>
          </a:xfrm>
          <a:prstGeom prst="rect">
            <a:avLst/>
          </a:prstGeom>
          <a:noFill/>
        </p:spPr>
        <p:txBody>
          <a:bodyPr wrap="square" rtlCol="0">
            <a:spAutoFit/>
          </a:bodyPr>
          <a:lstStyle/>
          <a:p>
            <a:r>
              <a:rPr lang="en-US" altLang="zh-CN">
                <a:latin typeface="Times New Roman"/>
                <a:ea typeface="方正大标宋简体" panose="03000509000000000000" charset="-122"/>
                <a:cs typeface="Times New Roman" panose="02020603050405020304" charset="0"/>
              </a:rPr>
              <a:t>1:130 000 000</a:t>
            </a:r>
            <a:endParaRPr lang="zh-CN" altLang="en-US">
              <a:latin typeface="Times New Roman"/>
              <a:ea typeface="方正大标宋简体" panose="03000509000000000000" charset="-122"/>
              <a:cs typeface="Times New Roman" panose="02020603050405020304" charset="0"/>
            </a:endParaRPr>
          </a:p>
        </p:txBody>
      </p:sp>
      <p:sp>
        <p:nvSpPr>
          <p:cNvPr id="14" name="文本框 13" title=""/>
          <p:cNvSpPr txBox="1"/>
          <p:nvPr>
            <p:custDataLst>
              <p:tags r:id="rId10"/>
            </p:custDataLst>
          </p:nvPr>
        </p:nvSpPr>
        <p:spPr>
          <a:xfrm>
            <a:off x="8346652" y="6255078"/>
            <a:ext cx="1776249" cy="368300"/>
          </a:xfrm>
          <a:prstGeom prst="rect">
            <a:avLst/>
          </a:prstGeom>
          <a:noFill/>
        </p:spPr>
        <p:txBody>
          <a:bodyPr wrap="square" rtlCol="0">
            <a:spAutoFit/>
          </a:bodyPr>
          <a:lstStyle/>
          <a:p>
            <a:r>
              <a:rPr lang="en-US" altLang="zh-CN">
                <a:latin typeface="Times New Roman"/>
                <a:ea typeface="方正大标宋简体" panose="03000509000000000000" charset="-122"/>
                <a:cs typeface="Times New Roman" panose="02020603050405020304" charset="0"/>
              </a:rPr>
              <a:t>1:10 000 000</a:t>
            </a:r>
            <a:endParaRPr lang="zh-CN" altLang="en-US">
              <a:latin typeface="Times New Roman"/>
              <a:ea typeface="方正大标宋简体" panose="03000509000000000000" charset="-122"/>
              <a:cs typeface="Times New Roman" panose="02020603050405020304" charset="0"/>
            </a:endParaRPr>
          </a:p>
        </p:txBody>
      </p:sp>
      <p:pic>
        <p:nvPicPr>
          <p:cNvPr id="2" name="图片 1" title=""/>
          <p:cNvPicPr/>
          <p:nvPr>
            <p:custDataLst>
              <p:tags r:id="rId12"/>
            </p:custDataLst>
          </p:nvPr>
        </p:nvPicPr>
        <p:blipFill>
          <a:blip r:embed="rId11"/>
          <a:stretch>
            <a:fillRect/>
          </a:stretch>
        </p:blipFill>
        <p:spPr>
          <a:xfrm rot="16200000">
            <a:off x="1603375" y="2185670"/>
            <a:ext cx="2891790" cy="5219700"/>
          </a:xfrm>
          <a:prstGeom prst="rect">
            <a:avLst/>
          </a:prstGeom>
        </p:spPr>
      </p:pic>
      <p:pic>
        <p:nvPicPr>
          <p:cNvPr id="4" name="图片 3" title=""/>
          <p:cNvPicPr/>
          <p:nvPr>
            <p:custDataLst>
              <p:tags r:id="rId14"/>
            </p:custDataLst>
          </p:nvPr>
        </p:nvPicPr>
        <p:blipFill>
          <a:blip r:embed="rId13"/>
          <a:stretch>
            <a:fillRect/>
          </a:stretch>
        </p:blipFill>
        <p:spPr>
          <a:xfrm>
            <a:off x="6141720" y="3349625"/>
            <a:ext cx="5636260" cy="298323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graphicFrame>
        <p:nvGraphicFramePr>
          <p:cNvPr id="9" name="表格 8" title=""/>
          <p:cNvGraphicFramePr>
            <a:graphicFrameLocks noGrp="1"/>
          </p:cNvGraphicFramePr>
          <p:nvPr>
            <p:custDataLst>
              <p:tags r:id="rId3"/>
            </p:custDataLst>
          </p:nvPr>
        </p:nvGraphicFramePr>
        <p:xfrm>
          <a:off x="511902" y="1491189"/>
          <a:ext cx="11168196" cy="4572000"/>
        </p:xfrm>
        <a:graphic>
          <a:graphicData uri="http://schemas.openxmlformats.org/drawingml/2006/table">
            <a:tbl>
              <a:tblPr firstRow="1" bandRow="1">
                <a:tableStyleId>{5C22544A-7EE6-4342-B048-85BDC9FD1C3A}</a:tableStyleId>
              </a:tblPr>
              <a:tblGrid>
                <a:gridCol w="3564797"/>
                <a:gridCol w="3000375"/>
                <a:gridCol w="4603024"/>
              </a:tblGrid>
              <a:tr h="576000">
                <a:tc>
                  <a:txBody>
                    <a:bodyPr vert="horz" wrap="square"/>
                    <a:lstStyle/>
                    <a:p>
                      <a:pPr algn="ctr"/>
                      <a:r>
                        <a:rPr lang="zh-CN" altLang="en-US" sz="2400" baseline="0">
                          <a:solidFill>
                            <a:schemeClr val="tx1"/>
                          </a:solidFill>
                          <a:latin typeface="方正黑体_GBK" panose="03000509000000000000" charset="-122"/>
                          <a:ea typeface="方正黑体_GBK" panose="03000509000000000000" charset="-122"/>
                        </a:rPr>
                        <a:t>比例尺变化</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vert="horz" wrap="square"/>
                    <a:lstStyle/>
                    <a:p>
                      <a:pPr algn="ctr"/>
                      <a:r>
                        <a:rPr lang="zh-CN" altLang="en-US" sz="2400" baseline="0">
                          <a:solidFill>
                            <a:schemeClr val="tx1"/>
                          </a:solidFill>
                          <a:latin typeface="方正黑体_GBK" panose="03000509000000000000" charset="-122"/>
                          <a:ea typeface="方正黑体_GBK" panose="03000509000000000000" charset="-122"/>
                        </a:rPr>
                        <a:t>变化后的比例尺</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vert="horz" wrap="square"/>
                    <a:lstStyle/>
                    <a:p>
                      <a:pPr algn="ctr"/>
                      <a:r>
                        <a:rPr lang="zh-CN" altLang="en-US" sz="2400" baseline="0">
                          <a:solidFill>
                            <a:schemeClr val="tx1"/>
                          </a:solidFill>
                          <a:latin typeface="方正黑体_GBK" panose="03000509000000000000" charset="-122"/>
                          <a:ea typeface="方正黑体_GBK" panose="03000509000000000000" charset="-122"/>
                        </a:rPr>
                        <a:t>变化后的图幅</a:t>
                      </a:r>
                      <a:endParaRPr lang="zh-CN" altLang="en-US" sz="2400" baseline="0">
                        <a:solidFill>
                          <a:schemeClr val="tx1"/>
                        </a:solidFill>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r>
              <a:tr h="684000">
                <a:tc>
                  <a:txBody>
                    <a:bodyPr vert="horz" wrap="square"/>
                    <a:lstStyle/>
                    <a:p>
                      <a:pPr algn="ctr">
                        <a:lnSpc>
                          <a:spcPct val="100000"/>
                        </a:lnSpc>
                      </a:pPr>
                      <a:r>
                        <a:rPr lang="zh-CN" altLang="en-US" sz="2400" b="1" baseline="0">
                          <a:latin typeface="方正黑体_GBK" panose="03000509000000000000" charset="-122"/>
                          <a:ea typeface="方正黑体_GBK" panose="03000509000000000000" charset="-122"/>
                          <a:cs typeface="方正黑体_GBK" panose="03000509000000000000" charset="-122"/>
                        </a:rPr>
                        <a:t>将原来比例尺放大</a:t>
                      </a:r>
                      <a:r>
                        <a:rPr lang="zh-CN" altLang="en-US" sz="2400" b="1" u="none" baseline="0">
                          <a:solidFill>
                            <a:srgbClr val="FF0000"/>
                          </a:solidFill>
                          <a:latin typeface="方正黑体_GBK" panose="03000509000000000000" charset="-122"/>
                          <a:ea typeface="方正黑体_GBK" panose="03000509000000000000" charset="-122"/>
                          <a:cs typeface="方正黑体_GBK" panose="03000509000000000000" charset="-122"/>
                        </a:rPr>
                        <a:t>到</a:t>
                      </a:r>
                      <a:r>
                        <a:rPr lang="en-US" altLang="zh-CN" sz="2400" b="1" baseline="0">
                          <a:latin typeface="方正黑体_GBK" panose="03000509000000000000" charset="-122"/>
                          <a:ea typeface="方正黑体_GBK" panose="03000509000000000000" charset="-122"/>
                          <a:cs typeface="方正黑体_GBK" panose="03000509000000000000" charset="-122"/>
                        </a:rPr>
                        <a:t>n</a:t>
                      </a:r>
                      <a:r>
                        <a:rPr lang="zh-CN" altLang="en-US" sz="2400" b="1" baseline="0">
                          <a:latin typeface="方正黑体_GBK" panose="03000509000000000000" charset="-122"/>
                          <a:ea typeface="方正黑体_GBK" panose="03000509000000000000" charset="-122"/>
                          <a:cs typeface="方正黑体_GBK" panose="03000509000000000000" charset="-122"/>
                        </a:rPr>
                        <a:t>倍</a:t>
                      </a:r>
                      <a:endParaRPr lang="zh-CN" altLang="en-US" sz="2400" b="1" baseline="0">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algn="ctr">
                        <a:lnSpc>
                          <a:spcPct val="100000"/>
                        </a:lnSpc>
                      </a:pPr>
                      <a:endParaRPr lang="zh-CN" altLang="en-US" sz="2400" baseline="0">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endParaRPr lang="zh-CN" altLang="en-US" sz="2400" baseline="0">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r>
              <a:tr h="684000">
                <a:tc>
                  <a:txBody>
                    <a:bodyPr vert="horz" wrap="square"/>
                    <a:lstStyle/>
                    <a:p>
                      <a:pPr algn="ctr">
                        <a:lnSpc>
                          <a:spcPct val="100000"/>
                        </a:lnSpc>
                      </a:pPr>
                      <a:r>
                        <a:rPr lang="zh-CN" altLang="en-US" sz="2400" b="1" baseline="0">
                          <a:latin typeface="方正黑体_GBK" panose="03000509000000000000" charset="-122"/>
                          <a:ea typeface="方正黑体_GBK" panose="03000509000000000000" charset="-122"/>
                          <a:cs typeface="方正黑体_GBK" panose="03000509000000000000" charset="-122"/>
                        </a:rPr>
                        <a:t>将原来比例尺放大</a:t>
                      </a:r>
                      <a:r>
                        <a:rPr lang="en-US" altLang="zh-CN" sz="2400" b="1" baseline="0">
                          <a:latin typeface="方正黑体_GBK" panose="03000509000000000000" charset="-122"/>
                          <a:ea typeface="方正黑体_GBK" panose="03000509000000000000" charset="-122"/>
                          <a:cs typeface="方正黑体_GBK" panose="03000509000000000000" charset="-122"/>
                        </a:rPr>
                        <a:t>n</a:t>
                      </a:r>
                      <a:r>
                        <a:rPr lang="zh-CN" altLang="en-US" sz="2400" b="1" baseline="0">
                          <a:latin typeface="方正黑体_GBK" panose="03000509000000000000" charset="-122"/>
                          <a:ea typeface="方正黑体_GBK" panose="03000509000000000000" charset="-122"/>
                          <a:cs typeface="方正黑体_GBK" panose="03000509000000000000" charset="-122"/>
                        </a:rPr>
                        <a:t>倍</a:t>
                      </a:r>
                      <a:endParaRPr lang="zh-CN" altLang="en-US" sz="2400" b="1" baseline="0">
                        <a:latin typeface="方正黑体_GBK" panose="03000509000000000000" charset="-122"/>
                        <a:ea typeface="方正黑体_GBK" panose="03000509000000000000" charset="-122"/>
                        <a:cs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endParaRPr lang="zh-CN" altLang="en-US" sz="2400" baseline="0">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algn="ctr">
                        <a:lnSpc>
                          <a:spcPct val="100000"/>
                        </a:lnSpc>
                      </a:pPr>
                      <a:endParaRPr lang="zh-CN" altLang="en-US" sz="2400" baseline="0">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r>
              <a:tr h="684000">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baseline="0">
                          <a:latin typeface="方正黑体_GBK" panose="03000509000000000000" charset="-122"/>
                          <a:ea typeface="方正黑体_GBK" panose="03000509000000000000" charset="-122"/>
                          <a:cs typeface="方正黑体_GBK" panose="03000509000000000000" charset="-122"/>
                        </a:rPr>
                        <a:t>将原来比例尺缩小</a:t>
                      </a:r>
                      <a:r>
                        <a:rPr lang="zh-CN" altLang="en-US" sz="2400" b="1" u="none" baseline="0">
                          <a:solidFill>
                            <a:srgbClr val="FF0000"/>
                          </a:solidFill>
                          <a:latin typeface="方正黑体_GBK" panose="03000509000000000000" charset="-122"/>
                          <a:ea typeface="方正黑体_GBK" panose="03000509000000000000" charset="-122"/>
                          <a:cs typeface="方正黑体_GBK" panose="03000509000000000000" charset="-122"/>
                        </a:rPr>
                        <a:t>到</a:t>
                      </a:r>
                      <a14:m>
                        <m:oMathPara>
                          <m:oMathParaPr>
                            <m:jc/>
                          </m:oMathParaPr>
                          <m:oMath>
                            <m:f>
                              <m:fPr>
                                <m:type m:val="bar"/>
                                <m:ctrlPr>
                                  <a:rPr lang="en-US" altLang="zh-CN" sz="2400" b="1" i="1" baseline="0" smtClean="0">
                                    <a:latin typeface="Cambria Math" panose="02040503050406030204" charset="0"/>
                                    <a:ea typeface="方正黑体_GBK" panose="03000509000000000000" charset="-122"/>
                                    <a:cs typeface="Cambria Math" panose="02040503050406030204" charset="0"/>
                                  </a:rPr>
                                </m:ctrlPr>
                              </m:fPr>
                              <m:num>
                                <m:r>
                                  <m:rPr>
                                    <m:sty m:val="bi"/>
                                  </m:rPr>
                                  <a:rPr lang="en-US" altLang="zh-CN" sz="2400" b="1" i="1" baseline="0" smtClean="0">
                                    <a:latin typeface="Cambria Math" panose="02040503050406030204" charset="0"/>
                                    <a:ea typeface="方正黑体_GBK" panose="03000509000000000000" charset="-122"/>
                                    <a:cs typeface="Cambria Math" panose="02040503050406030204" charset="0"/>
                                  </a:rPr>
                                  <m:t>𝟏</m:t>
                                </m:r>
                              </m:num>
                              <m:den>
                                <m:r>
                                  <m:rPr>
                                    <m:sty m:val="bi"/>
                                  </m:rPr>
                                  <a:rPr lang="en-US" altLang="zh-CN" sz="2400" b="1" i="1" baseline="0" smtClean="0">
                                    <a:latin typeface="Cambria Math" panose="02040503050406030204" charset="0"/>
                                    <a:ea typeface="方正黑体_GBK" panose="03000509000000000000" charset="-122"/>
                                    <a:cs typeface="Cambria Math" panose="02040503050406030204" charset="0"/>
                                  </a:rPr>
                                  <m:t>𝒏</m:t>
                                </m:r>
                              </m:den>
                            </m:f>
                          </m:oMath>
                        </m:oMathPara>
                      </a14:m>
                      <a:endParaRPr lang="en-US" altLang="zh-CN" sz="2400" b="1" i="1" baseline="0" smtClean="0">
                        <a:latin typeface="Cambria Math" panose="02040503050406030204" charset="0"/>
                        <a:ea typeface="方正黑体_GBK" panose="03000509000000000000" charset="-122"/>
                        <a:cs typeface="Cambria Math" panose="02040503050406030204" charset="0"/>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algn="ctr" defTabSz="914400" rtl="0" eaLnBrk="1" latinLnBrk="0" hangingPunct="1">
                        <a:lnSpc>
                          <a:spcPct val="100000"/>
                        </a:lnSpc>
                      </a:pPr>
                      <a:endParaRPr lang="en-US" altLang="zh-CN" sz="2400" kern="1200" baseline="0">
                        <a:solidFill>
                          <a:schemeClr val="dk1"/>
                        </a:solidFill>
                        <a:latin typeface="方正黑体_GBK" panose="03000509000000000000" charset="-122"/>
                        <a:ea typeface="方正黑体_GBK" panose="03000509000000000000" charset="-122"/>
                        <a:cs typeface="+mn-cs"/>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algn="ctr" defTabSz="914400" rtl="0" eaLnBrk="1" latinLnBrk="0" hangingPunct="1">
                        <a:lnSpc>
                          <a:spcPct val="100000"/>
                        </a:lnSpc>
                      </a:pPr>
                      <a:endParaRPr lang="en-US" altLang="zh-CN" sz="2400" kern="1200" baseline="0">
                        <a:solidFill>
                          <a:schemeClr val="dk1"/>
                        </a:solidFill>
                        <a:latin typeface="方正黑体_GBK" panose="03000509000000000000" charset="-122"/>
                        <a:ea typeface="方正黑体_GBK" panose="03000509000000000000" charset="-122"/>
                        <a:cs typeface="+mn-cs"/>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r>
              <a:tr h="684000">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baseline="0">
                          <a:latin typeface="方正黑体_GBK" panose="03000509000000000000" charset="-122"/>
                          <a:ea typeface="方正黑体_GBK" panose="03000509000000000000" charset="-122"/>
                          <a:cs typeface="方正黑体_GBK" panose="03000509000000000000" charset="-122"/>
                        </a:rPr>
                        <a:t>将原来比例尺缩小</a:t>
                      </a:r>
                      <a14:m>
                        <m:oMathPara>
                          <m:oMathParaPr>
                            <m:jc/>
                          </m:oMathParaPr>
                          <m:oMath>
                            <m:f>
                              <m:fPr>
                                <m:type m:val="bar"/>
                                <m:ctrlPr>
                                  <a:rPr lang="en-US" altLang="zh-CN" sz="2400" b="1" i="1" baseline="0" smtClean="0">
                                    <a:latin typeface="Cambria Math" panose="02040503050406030204" charset="0"/>
                                    <a:ea typeface="方正黑体_GBK" panose="03000509000000000000" charset="-122"/>
                                    <a:cs typeface="Cambria Math" panose="02040503050406030204" charset="0"/>
                                  </a:rPr>
                                </m:ctrlPr>
                              </m:fPr>
                              <m:num>
                                <m:r>
                                  <m:rPr>
                                    <m:sty m:val="bi"/>
                                  </m:rPr>
                                  <a:rPr lang="en-US" altLang="zh-CN" sz="2400" b="1" i="1" baseline="0" smtClean="0">
                                    <a:latin typeface="Cambria Math" panose="02040503050406030204" charset="0"/>
                                    <a:ea typeface="方正黑体_GBK" panose="03000509000000000000" charset="-122"/>
                                    <a:cs typeface="Cambria Math" panose="02040503050406030204" charset="0"/>
                                  </a:rPr>
                                  <m:t>𝟏</m:t>
                                </m:r>
                              </m:num>
                              <m:den>
                                <m:r>
                                  <m:rPr>
                                    <m:sty m:val="bi"/>
                                  </m:rPr>
                                  <a:rPr lang="en-US" altLang="zh-CN" sz="2400" b="1" i="1" baseline="0" smtClean="0">
                                    <a:latin typeface="Cambria Math" panose="02040503050406030204" charset="0"/>
                                    <a:ea typeface="方正黑体_GBK" panose="03000509000000000000" charset="-122"/>
                                    <a:cs typeface="Cambria Math" panose="02040503050406030204" charset="0"/>
                                  </a:rPr>
                                  <m:t>𝒏</m:t>
                                </m:r>
                              </m:den>
                            </m:f>
                          </m:oMath>
                        </m:oMathPara>
                      </a14:m>
                      <a:endParaRPr lang="en-US" altLang="zh-CN" sz="2400" b="1" i="1" baseline="0" smtClean="0">
                        <a:latin typeface="Cambria Math" panose="02040503050406030204" charset="0"/>
                        <a:ea typeface="方正黑体_GBK" panose="03000509000000000000" charset="-122"/>
                        <a:cs typeface="Cambria Math" panose="02040503050406030204" charset="0"/>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algn="ctr" defTabSz="914400" rtl="0" eaLnBrk="1" latinLnBrk="0" hangingPunct="1">
                        <a:lnSpc>
                          <a:spcPct val="100000"/>
                        </a:lnSpc>
                      </a:pPr>
                      <a:endParaRPr lang="en-US" altLang="zh-CN" sz="2400" kern="1200" baseline="0">
                        <a:solidFill>
                          <a:schemeClr val="dk1"/>
                        </a:solidFill>
                        <a:latin typeface="方正黑体_GBK" panose="03000509000000000000" charset="-122"/>
                        <a:ea typeface="方正黑体_GBK" panose="03000509000000000000" charset="-122"/>
                        <a:cs typeface="+mn-cs"/>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vert="horz" wrap="square"/>
                    <a:lstStyle/>
                    <a:p>
                      <a:pPr marL="0" algn="ctr" defTabSz="914400" rtl="0" eaLnBrk="1" latinLnBrk="0" hangingPunct="1">
                        <a:lnSpc>
                          <a:spcPct val="100000"/>
                        </a:lnSpc>
                      </a:pPr>
                      <a:endParaRPr lang="en-US" altLang="zh-CN" sz="2400" kern="1200" baseline="30000">
                        <a:solidFill>
                          <a:schemeClr val="dk1"/>
                        </a:solidFill>
                        <a:latin typeface="方正黑体_GBK" panose="03000509000000000000" charset="-122"/>
                        <a:ea typeface="方正黑体_GBK" panose="03000509000000000000" charset="-122"/>
                        <a:cs typeface="+mn-cs"/>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r>
              <a:tr h="1259840">
                <a:tc gridSpan="3">
                  <a:txBody>
                    <a:bodyPr vert="horz" wrap="square"/>
                    <a:lstStyle/>
                    <a:p>
                      <a:pPr marL="0" marR="0" lvl="0" indent="0" algn="l" defTabSz="914400" rtl="0" eaLnBrk="1" fontAlgn="auto" latinLnBrk="0" hangingPunct="1">
                        <a:lnSpc>
                          <a:spcPct val="150000"/>
                        </a:lnSpc>
                        <a:spcBef>
                          <a:spcPct val="0"/>
                        </a:spcBef>
                        <a:spcAft>
                          <a:spcPct val="0"/>
                        </a:spcAft>
                        <a:buClrTx/>
                        <a:buSzTx/>
                        <a:buFontTx/>
                        <a:buNone/>
                        <a:defRPr/>
                      </a:pPr>
                      <a:endParaRPr lang="zh-CN" altLang="en-US" sz="2400" baseline="0">
                        <a:latin typeface="方正黑体_GBK" panose="03000509000000000000" charset="-122"/>
                        <a:ea typeface="方正黑体_GBK" panose="03000509000000000000" charset="-122"/>
                      </a:endParaRPr>
                    </a:p>
                  </a:txBody>
                  <a:tcPr anchor="ctr">
                    <a:lnL w="12700" cap="flat" cmpd="sng" algn="ctr">
                      <a:solidFill>
                        <a:srgbClr val="0070C0"/>
                      </a:solidFill>
                      <a:prstDash val="sysDash"/>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rgbClr val="000000">
                        <a:alpha val="0"/>
                      </a:srgbClr>
                    </a:solidFill>
                  </a:tcPr>
                </a:tc>
                <a:tc hMerge="1">
                  <a:txBody>
                    <a:bodyPr vert="horz" wrap="square"/>
                    <a:lstStyle/>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hMerge="1">
                  <a:txBody>
                    <a:bodyPr vert="horz" wrap="square"/>
                    <a:lstStyle/>
                    <a:p/>
                  </a:txBody>
                  <a:tcPr anchor="ctr">
                    <a:lnL w="12700" cap="flat" cmpd="sng" algn="ctr">
                      <a:solidFill>
                        <a:schemeClr val="bg1">
                          <a:lumMod val="65000"/>
                        </a:schemeClr>
                      </a:solidFill>
                      <a:prstDash val="solid"/>
                      <a:round/>
                      <a:headEnd type="none" w="med" len="med"/>
                      <a:tailEnd type="none" w="med" len="med"/>
                    </a:lnL>
                    <a:lnR w="12700" cap="flat" cmpd="sng" algn="ctr">
                      <a:solidFill>
                        <a:srgbClr val="0070C0"/>
                      </a:solidFill>
                      <a:prstDash val="sysDash"/>
                      <a:round/>
                      <a:headEnd type="none" w="med" len="med"/>
                      <a:tailEnd type="none" w="med" len="med"/>
                    </a:lnR>
                    <a:lnT w="12700" cap="flat" cmpd="sng" algn="ctr">
                      <a:solidFill>
                        <a:srgbClr val="0070C0"/>
                      </a:solidFill>
                      <a:prstDash val="sysDash"/>
                      <a:round/>
                      <a:headEnd type="none" w="med" len="med"/>
                      <a:tailEnd type="none" w="med" len="med"/>
                    </a:lnT>
                    <a:lnB w="12700" cap="flat" cmpd="sng" algn="ctr">
                      <a:solidFill>
                        <a:srgbClr val="0070C0"/>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19" name="文本框 18" title=""/>
          <p:cNvSpPr txBox="1"/>
          <p:nvPr>
            <p:custDataLst>
              <p:tags r:id="rId4"/>
            </p:custDataLst>
          </p:nvPr>
        </p:nvSpPr>
        <p:spPr>
          <a:xfrm>
            <a:off x="4554718" y="2231851"/>
            <a:ext cx="2158005" cy="460375"/>
          </a:xfrm>
          <a:prstGeom prst="rect">
            <a:avLst/>
          </a:prstGeom>
          <a:noFill/>
        </p:spPr>
        <p:txBody>
          <a:bodyPr wrap="square">
            <a:spAutoFit/>
          </a:bodyPr>
          <a:lstStyle/>
          <a:p>
            <a:pPr algn="ct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原比例尺</a:t>
            </a:r>
            <a:r>
              <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rPr>
              <a:t>×n</a:t>
            </a:r>
            <a:endPar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21" name="文本框 20" title=""/>
          <p:cNvSpPr txBox="1"/>
          <p:nvPr>
            <p:custDataLst>
              <p:tags r:id="rId5"/>
            </p:custDataLst>
          </p:nvPr>
        </p:nvSpPr>
        <p:spPr>
          <a:xfrm>
            <a:off x="4262120" y="2900635"/>
            <a:ext cx="2743200" cy="460375"/>
          </a:xfrm>
          <a:prstGeom prst="rect">
            <a:avLst/>
          </a:prstGeom>
          <a:noFill/>
        </p:spPr>
        <p:txBody>
          <a:bodyPr wrap="square">
            <a:spAutoFit/>
          </a:bodyPr>
          <a:lstStyle>
            <a:defPPr>
              <a:defRPr lang="zh-CN"/>
            </a:defPPr>
            <a:lvl1pPr algn="ctr">
              <a:defRPr sz="2200">
                <a:solidFill>
                  <a:schemeClr val="dk1"/>
                </a:solidFill>
                <a:latin typeface="Times New Roman"/>
                <a:ea typeface="宋体" panose="02010600030101010101" pitchFamily="2" charset="-122"/>
              </a:defRPr>
            </a:lvl1pPr>
          </a:lstStyle>
          <a:p>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原比例尺</a:t>
            </a:r>
            <a:r>
              <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rPr>
              <a:t>×</a:t>
            </a: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a:t>
            </a:r>
            <a:r>
              <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rPr>
              <a:t>n+1</a:t>
            </a: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a:t>
            </a:r>
            <a:endPar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mc:AlternateContent>
        <mc:Choice Requires="a14">
          <p:sp>
            <p:nvSpPr>
              <p:cNvPr id="23" name="文本框 22" title=""/>
              <p:cNvSpPr txBox="1"/>
              <p:nvPr>
                <p:custDataLst>
                  <p:tags r:id="rId6"/>
                </p:custDataLst>
              </p:nvPr>
            </p:nvSpPr>
            <p:spPr>
              <a:xfrm>
                <a:off x="4607560" y="3499399"/>
                <a:ext cx="2052320" cy="619125"/>
              </a:xfrm>
              <a:prstGeom prst="rect">
                <a:avLst/>
              </a:prstGeom>
              <a:noFill/>
            </p:spPr>
            <p:txBody>
              <a:bodyPr wrap="square">
                <a:spAutoFit/>
              </a:bodyPr>
              <a:lstStyle/>
              <a:p>
                <a:pPr algn="ct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原比例尺</a:t>
                </a:r>
                <a:r>
                  <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rPr>
                  <a:t>×</a:t>
                </a:r>
                <a14:m>
                  <m:oMathPara>
                    <m:oMathParaPr>
                      <m:jc/>
                    </m:oMathParaPr>
                    <m:oMath>
                      <m:f>
                        <m:fPr>
                          <m:type m:val="bar"/>
                          <m:ctrlPr>
                            <a:rPr lang="en-US" altLang="zh-CN" sz="2400" b="1" i="1" smtClean="0">
                              <a:solidFill>
                                <a:srgbClr val="FF0000"/>
                              </a:solidFill>
                              <a:latin typeface="Cambria Math" panose="02040503050406030204" charset="0"/>
                              <a:ea typeface="方正楷体_GBK" panose="03000509000000000000" charset="-122"/>
                              <a:cs typeface="Cambria Math" panose="02040503050406030204" charset="0"/>
                            </a:rPr>
                          </m:ctrlPr>
                        </m:fPr>
                        <m:num>
                          <m:r>
                            <m:rPr>
                              <m:sty m:val="bi"/>
                            </m:rPr>
                            <a:rPr lang="en-US" altLang="zh-CN" sz="2400" b="1" i="1" smtClean="0">
                              <a:solidFill>
                                <a:srgbClr val="FF0000"/>
                              </a:solidFill>
                              <a:latin typeface="Cambria Math" panose="02040503050406030204" charset="0"/>
                              <a:ea typeface="方正楷体_GBK" panose="03000509000000000000" charset="-122"/>
                              <a:cs typeface="Cambria Math" panose="02040503050406030204" charset="0"/>
                            </a:rPr>
                            <m:t>𝟏</m:t>
                          </m:r>
                        </m:num>
                        <m:den>
                          <m:r>
                            <m:rPr>
                              <m:sty m:val="bi"/>
                            </m:rPr>
                            <a:rPr lang="en-US" altLang="zh-CN" sz="2400" b="1" i="1" smtClean="0">
                              <a:solidFill>
                                <a:srgbClr val="FF0000"/>
                              </a:solidFill>
                              <a:latin typeface="Cambria Math" panose="02040503050406030204" charset="0"/>
                              <a:ea typeface="方正楷体_GBK" panose="03000509000000000000" charset="-122"/>
                              <a:cs typeface="Cambria Math" panose="02040503050406030204" charset="0"/>
                            </a:rPr>
                            <m:t>𝒏</m:t>
                          </m:r>
                        </m:den>
                      </m:f>
                    </m:oMath>
                  </m:oMathPara>
                </a14:m>
                <a:endParaRPr lang="en-US" altLang="zh-CN" sz="2400" b="1" i="1" smtClean="0">
                  <a:solidFill>
                    <a:srgbClr val="FF0000"/>
                  </a:solidFill>
                  <a:latin typeface="Cambria Math" panose="02040503050406030204" charset="0"/>
                  <a:ea typeface="方正楷体_GBK" panose="03000509000000000000" charset="-122"/>
                  <a:cs typeface="Cambria Math" panose="02040503050406030204" charset="0"/>
                </a:endParaRPr>
              </a:p>
            </p:txBody>
          </p:sp>
        </mc:Choice>
        <mc:Fallback>
          <p:sp>
            <p:nvSpPr>
              <p:cNvPr id="23" name="文本框 22"/>
              <p:cNvSpPr txBox="1">
                <a:spLocks noRot="1" noChangeAspect="1" noMove="1" noResize="1" noEditPoints="1" noAdjustHandles="1" noChangeArrowheads="1" noChangeShapeType="1" noTextEdit="1"/>
              </p:cNvSpPr>
              <p:nvPr>
                <p:custDataLst>
                  <p:tags r:id="rId7"/>
                </p:custDataLst>
              </p:nvPr>
            </p:nvSpPr>
            <p:spPr>
              <a:xfrm>
                <a:off x="4607560" y="3499399"/>
                <a:ext cx="2052320" cy="619125"/>
              </a:xfrm>
              <a:prstGeom prst="rect">
                <a:avLst/>
              </a:prstGeom>
              <a:blipFill rotWithShape="1">
                <a:blip r:embed="rId8"/>
                <a:stretch>
                  <a:fillRect t="-89" b="89"/>
                </a:stretch>
              </a:blipFill>
            </p:spPr>
            <p:txBody>
              <a:bodyPr/>
              <a:lstStyle/>
              <a:p>
                <a:r>
                  <a:rPr lang="zh-CN" altLang="en-US">
                    <a:noFill/>
                  </a:rPr>
                  <a:t> </a:t>
                </a:r>
              </a:p>
            </p:txBody>
          </p:sp>
        </mc:Fallback>
      </mc:AlternateContent>
      <mc:AlternateContent>
        <mc:Choice Requires="a14">
          <p:sp>
            <p:nvSpPr>
              <p:cNvPr id="25" name="文本框 24" title=""/>
              <p:cNvSpPr txBox="1"/>
              <p:nvPr>
                <p:custDataLst>
                  <p:tags r:id="rId9"/>
                </p:custDataLst>
              </p:nvPr>
            </p:nvSpPr>
            <p:spPr>
              <a:xfrm>
                <a:off x="4277360" y="4187699"/>
                <a:ext cx="2712720" cy="619125"/>
              </a:xfrm>
              <a:prstGeom prst="rect">
                <a:avLst/>
              </a:prstGeom>
              <a:noFill/>
            </p:spPr>
            <p:txBody>
              <a:bodyPr wrap="square">
                <a:spAutoFit/>
              </a:bodyPr>
              <a:lstStyle/>
              <a:p>
                <a:pPr marL="0" algn="ctr" defTabSz="914400" rtl="0" eaLnBrk="1" latinLnBrk="0" hangingPunct="1">
                  <a:lnSpc>
                    <a:spcPct val="100000"/>
                  </a:lnSpc>
                </a:pP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原比例尺</a:t>
                </a:r>
                <a:r>
                  <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rPr>
                  <a:t>×</a:t>
                </a: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a:t>
                </a:r>
                <a:r>
                  <a:rPr lang="en-US" altLang="zh-CN" sz="2400" b="1">
                    <a:solidFill>
                      <a:srgbClr val="FF0000"/>
                    </a:solidFill>
                    <a:latin typeface="方正楷体_GBK" panose="03000509000000000000" charset="-122"/>
                    <a:ea typeface="方正楷体_GBK" panose="03000509000000000000" charset="-122"/>
                    <a:cs typeface="方正楷体_GBK" panose="03000509000000000000" charset="-122"/>
                  </a:rPr>
                  <a:t>1− </a:t>
                </a:r>
                <a14:m>
                  <m:oMathPara>
                    <m:oMathParaPr>
                      <m:jc/>
                    </m:oMathParaPr>
                    <m:oMath>
                      <m:f>
                        <m:fPr>
                          <m:type m:val="bar"/>
                          <m:ctrlPr>
                            <a:rPr lang="en-US" altLang="zh-CN" sz="2400" b="1" i="1" smtClean="0">
                              <a:solidFill>
                                <a:srgbClr val="FF0000"/>
                              </a:solidFill>
                              <a:latin typeface="Cambria Math" panose="02040503050406030204" charset="0"/>
                              <a:ea typeface="方正楷体_GBK" panose="03000509000000000000" charset="-122"/>
                              <a:cs typeface="Cambria Math" panose="02040503050406030204" charset="0"/>
                            </a:rPr>
                          </m:ctrlPr>
                        </m:fPr>
                        <m:num>
                          <m:r>
                            <m:rPr>
                              <m:sty m:val="bi"/>
                            </m:rPr>
                            <a:rPr lang="en-US" altLang="zh-CN" sz="2400" b="1" i="1" smtClean="0">
                              <a:solidFill>
                                <a:srgbClr val="FF0000"/>
                              </a:solidFill>
                              <a:latin typeface="Cambria Math" panose="02040503050406030204" charset="0"/>
                              <a:ea typeface="方正楷体_GBK" panose="03000509000000000000" charset="-122"/>
                              <a:cs typeface="Cambria Math" panose="02040503050406030204" charset="0"/>
                            </a:rPr>
                            <m:t>𝟏</m:t>
                          </m:r>
                        </m:num>
                        <m:den>
                          <m:r>
                            <m:rPr>
                              <m:sty m:val="bi"/>
                            </m:rPr>
                            <a:rPr lang="en-US" altLang="zh-CN" sz="2400" b="1" i="1" smtClean="0">
                              <a:solidFill>
                                <a:srgbClr val="FF0000"/>
                              </a:solidFill>
                              <a:latin typeface="Cambria Math" panose="02040503050406030204" charset="0"/>
                              <a:ea typeface="方正楷体_GBK" panose="03000509000000000000" charset="-122"/>
                              <a:cs typeface="Cambria Math" panose="02040503050406030204" charset="0"/>
                            </a:rPr>
                            <m:t>𝒏</m:t>
                          </m:r>
                        </m:den>
                      </m:f>
                    </m:oMath>
                  </m:oMathPara>
                </a14:m>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a:t>
                </a:r>
                <a:endParaRPr lang="zh-CN" altLang="en-US" sz="2400" b="1" kern="1200">
                  <a:solidFill>
                    <a:srgbClr val="FF0000"/>
                  </a:solidFill>
                  <a:latin typeface="方正楷体_GBK" panose="03000509000000000000" charset="-122"/>
                  <a:ea typeface="方正楷体_GBK" panose="03000509000000000000" charset="-122"/>
                  <a:cs typeface="方正楷体_GBK" panose="03000509000000000000" charset="-122"/>
                </a:endParaRPr>
              </a:p>
            </p:txBody>
          </p:sp>
        </mc:Choice>
        <mc:Fallback>
          <p:sp>
            <p:nvSpPr>
              <p:cNvPr id="25" name="文本框 24"/>
              <p:cNvSpPr txBox="1">
                <a:spLocks noRot="1" noChangeAspect="1" noMove="1" noResize="1" noEditPoints="1" noAdjustHandles="1" noChangeArrowheads="1" noChangeShapeType="1" noTextEdit="1"/>
              </p:cNvSpPr>
              <p:nvPr>
                <p:custDataLst>
                  <p:tags r:id="rId10"/>
                </p:custDataLst>
              </p:nvPr>
            </p:nvSpPr>
            <p:spPr>
              <a:xfrm>
                <a:off x="4277360" y="4187699"/>
                <a:ext cx="2712720" cy="619125"/>
              </a:xfrm>
              <a:prstGeom prst="rect">
                <a:avLst/>
              </a:prstGeom>
              <a:blipFill rotWithShape="1">
                <a:blip r:embed="rId11"/>
                <a:stretch>
                  <a:fillRect t="-82" b="82"/>
                </a:stretch>
              </a:blipFill>
            </p:spPr>
            <p:txBody>
              <a:bodyPr/>
              <a:lstStyle/>
              <a:p>
                <a:r>
                  <a:rPr lang="zh-CN" altLang="en-US">
                    <a:noFill/>
                  </a:rPr>
                  <a:t> </a:t>
                </a:r>
              </a:p>
            </p:txBody>
          </p:sp>
        </mc:Fallback>
      </mc:AlternateContent>
      <p:sp>
        <p:nvSpPr>
          <p:cNvPr id="29" name="文本框 28" title=""/>
          <p:cNvSpPr txBox="1"/>
          <p:nvPr>
            <p:custDataLst>
              <p:tags r:id="rId12"/>
            </p:custDataLst>
          </p:nvPr>
        </p:nvSpPr>
        <p:spPr>
          <a:xfrm>
            <a:off x="7507605" y="2232025"/>
            <a:ext cx="4004310" cy="460375"/>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baseline="0">
                <a:latin typeface="方正黑体_GBK" panose="03000509000000000000" charset="-122"/>
                <a:ea typeface="方正黑体_GBK" panose="03000509000000000000" charset="-122"/>
                <a:cs typeface="方正黑体_GBK" panose="03000509000000000000" charset="-122"/>
              </a:rPr>
              <a:t>放大的图幅为原来的</a:t>
            </a:r>
            <a:r>
              <a:rPr lang="en-US" altLang="zh-CN" sz="2400" b="1" baseline="0">
                <a:solidFill>
                  <a:srgbClr val="FF0000"/>
                </a:solidFill>
                <a:latin typeface="方正黑体_GBK" panose="03000509000000000000" charset="-122"/>
                <a:ea typeface="方正黑体_GBK" panose="03000509000000000000" charset="-122"/>
                <a:cs typeface="方正黑体_GBK" panose="03000509000000000000" charset="-122"/>
              </a:rPr>
              <a:t>n</a:t>
            </a:r>
            <a:r>
              <a:rPr lang="en-US" altLang="zh-CN" sz="2400" b="1" baseline="30000">
                <a:solidFill>
                  <a:srgbClr val="FF0000"/>
                </a:solidFill>
                <a:latin typeface="方正黑体_GBK" panose="03000509000000000000" charset="-122"/>
                <a:ea typeface="方正黑体_GBK" panose="03000509000000000000" charset="-122"/>
                <a:cs typeface="方正黑体_GBK" panose="03000509000000000000" charset="-122"/>
              </a:rPr>
              <a:t>2</a:t>
            </a:r>
            <a:r>
              <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rPr>
              <a:t>倍</a:t>
            </a:r>
            <a:endPar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endParaRPr>
          </a:p>
        </p:txBody>
      </p:sp>
      <p:sp>
        <p:nvSpPr>
          <p:cNvPr id="31" name="文本框 30" title=""/>
          <p:cNvSpPr txBox="1"/>
          <p:nvPr>
            <p:custDataLst>
              <p:tags r:id="rId13"/>
            </p:custDataLst>
          </p:nvPr>
        </p:nvSpPr>
        <p:spPr>
          <a:xfrm>
            <a:off x="6986270" y="2900680"/>
            <a:ext cx="4730750" cy="460375"/>
          </a:xfrm>
          <a:prstGeom prst="rect">
            <a:avLst/>
          </a:prstGeom>
          <a:noFill/>
        </p:spPr>
        <p:txBody>
          <a:bodyPr wrap="square">
            <a:spAutoFit/>
          </a:bodyPr>
          <a:lstStyle/>
          <a:p>
            <a:pPr algn="ctr">
              <a:lnSpc>
                <a:spcPct val="100000"/>
              </a:lnSpc>
            </a:pPr>
            <a:r>
              <a:rPr lang="zh-CN" altLang="en-US" sz="2400" b="1" baseline="0">
                <a:latin typeface="方正黑体_GBK" panose="03000509000000000000" charset="-122"/>
                <a:ea typeface="方正黑体_GBK" panose="03000509000000000000" charset="-122"/>
                <a:cs typeface="方正黑体_GBK" panose="03000509000000000000" charset="-122"/>
              </a:rPr>
              <a:t>放大的图幅为原来的</a:t>
            </a:r>
            <a:r>
              <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rPr>
              <a:t>（</a:t>
            </a:r>
            <a:r>
              <a:rPr lang="en-US" altLang="zh-CN" sz="2400" b="1" baseline="0">
                <a:solidFill>
                  <a:srgbClr val="FF0000"/>
                </a:solidFill>
                <a:latin typeface="方正黑体_GBK" panose="03000509000000000000" charset="-122"/>
                <a:ea typeface="方正黑体_GBK" panose="03000509000000000000" charset="-122"/>
                <a:cs typeface="方正黑体_GBK" panose="03000509000000000000" charset="-122"/>
              </a:rPr>
              <a:t>n</a:t>
            </a:r>
            <a:r>
              <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rPr>
              <a:t>＋</a:t>
            </a:r>
            <a:r>
              <a:rPr lang="en-US" altLang="zh-CN" sz="2400" b="1" baseline="0">
                <a:solidFill>
                  <a:srgbClr val="FF0000"/>
                </a:solidFill>
                <a:latin typeface="方正黑体_GBK" panose="03000509000000000000" charset="-122"/>
                <a:ea typeface="方正黑体_GBK" panose="03000509000000000000" charset="-122"/>
                <a:cs typeface="方正黑体_GBK" panose="03000509000000000000" charset="-122"/>
              </a:rPr>
              <a:t>1</a:t>
            </a:r>
            <a:r>
              <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rPr>
              <a:t>）</a:t>
            </a:r>
            <a:r>
              <a:rPr lang="en-US" altLang="zh-CN" sz="2400" b="1" baseline="30000">
                <a:solidFill>
                  <a:srgbClr val="FF0000"/>
                </a:solidFill>
                <a:latin typeface="方正黑体_GBK" panose="03000509000000000000" charset="-122"/>
                <a:ea typeface="方正黑体_GBK" panose="03000509000000000000" charset="-122"/>
                <a:cs typeface="方正黑体_GBK" panose="03000509000000000000" charset="-122"/>
              </a:rPr>
              <a:t>2</a:t>
            </a:r>
            <a:r>
              <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rPr>
              <a:t>倍</a:t>
            </a:r>
            <a:endPar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endParaRPr>
          </a:p>
        </p:txBody>
      </p:sp>
      <mc:AlternateContent>
        <mc:Choice Requires="a14">
          <p:sp>
            <p:nvSpPr>
              <p:cNvPr id="33" name="文本框 32" title=""/>
              <p:cNvSpPr txBox="1"/>
              <p:nvPr>
                <p:custDataLst>
                  <p:tags r:id="rId14"/>
                </p:custDataLst>
              </p:nvPr>
            </p:nvSpPr>
            <p:spPr>
              <a:xfrm>
                <a:off x="7737747" y="3499398"/>
                <a:ext cx="3209924" cy="619125"/>
              </a:xfrm>
              <a:prstGeom prst="rect">
                <a:avLst/>
              </a:prstGeom>
              <a:noFill/>
            </p:spPr>
            <p:txBody>
              <a:bodyPr wrap="square">
                <a:spAutoFit/>
              </a:bodyPr>
              <a:lstStyle/>
              <a:p>
                <a:pPr marL="0" algn="ctr" defTabSz="914400" rtl="0" eaLnBrk="1" latinLnBrk="0" hangingPunct="1">
                  <a:lnSpc>
                    <a:spcPct val="100000"/>
                  </a:lnSpc>
                </a:pPr>
                <a:r>
                  <a:rPr lang="zh-CN" altLang="en-US" sz="2400" b="1" kern="1200" baseline="0">
                    <a:solidFill>
                      <a:schemeClr val="dk1"/>
                    </a:solidFill>
                    <a:latin typeface="方正黑体_GBK" panose="03000509000000000000" charset="-122"/>
                    <a:ea typeface="方正黑体_GBK" panose="03000509000000000000" charset="-122"/>
                    <a:cs typeface="方正黑体_GBK" panose="03000509000000000000" charset="-122"/>
                  </a:rPr>
                  <a:t>缩小的图幅为原来的</a:t>
                </a:r>
                <a14:m>
                  <m:oMathPara>
                    <m:oMathParaPr>
                      <m:jc/>
                    </m:oMathParaPr>
                    <m:oMath>
                      <m:f>
                        <m:fPr>
                          <m:type m:val="bar"/>
                          <m:ctrlPr>
                            <a:rPr lang="en-US" altLang="zh-CN" sz="2400" b="1" i="1" kern="1200" baseline="0" smtClean="0">
                              <a:solidFill>
                                <a:srgbClr val="FF0000"/>
                              </a:solidFill>
                              <a:latin typeface="Cambria Math" panose="02040503050406030204" charset="0"/>
                              <a:ea typeface="方正黑体_GBK" panose="03000509000000000000" charset="-122"/>
                              <a:cs typeface="Cambria Math" panose="02040503050406030204" charset="0"/>
                            </a:rPr>
                          </m:ctrlPr>
                        </m:fPr>
                        <m:num>
                          <m:r>
                            <m:rPr>
                              <m:sty m:val="bi"/>
                            </m:rPr>
                            <a:rPr lang="en-US" altLang="zh-CN" sz="2400" b="1" i="1" kern="1200" baseline="0" smtClean="0">
                              <a:solidFill>
                                <a:srgbClr val="FF0000"/>
                              </a:solidFill>
                              <a:latin typeface="Cambria Math" panose="02040503050406030204" charset="0"/>
                              <a:ea typeface="方正黑体_GBK" panose="03000509000000000000" charset="-122"/>
                              <a:cs typeface="Cambria Math" panose="02040503050406030204" charset="0"/>
                            </a:rPr>
                            <m:t>𝟏</m:t>
                          </m:r>
                        </m:num>
                        <m:den>
                          <m:r>
                            <m:rPr>
                              <m:sty m:val="bi"/>
                            </m:rPr>
                            <a:rPr lang="en-US" altLang="zh-CN" sz="2400" b="1" i="1" kern="1200" baseline="0" smtClean="0">
                              <a:solidFill>
                                <a:srgbClr val="FF0000"/>
                              </a:solidFill>
                              <a:latin typeface="Cambria Math" panose="02040503050406030204" charset="0"/>
                              <a:ea typeface="方正黑体_GBK" panose="03000509000000000000" charset="-122"/>
                              <a:cs typeface="Cambria Math" panose="02040503050406030204" charset="0"/>
                            </a:rPr>
                            <m:t>𝒏</m:t>
                          </m:r>
                          <m:r>
                            <m:rPr>
                              <m:sty m:val="bi"/>
                            </m:rPr>
                            <a:rPr lang="en-US" altLang="zh-CN" sz="2400" b="1" i="1" kern="1200" baseline="30000" smtClean="0">
                              <a:solidFill>
                                <a:srgbClr val="FF0000"/>
                              </a:solidFill>
                              <a:latin typeface="Cambria Math" panose="02040503050406030204" charset="0"/>
                              <a:ea typeface="方正黑体_GBK" panose="03000509000000000000" charset="-122"/>
                              <a:cs typeface="Cambria Math" panose="02040503050406030204" charset="0"/>
                            </a:rPr>
                            <m:t>𝟐</m:t>
                          </m:r>
                        </m:den>
                      </m:f>
                    </m:oMath>
                  </m:oMathPara>
                </a14:m>
                <a:endParaRPr lang="en-US" altLang="zh-CN" sz="2400" b="1" i="1" kern="1200" baseline="30000" smtClean="0">
                  <a:solidFill>
                    <a:srgbClr val="FF0000"/>
                  </a:solidFill>
                  <a:latin typeface="Cambria Math" panose="02040503050406030204" charset="0"/>
                  <a:ea typeface="方正黑体_GBK" panose="03000509000000000000" charset="-122"/>
                  <a:cs typeface="Cambria Math" panose="02040503050406030204" charset="0"/>
                </a:endParaRPr>
              </a:p>
            </p:txBody>
          </p:sp>
        </mc:Choice>
        <mc:Fallback>
          <p:sp>
            <p:nvSpPr>
              <p:cNvPr id="33" name="文本框 32"/>
              <p:cNvSpPr txBox="1">
                <a:spLocks noRot="1" noChangeAspect="1" noMove="1" noResize="1" noEditPoints="1" noAdjustHandles="1" noChangeArrowheads="1" noChangeShapeType="1" noTextEdit="1"/>
              </p:cNvSpPr>
              <p:nvPr>
                <p:custDataLst>
                  <p:tags r:id="rId15"/>
                </p:custDataLst>
              </p:nvPr>
            </p:nvSpPr>
            <p:spPr>
              <a:xfrm>
                <a:off x="7737747" y="3499398"/>
                <a:ext cx="3209924" cy="619125"/>
              </a:xfrm>
              <a:prstGeom prst="rect">
                <a:avLst/>
              </a:prstGeom>
              <a:blipFill rotWithShape="1">
                <a:blip r:embed="rId16"/>
                <a:stretch>
                  <a:fillRect l="-8" t="-5012" r="8" b="89"/>
                </a:stretch>
              </a:blipFill>
            </p:spPr>
            <p:txBody>
              <a:bodyPr/>
              <a:lstStyle/>
              <a:p>
                <a:r>
                  <a:rPr lang="zh-CN" altLang="en-US">
                    <a:noFill/>
                  </a:rPr>
                  <a:t> </a:t>
                </a:r>
              </a:p>
            </p:txBody>
          </p:sp>
        </mc:Fallback>
      </mc:AlternateContent>
      <mc:AlternateContent>
        <mc:Choice Requires="a14">
          <p:sp>
            <p:nvSpPr>
              <p:cNvPr id="35" name="文本框 34" title=""/>
              <p:cNvSpPr txBox="1"/>
              <p:nvPr>
                <p:custDataLst>
                  <p:tags r:id="rId17"/>
                </p:custDataLst>
              </p:nvPr>
            </p:nvSpPr>
            <p:spPr>
              <a:xfrm>
                <a:off x="7021830" y="4187825"/>
                <a:ext cx="4628515" cy="619125"/>
              </a:xfrm>
              <a:prstGeom prst="rect">
                <a:avLst/>
              </a:prstGeom>
              <a:noFill/>
            </p:spPr>
            <p:txBody>
              <a:bodyPr wrap="square">
                <a:spAutoFit/>
              </a:bodyPr>
              <a:lstStyle/>
              <a:p>
                <a:pPr marL="0" algn="ctr" defTabSz="914400" rtl="0" eaLnBrk="1" latinLnBrk="0" hangingPunct="1">
                  <a:lnSpc>
                    <a:spcPct val="100000"/>
                  </a:lnSpc>
                </a:pPr>
                <a:r>
                  <a:rPr lang="zh-CN" altLang="en-US" sz="2400" b="1" kern="1200" baseline="0">
                    <a:solidFill>
                      <a:schemeClr val="dk1"/>
                    </a:solidFill>
                    <a:latin typeface="方正黑体_GBK" panose="03000509000000000000" charset="-122"/>
                    <a:ea typeface="方正黑体_GBK" panose="03000509000000000000" charset="-122"/>
                    <a:cs typeface="方正黑体_GBK" panose="03000509000000000000" charset="-122"/>
                  </a:rPr>
                  <a:t>缩小的图幅为原来的</a:t>
                </a:r>
                <a:r>
                  <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rPr>
                  <a:t>（</a:t>
                </a:r>
                <a:r>
                  <a:rPr lang="en-US" altLang="zh-CN" sz="2400" b="1" baseline="0">
                    <a:solidFill>
                      <a:srgbClr val="FF0000"/>
                    </a:solidFill>
                    <a:latin typeface="方正黑体_GBK" panose="03000509000000000000" charset="-122"/>
                    <a:ea typeface="方正黑体_GBK" panose="03000509000000000000" charset="-122"/>
                    <a:cs typeface="方正黑体_GBK" panose="03000509000000000000" charset="-122"/>
                  </a:rPr>
                  <a:t>1− </a:t>
                </a:r>
                <a14:m>
                  <m:oMathPara>
                    <m:oMathParaPr>
                      <m:jc/>
                    </m:oMathParaPr>
                    <m:oMath>
                      <m:f>
                        <m:fPr>
                          <m:type m:val="bar"/>
                          <m:ctrlPr>
                            <a:rPr lang="en-US" altLang="zh-CN" sz="2400" b="1" i="1" baseline="0" smtClean="0">
                              <a:solidFill>
                                <a:srgbClr val="FF0000"/>
                              </a:solidFill>
                              <a:latin typeface="Cambria Math" panose="02040503050406030204" charset="0"/>
                              <a:ea typeface="方正黑体_GBK" panose="03000509000000000000" charset="-122"/>
                              <a:cs typeface="Cambria Math" panose="02040503050406030204" charset="0"/>
                            </a:rPr>
                          </m:ctrlPr>
                        </m:fPr>
                        <m:num>
                          <m:r>
                            <m:rPr>
                              <m:sty m:val="bi"/>
                            </m:rPr>
                            <a:rPr lang="en-US" altLang="zh-CN" sz="2400" b="1" i="1" baseline="0" smtClean="0">
                              <a:solidFill>
                                <a:srgbClr val="FF0000"/>
                              </a:solidFill>
                              <a:latin typeface="Cambria Math" panose="02040503050406030204" charset="0"/>
                              <a:ea typeface="方正黑体_GBK" panose="03000509000000000000" charset="-122"/>
                              <a:cs typeface="Cambria Math" panose="02040503050406030204" charset="0"/>
                            </a:rPr>
                            <m:t>𝟏</m:t>
                          </m:r>
                        </m:num>
                        <m:den>
                          <m:r>
                            <m:rPr>
                              <m:sty m:val="bi"/>
                            </m:rPr>
                            <a:rPr lang="en-US" altLang="zh-CN" sz="2400" b="1" i="1" baseline="0" smtClean="0">
                              <a:solidFill>
                                <a:srgbClr val="FF0000"/>
                              </a:solidFill>
                              <a:latin typeface="Cambria Math" panose="02040503050406030204" charset="0"/>
                              <a:ea typeface="方正黑体_GBK" panose="03000509000000000000" charset="-122"/>
                              <a:cs typeface="Cambria Math" panose="02040503050406030204" charset="0"/>
                            </a:rPr>
                            <m:t>𝒏</m:t>
                          </m:r>
                        </m:den>
                      </m:f>
                    </m:oMath>
                  </m:oMathPara>
                </a14:m>
                <a:r>
                  <a:rPr lang="zh-CN" altLang="en-US" sz="2400" b="1" baseline="0">
                    <a:solidFill>
                      <a:srgbClr val="FF0000"/>
                    </a:solidFill>
                    <a:latin typeface="方正黑体_GBK" panose="03000509000000000000" charset="-122"/>
                    <a:ea typeface="方正黑体_GBK" panose="03000509000000000000" charset="-122"/>
                    <a:cs typeface="方正黑体_GBK" panose="03000509000000000000" charset="-122"/>
                  </a:rPr>
                  <a:t>）</a:t>
                </a:r>
                <a:r>
                  <a:rPr lang="en-US" altLang="zh-CN" sz="2400" b="1" baseline="30000">
                    <a:solidFill>
                      <a:srgbClr val="FF0000"/>
                    </a:solidFill>
                    <a:latin typeface="方正黑体_GBK" panose="03000509000000000000" charset="-122"/>
                    <a:ea typeface="方正黑体_GBK" panose="03000509000000000000" charset="-122"/>
                    <a:cs typeface="方正黑体_GBK" panose="03000509000000000000" charset="-122"/>
                  </a:rPr>
                  <a:t>2</a:t>
                </a:r>
                <a:endParaRPr lang="en-US" altLang="zh-CN" sz="2400" b="1" kern="1200" baseline="30000">
                  <a:solidFill>
                    <a:srgbClr val="FF0000"/>
                  </a:solidFill>
                  <a:latin typeface="方正黑体_GBK" panose="03000509000000000000" charset="-122"/>
                  <a:ea typeface="方正黑体_GBK" panose="03000509000000000000" charset="-122"/>
                  <a:cs typeface="方正黑体_GBK" panose="03000509000000000000" charset="-122"/>
                </a:endParaRPr>
              </a:p>
            </p:txBody>
          </p:sp>
        </mc:Choice>
        <mc:Fallback>
          <p:sp>
            <p:nvSpPr>
              <p:cNvPr id="35" name="文本框 34"/>
              <p:cNvSpPr txBox="1">
                <a:spLocks noRot="1" noChangeAspect="1" noMove="1" noResize="1" noEditPoints="1" noAdjustHandles="1" noChangeArrowheads="1" noChangeShapeType="1" noTextEdit="1"/>
              </p:cNvSpPr>
              <p:nvPr>
                <p:custDataLst>
                  <p:tags r:id="rId18"/>
                </p:custDataLst>
              </p:nvPr>
            </p:nvSpPr>
            <p:spPr>
              <a:xfrm>
                <a:off x="7021830" y="4187825"/>
                <a:ext cx="4628515" cy="619125"/>
              </a:xfrm>
              <a:prstGeom prst="rect">
                <a:avLst/>
              </a:prstGeom>
              <a:blipFill rotWithShape="1">
                <a:blip r:embed="rId19"/>
                <a:stretch>
                  <a:fillRect t="-4923"/>
                </a:stretch>
              </a:blipFill>
            </p:spPr>
            <p:txBody>
              <a:bodyPr/>
              <a:lstStyle/>
              <a:p>
                <a:r>
                  <a:rPr lang="zh-CN" altLang="en-US">
                    <a:noFill/>
                  </a:rPr>
                  <a:t> </a:t>
                </a:r>
              </a:p>
            </p:txBody>
          </p:sp>
        </mc:Fallback>
      </mc:AlternateContent>
      <p:sp>
        <p:nvSpPr>
          <p:cNvPr id="3" name="文本框 2" title=""/>
          <p:cNvSpPr txBox="1"/>
          <p:nvPr>
            <p:custDataLst>
              <p:tags r:id="rId20"/>
            </p:custDataLst>
          </p:nvPr>
        </p:nvSpPr>
        <p:spPr>
          <a:xfrm>
            <a:off x="541448" y="4900094"/>
            <a:ext cx="11108169" cy="1198880"/>
          </a:xfrm>
          <a:prstGeom prst="rect">
            <a:avLst/>
          </a:prstGeom>
          <a:noFill/>
        </p:spPr>
        <p:txBody>
          <a:bodyPr wrap="square">
            <a:spAutoFit/>
          </a:bodyPr>
          <a:lstStyle/>
          <a:p>
            <a:pPr marL="0" marR="0" lvl="0" indent="0" algn="l" defTabSz="914400" rtl="0" eaLnBrk="1" fontAlgn="auto" latinLnBrk="0" hangingPunct="1">
              <a:lnSpc>
                <a:spcPct val="150000"/>
              </a:lnSpc>
              <a:spcBef>
                <a:spcPct val="0"/>
              </a:spcBef>
              <a:spcAft>
                <a:spcPct val="0"/>
              </a:spcAft>
              <a:buClrTx/>
              <a:buSzTx/>
              <a:buFontTx/>
              <a:buNone/>
              <a:defRPr/>
            </a:pPr>
            <a:r>
              <a:rPr lang="zh-CN" altLang="en-US" sz="2400" b="1">
                <a:latin typeface="方正黑体_GBK" panose="03000509000000000000" charset="-122"/>
                <a:ea typeface="方正黑体_GBK" panose="03000509000000000000" charset="-122"/>
                <a:cs typeface="方正黑体_GBK" panose="03000509000000000000" charset="-122"/>
              </a:rPr>
              <a:t>如果比例尺放大到原来的</a:t>
            </a:r>
            <a:r>
              <a:rPr lang="en-US" altLang="zh-CN" sz="2400" b="1">
                <a:latin typeface="方正黑体_GBK" panose="03000509000000000000" charset="-122"/>
                <a:ea typeface="方正黑体_GBK" panose="03000509000000000000" charset="-122"/>
                <a:cs typeface="方正黑体_GBK" panose="03000509000000000000" charset="-122"/>
              </a:rPr>
              <a:t>n</a:t>
            </a:r>
            <a:r>
              <a:rPr lang="zh-CN" altLang="en-US" sz="2400" b="1">
                <a:latin typeface="方正黑体_GBK" panose="03000509000000000000" charset="-122"/>
                <a:ea typeface="方正黑体_GBK" panose="03000509000000000000" charset="-122"/>
                <a:cs typeface="方正黑体_GBK" panose="03000509000000000000" charset="-122"/>
              </a:rPr>
              <a:t>倍，同图幅代表的面积是原来的</a:t>
            </a:r>
            <a:r>
              <a:rPr lang="en-US" altLang="zh-CN" sz="2400" b="1">
                <a:latin typeface="方正黑体_GBK" panose="03000509000000000000" charset="-122"/>
                <a:ea typeface="方正黑体_GBK" panose="03000509000000000000" charset="-122"/>
                <a:cs typeface="方正黑体_GBK" panose="03000509000000000000" charset="-122"/>
              </a:rPr>
              <a:t>___</a:t>
            </a:r>
            <a:r>
              <a:rPr lang="zh-CN" altLang="en-US" sz="2400" b="1">
                <a:latin typeface="方正黑体_GBK" panose="03000509000000000000" charset="-122"/>
                <a:ea typeface="方正黑体_GBK" panose="03000509000000000000" charset="-122"/>
                <a:cs typeface="方正黑体_GBK" panose="03000509000000000000" charset="-122"/>
              </a:rPr>
              <a:t>；若代表面积不变，则图幅面积应为原来的</a:t>
            </a:r>
            <a:r>
              <a:rPr lang="en-US" altLang="zh-CN" sz="2400" b="1">
                <a:latin typeface="方正黑体_GBK" panose="03000509000000000000" charset="-122"/>
                <a:ea typeface="方正黑体_GBK" panose="03000509000000000000" charset="-122"/>
                <a:cs typeface="方正黑体_GBK" panose="03000509000000000000" charset="-122"/>
              </a:rPr>
              <a:t>___</a:t>
            </a:r>
            <a:r>
              <a:rPr lang="zh-CN" altLang="en-US" sz="2400" b="1">
                <a:latin typeface="方正黑体_GBK" panose="03000509000000000000" charset="-122"/>
                <a:ea typeface="方正黑体_GBK" panose="03000509000000000000" charset="-122"/>
                <a:cs typeface="方正黑体_GBK" panose="03000509000000000000" charset="-122"/>
              </a:rPr>
              <a:t>倍。</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mc:AlternateContent>
        <mc:Choice Requires="a14">
          <p:sp>
            <p:nvSpPr>
              <p:cNvPr id="37" name="文本框 36" title=""/>
              <p:cNvSpPr txBox="1"/>
              <p:nvPr>
                <p:custDataLst>
                  <p:tags r:id="rId21"/>
                </p:custDataLst>
              </p:nvPr>
            </p:nvSpPr>
            <p:spPr>
              <a:xfrm>
                <a:off x="8461964" y="4806901"/>
                <a:ext cx="467360" cy="664210"/>
              </a:xfrm>
              <a:prstGeom prst="rect">
                <a:avLst/>
              </a:prstGeom>
              <a:noFill/>
            </p:spPr>
            <p:txBody>
              <a:bodyPr wrap="square">
                <a:spAutoFit/>
              </a:bodyPr>
              <a:lstStyle/>
              <a:p>
                <a14:m>
                  <m:oMathPara>
                    <m:oMathParaPr>
                      <m:jc m:val="center"/>
                    </m:oMathParaPr>
                    <m:oMath>
                      <m:f>
                        <m:fPr>
                          <m:type m:val="bar"/>
                          <m:ctrlPr>
                            <a:rPr lang="en-US" altLang="zh-CN" sz="2000" b="1" i="1" kern="1200" baseline="0" smtClean="0">
                              <a:solidFill>
                                <a:srgbClr val="FF0000"/>
                              </a:solidFill>
                              <a:latin typeface="Cambria Math" panose="02040503050406030204" charset="0"/>
                              <a:ea typeface="方正黑体_GBK" panose="03000509000000000000" charset="-122"/>
                              <a:cs typeface="Cambria Math" panose="02040503050406030204" charset="0"/>
                            </a:rPr>
                          </m:ctrlPr>
                        </m:fPr>
                        <m:num>
                          <m:r>
                            <m:rPr>
                              <m:sty m:val="bi"/>
                            </m:rPr>
                            <a:rPr lang="en-US" altLang="zh-CN" sz="2000" b="1" i="1" kern="1200" baseline="0" smtClean="0">
                              <a:solidFill>
                                <a:srgbClr val="FF0000"/>
                              </a:solidFill>
                              <a:latin typeface="Cambria Math" panose="02040503050406030204" charset="0"/>
                              <a:ea typeface="方正黑体_GBK" panose="03000509000000000000" charset="-122"/>
                              <a:cs typeface="Cambria Math" panose="02040503050406030204" charset="0"/>
                            </a:rPr>
                            <m:t>𝟏</m:t>
                          </m:r>
                        </m:num>
                        <m:den>
                          <m:r>
                            <m:rPr>
                              <m:sty m:val="bi"/>
                            </m:rPr>
                            <a:rPr lang="en-US" altLang="zh-CN" sz="2000" b="1" i="1" kern="1200" baseline="0" smtClean="0">
                              <a:solidFill>
                                <a:srgbClr val="FF0000"/>
                              </a:solidFill>
                              <a:latin typeface="Cambria Math" panose="02040503050406030204" charset="0"/>
                              <a:ea typeface="方正黑体_GBK" panose="03000509000000000000" charset="-122"/>
                              <a:cs typeface="Cambria Math" panose="02040503050406030204" charset="0"/>
                            </a:rPr>
                            <m:t>𝒏</m:t>
                          </m:r>
                          <m:r>
                            <m:rPr>
                              <m:sty m:val="bi"/>
                            </m:rPr>
                            <a:rPr lang="en-US" altLang="zh-CN" sz="2000" b="1" i="1" kern="1200" baseline="30000" smtClean="0">
                              <a:solidFill>
                                <a:srgbClr val="FF0000"/>
                              </a:solidFill>
                              <a:latin typeface="Cambria Math" panose="02040503050406030204" charset="0"/>
                              <a:ea typeface="方正黑体_GBK" panose="03000509000000000000" charset="-122"/>
                              <a:cs typeface="Cambria Math" panose="02040503050406030204" charset="0"/>
                            </a:rPr>
                            <m:t>𝟐</m:t>
                          </m:r>
                        </m:den>
                      </m:f>
                    </m:oMath>
                  </m:oMathPara>
                </a14:m>
                <a:endParaRPr lang="en-US" altLang="zh-CN" sz="2000" b="1" i="1" kern="1200" baseline="30000" smtClean="0">
                  <a:solidFill>
                    <a:srgbClr val="FF0000"/>
                  </a:solidFill>
                  <a:latin typeface="Cambria Math" panose="02040503050406030204" charset="0"/>
                  <a:ea typeface="方正黑体_GBK" panose="03000509000000000000" charset="-122"/>
                  <a:cs typeface="Cambria Math" panose="02040503050406030204" charset="0"/>
                </a:endParaRPr>
              </a:p>
            </p:txBody>
          </p:sp>
        </mc:Choice>
        <mc:Fallback>
          <p:sp>
            <p:nvSpPr>
              <p:cNvPr id="37" name="文本框 36"/>
              <p:cNvSpPr txBox="1">
                <a:spLocks noRot="1" noChangeAspect="1" noMove="1" noResize="1" noEditPoints="1" noAdjustHandles="1" noChangeArrowheads="1" noChangeShapeType="1" noTextEdit="1"/>
              </p:cNvSpPr>
              <p:nvPr>
                <p:custDataLst>
                  <p:tags r:id="rId22"/>
                </p:custDataLst>
              </p:nvPr>
            </p:nvSpPr>
            <p:spPr>
              <a:xfrm>
                <a:off x="8461964" y="4806901"/>
                <a:ext cx="467360" cy="664210"/>
              </a:xfrm>
              <a:prstGeom prst="rect">
                <a:avLst/>
              </a:prstGeom>
              <a:blipFill rotWithShape="1">
                <a:blip r:embed="rId23"/>
                <a:stretch>
                  <a:fillRect l="-126" t="-2765" r="126" b="88"/>
                </a:stretch>
              </a:blipFill>
            </p:spPr>
            <p:txBody>
              <a:bodyPr/>
              <a:lstStyle/>
              <a:p>
                <a:r>
                  <a:rPr lang="zh-CN" altLang="en-US">
                    <a:noFill/>
                  </a:rPr>
                  <a:t> </a:t>
                </a:r>
              </a:p>
            </p:txBody>
          </p:sp>
        </mc:Fallback>
      </mc:AlternateContent>
      <p:sp>
        <p:nvSpPr>
          <p:cNvPr id="39" name="文本框 38" title=""/>
          <p:cNvSpPr txBox="1"/>
          <p:nvPr>
            <p:custDataLst>
              <p:tags r:id="rId24"/>
            </p:custDataLst>
          </p:nvPr>
        </p:nvSpPr>
        <p:spPr>
          <a:xfrm>
            <a:off x="3721100" y="5518903"/>
            <a:ext cx="481693" cy="429895"/>
          </a:xfrm>
          <a:prstGeom prst="rect">
            <a:avLst/>
          </a:prstGeom>
          <a:noFill/>
        </p:spPr>
        <p:txBody>
          <a:bodyPr wrap="square">
            <a:spAutoFit/>
          </a:bodyPr>
          <a:lstStyle/>
          <a:p>
            <a:pPr algn="ctr"/>
            <a:r>
              <a:rPr lang="en-US" altLang="zh-CN" sz="2200" b="1" baseline="0">
                <a:solidFill>
                  <a:srgbClr val="FF0000"/>
                </a:solidFill>
                <a:latin typeface="方正黑体_GBK" panose="03000509000000000000" charset="-122"/>
                <a:ea typeface="方正黑体_GBK" panose="03000509000000000000" charset="-122"/>
              </a:rPr>
              <a:t>n</a:t>
            </a:r>
            <a:r>
              <a:rPr lang="en-US" altLang="zh-CN" sz="2200" b="1" baseline="30000">
                <a:solidFill>
                  <a:srgbClr val="FF0000"/>
                </a:solidFill>
                <a:latin typeface="方正黑体_GBK" panose="03000509000000000000" charset="-122"/>
                <a:ea typeface="方正黑体_GBK" panose="03000509000000000000" charset="-122"/>
              </a:rPr>
              <a:t>2</a:t>
            </a:r>
            <a:endParaRPr lang="en-US" altLang="zh-CN" sz="2200" b="1" baseline="30000">
              <a:solidFill>
                <a:srgbClr val="FF0000"/>
              </a:solidFill>
              <a:latin typeface="方正黑体_GBK" panose="03000509000000000000" charset="-122"/>
              <a:ea typeface="方正黑体_GBK" panose="03000509000000000000" charset="-122"/>
            </a:endParaRPr>
          </a:p>
        </p:txBody>
      </p:sp>
      <p:sp>
        <p:nvSpPr>
          <p:cNvPr id="4" name="文本框 3" title=""/>
          <p:cNvSpPr txBox="1"/>
          <p:nvPr>
            <p:custDataLst>
              <p:tags r:id="rId25"/>
            </p:custDataLst>
          </p:nvPr>
        </p:nvSpPr>
        <p:spPr>
          <a:xfrm>
            <a:off x="286385" y="976630"/>
            <a:ext cx="6096000" cy="460375"/>
          </a:xfrm>
          <a:prstGeom prst="rect">
            <a:avLst/>
          </a:prstGeom>
          <a:noFill/>
        </p:spPr>
        <p:txBody>
          <a:bodyPr wrap="square" rtlCol="0" anchor="t">
            <a:spAutoFit/>
          </a:bodyPr>
          <a:lstStyle/>
          <a:p>
            <a:r>
              <a:rPr lang="en-US" altLang="zh-CN" sz="2400" b="1" kern="100">
                <a:solidFill>
                  <a:srgbClr val="0026E5"/>
                </a:solidFill>
                <a:latin typeface="方正黑体_GBK" panose="03000509000000000000" charset="-122"/>
                <a:ea typeface="方正黑体_GBK" panose="03000509000000000000" charset="-122"/>
                <a:cs typeface="方正黑体_GBK" panose="03000509000000000000" charset="-122"/>
                <a:sym typeface="+mn-ea"/>
              </a:rPr>
              <a:t>5.</a:t>
            </a:r>
            <a:r>
              <a:rPr lang="zh-CN" altLang="zh-CN" sz="2400" b="1" kern="100">
                <a:solidFill>
                  <a:srgbClr val="0026E5"/>
                </a:solidFill>
                <a:latin typeface="方正黑体_GBK" panose="03000509000000000000" charset="-122"/>
                <a:ea typeface="方正黑体_GBK" panose="03000509000000000000" charset="-122"/>
                <a:cs typeface="方正黑体_GBK" panose="03000509000000000000" charset="-122"/>
                <a:sym typeface="+mn-ea"/>
              </a:rPr>
              <a:t>比例尺的缩放</a:t>
            </a:r>
            <a:endParaRPr lang="zh-CN" altLang="zh-CN" sz="2400" b="1" kern="100">
              <a:solidFill>
                <a:srgbClr val="0026E5"/>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18" name="矩形 17" title=""/>
          <p:cNvSpPr/>
          <p:nvPr>
            <p:custDataLst>
              <p:tags r:id="rId26"/>
            </p:custDataLst>
          </p:nvPr>
        </p:nvSpPr>
        <p:spPr>
          <a:xfrm>
            <a:off x="5879465" y="737870"/>
            <a:ext cx="5800725" cy="524510"/>
          </a:xfrm>
          <a:prstGeom prst="rect">
            <a:avLst/>
          </a:prstGeom>
          <a:solidFill>
            <a:schemeClr val="accent1">
              <a:lumMod val="40000"/>
              <a:lumOff val="60000"/>
            </a:schemeClr>
          </a:solidFill>
          <a:ln>
            <a:solidFill>
              <a:schemeClr val="tx1"/>
            </a:solidFill>
            <a:prstDash val="dash"/>
          </a:ln>
        </p:spPr>
        <p:txBody>
          <a:bodyPr wrap="square" rtlCol="0" anchor="t">
            <a:noAutofit/>
          </a:bodyPr>
          <a:lstStyle/>
          <a:p>
            <a:pPr lvl="0" algn="ctr">
              <a:lnSpc>
                <a:spcPct val="110000"/>
              </a:lnSpc>
              <a:buClrTx/>
              <a:buSzTx/>
              <a:buFont typeface="Wingdings" panose="05000000000000000000" pitchFamily="2" charset="2"/>
              <a:defRPr/>
            </a:pPr>
            <a:r>
              <a:rPr lang="zh-CN"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口诀：</a:t>
            </a:r>
            <a:r>
              <a:rPr lang="zh-CN" sz="2400" b="1">
                <a:solidFill>
                  <a:srgbClr val="FF0000"/>
                </a:solidFill>
                <a:latin typeface="方正黑体_GBK" panose="03000509000000000000" charset="-122"/>
                <a:ea typeface="方正黑体_GBK" panose="03000509000000000000" charset="-122"/>
                <a:cs typeface="方正黑体_GBK" panose="03000509000000000000" charset="-122"/>
                <a:sym typeface="+mn-ea"/>
              </a:rPr>
              <a:t>有“到”直接乘，无“到”要加减</a:t>
            </a:r>
            <a:endParaRPr lang="zh-CN" sz="2400" b="1">
              <a:solidFill>
                <a:srgbClr val="FF0000"/>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12" name="图片 125" title=""/>
          <p:cNvPicPr>
            <a:picLocks noChangeAspect="1"/>
          </p:cNvPicPr>
          <p:nvPr>
            <p:custDataLst>
              <p:tags r:id="rId28"/>
            </p:custDataLst>
          </p:nvPr>
        </p:nvPicPr>
        <p:blipFill>
          <a:blip r:embed="rId27"/>
          <a:stretch>
            <a:fillRect/>
          </a:stretch>
        </p:blipFill>
        <p:spPr>
          <a:xfrm>
            <a:off x="41275" y="570865"/>
            <a:ext cx="361315" cy="361315"/>
          </a:xfrm>
          <a:prstGeom prst="rect">
            <a:avLst/>
          </a:prstGeom>
          <a:noFill/>
          <a:ln>
            <a:noFill/>
          </a:ln>
        </p:spPr>
      </p:pic>
      <p:sp>
        <p:nvSpPr>
          <p:cNvPr id="13" name="文本框 12" title=""/>
          <p:cNvSpPr txBox="1"/>
          <p:nvPr>
            <p:custDataLst>
              <p:tags r:id="rId29"/>
            </p:custDataLst>
          </p:nvPr>
        </p:nvSpPr>
        <p:spPr>
          <a:xfrm>
            <a:off x="439420" y="529590"/>
            <a:ext cx="26111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知识点1  比例尺</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30"/>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25" grpId="0"/>
      <p:bldP spid="29" grpId="0"/>
      <p:bldP spid="31" grpId="0"/>
      <p:bldP spid="33" grpId="0"/>
      <p:bldP spid="35" grpId="0"/>
      <p:bldP spid="3" grpId="0"/>
      <p:bldP spid="37" grpId="0"/>
      <p:bldP spid="39" grpId="0"/>
      <p:bldP spid="18" grpId="0" animBg="1"/>
    </p:bldLst>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235585" y="976630"/>
            <a:ext cx="6096000" cy="460375"/>
          </a:xfrm>
          <a:prstGeom prst="rect">
            <a:avLst/>
          </a:prstGeom>
          <a:noFill/>
        </p:spPr>
        <p:txBody>
          <a:bodyPr wrap="square" rtlCol="0" anchor="t">
            <a:spAutoFit/>
          </a:bodyPr>
          <a:lstStyle/>
          <a:p>
            <a:r>
              <a:rPr lang="en-US" sz="2400" b="1" kern="100">
                <a:solidFill>
                  <a:srgbClr val="0026E5"/>
                </a:solidFill>
                <a:latin typeface="方正黑体_GBK" panose="03000509000000000000" charset="-122"/>
                <a:ea typeface="方正黑体_GBK" panose="03000509000000000000" charset="-122"/>
                <a:cs typeface="方正黑体_GBK" panose="03000509000000000000" charset="-122"/>
                <a:sym typeface="+mn-ea"/>
              </a:rPr>
              <a:t>6.</a:t>
            </a:r>
            <a:r>
              <a:rPr lang="zh-CN" altLang="zh-CN" sz="2400" b="1" kern="100">
                <a:solidFill>
                  <a:srgbClr val="0026E5"/>
                </a:solidFill>
                <a:latin typeface="方正黑体_GBK" panose="03000509000000000000" charset="-122"/>
                <a:ea typeface="方正黑体_GBK" panose="03000509000000000000" charset="-122"/>
                <a:cs typeface="方正黑体_GBK" panose="03000509000000000000" charset="-122"/>
                <a:sym typeface="+mn-ea"/>
              </a:rPr>
              <a:t>比例尺的应用</a:t>
            </a:r>
            <a:endParaRPr lang="zh-CN" altLang="zh-CN" sz="2400" b="1" kern="100">
              <a:solidFill>
                <a:srgbClr val="0026E5"/>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9" name="文本框 8" title=""/>
          <p:cNvSpPr txBox="1"/>
          <p:nvPr>
            <p:custDataLst>
              <p:tags r:id="rId4"/>
            </p:custDataLst>
          </p:nvPr>
        </p:nvSpPr>
        <p:spPr>
          <a:xfrm>
            <a:off x="219710" y="1481455"/>
            <a:ext cx="11751945" cy="5013325"/>
          </a:xfrm>
          <a:prstGeom prst="rect">
            <a:avLst/>
          </a:prstGeom>
          <a:solidFill>
            <a:schemeClr val="accent4">
              <a:lumMod val="20000"/>
              <a:lumOff val="80000"/>
            </a:schemeClr>
          </a:solidFill>
          <a:ln>
            <a:solidFill>
              <a:schemeClr val="tx1"/>
            </a:solidFill>
          </a:ln>
        </p:spPr>
        <p:txBody>
          <a:bodyPr wrap="square" rtlCol="0" anchor="t">
            <a:noAutofit/>
          </a:bodyPr>
          <a:lstStyle/>
          <a:p>
            <a:pPr fontAlgn="auto">
              <a:lnSpc>
                <a:spcPct val="130000"/>
              </a:lnSpc>
              <a:spcAft>
                <a:spcPct val="0"/>
              </a:spcAft>
              <a:buClr>
                <a:schemeClr val="accent1"/>
              </a:buClr>
              <a:buNone/>
            </a:pPr>
            <a:r>
              <a:rPr lang="zh-CN" altLang="en-US" sz="2200" b="1">
                <a:solidFill>
                  <a:srgbClr val="4F0FBD"/>
                </a:solidFill>
                <a:latin typeface="方正黑体_GBK" panose="03000509000000000000" charset="-122"/>
                <a:ea typeface="方正黑体_GBK" panose="03000509000000000000" charset="-122"/>
                <a:cs typeface="方正黑体_GBK" panose="03000509000000000000" charset="-122"/>
                <a:sym typeface="+mn-ea"/>
              </a:rPr>
              <a:t>①量算两地之间的实地距离</a:t>
            </a:r>
            <a:endParaRPr lang="zh-CN" altLang="en-US" sz="2200" b="1">
              <a:solidFill>
                <a:srgbClr val="4F0FBD"/>
              </a:solidFill>
              <a:latin typeface="方正黑体_GBK" panose="03000509000000000000" charset="-122"/>
              <a:ea typeface="方正黑体_GBK" panose="03000509000000000000" charset="-122"/>
              <a:cs typeface="方正黑体_GBK" panose="03000509000000000000" charset="-122"/>
            </a:endParaRPr>
          </a:p>
          <a:p>
            <a:pPr fontAlgn="auto">
              <a:lnSpc>
                <a:spcPct val="130000"/>
              </a:lnSpc>
              <a:spcAft>
                <a:spcPct val="0"/>
              </a:spcAft>
              <a:buClr>
                <a:schemeClr val="accent1"/>
              </a:buClr>
              <a:buNone/>
            </a:pPr>
            <a:r>
              <a:rPr lang="zh-CN" altLang="en-US" sz="2200">
                <a:latin typeface="方正黑体_GBK" panose="03000509000000000000" charset="-122"/>
                <a:ea typeface="方正黑体_GBK" panose="03000509000000000000" charset="-122"/>
                <a:cs typeface="方正黑体_GBK" panose="03000509000000000000" charset="-122"/>
                <a:sym typeface="+mn-ea"/>
              </a:rPr>
              <a:t>根据“实地距离＝图上距离</a:t>
            </a:r>
            <a:r>
              <a:rPr lang="en-US" altLang="zh-CN" sz="2200">
                <a:latin typeface="方正黑体_GBK" panose="03000509000000000000" charset="-122"/>
                <a:ea typeface="方正黑体_GBK" panose="03000509000000000000" charset="-122"/>
                <a:cs typeface="方正黑体_GBK" panose="03000509000000000000" charset="-122"/>
                <a:sym typeface="+mn-ea"/>
              </a:rPr>
              <a:t>÷</a:t>
            </a:r>
            <a:r>
              <a:rPr lang="zh-CN" altLang="en-US" sz="2200">
                <a:latin typeface="方正黑体_GBK" panose="03000509000000000000" charset="-122"/>
                <a:ea typeface="方正黑体_GBK" panose="03000509000000000000" charset="-122"/>
                <a:cs typeface="方正黑体_GBK" panose="03000509000000000000" charset="-122"/>
                <a:sym typeface="+mn-ea"/>
              </a:rPr>
              <a:t>比例尺”进行计算。计算出的实地距离应换算成千米或米表示。</a:t>
            </a:r>
            <a:endParaRPr lang="zh-CN" altLang="en-US" sz="2200">
              <a:latin typeface="方正黑体_GBK" panose="03000509000000000000" charset="-122"/>
              <a:ea typeface="方正黑体_GBK" panose="03000509000000000000" charset="-122"/>
              <a:cs typeface="方正黑体_GBK" panose="03000509000000000000" charset="-122"/>
            </a:endParaRPr>
          </a:p>
          <a:p>
            <a:pPr fontAlgn="auto">
              <a:lnSpc>
                <a:spcPct val="130000"/>
              </a:lnSpc>
              <a:spcAft>
                <a:spcPct val="0"/>
              </a:spcAft>
              <a:buClr>
                <a:schemeClr val="accent1"/>
              </a:buClr>
              <a:buNone/>
            </a:pPr>
            <a:r>
              <a:rPr lang="zh-CN" altLang="en-US" sz="2200" b="1">
                <a:solidFill>
                  <a:srgbClr val="4F0FBD"/>
                </a:solidFill>
                <a:latin typeface="方正黑体_GBK" panose="03000509000000000000" charset="-122"/>
                <a:ea typeface="方正黑体_GBK" panose="03000509000000000000" charset="-122"/>
                <a:cs typeface="方正黑体_GBK" panose="03000509000000000000" charset="-122"/>
                <a:sym typeface="+mn-ea"/>
              </a:rPr>
              <a:t>②计算面积</a:t>
            </a:r>
            <a:endParaRPr lang="zh-CN" altLang="en-US" sz="2200" b="1">
              <a:solidFill>
                <a:srgbClr val="4F0FBD"/>
              </a:solidFill>
              <a:latin typeface="方正黑体_GBK" panose="03000509000000000000" charset="-122"/>
              <a:ea typeface="方正黑体_GBK" panose="03000509000000000000" charset="-122"/>
              <a:cs typeface="方正黑体_GBK" panose="03000509000000000000" charset="-122"/>
            </a:endParaRPr>
          </a:p>
          <a:p>
            <a:pPr fontAlgn="auto">
              <a:lnSpc>
                <a:spcPct val="130000"/>
              </a:lnSpc>
              <a:spcAft>
                <a:spcPct val="0"/>
              </a:spcAft>
              <a:buClr>
                <a:schemeClr val="accent1"/>
              </a:buClr>
              <a:buNone/>
            </a:pP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实地面积＝图上面积</a:t>
            </a:r>
            <a:r>
              <a:rPr lang="en-US" altLang="zh-CN"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a:t>
            </a: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地图比例尺的平方</a:t>
            </a:r>
            <a:r>
              <a:rPr lang="zh-CN" altLang="en-US" sz="2200">
                <a:latin typeface="方正黑体_GBK" panose="03000509000000000000" charset="-122"/>
                <a:ea typeface="方正黑体_GBK" panose="03000509000000000000" charset="-122"/>
                <a:cs typeface="方正黑体_GBK" panose="03000509000000000000" charset="-122"/>
                <a:sym typeface="+mn-ea"/>
              </a:rPr>
              <a:t>。</a:t>
            </a:r>
            <a:endParaRPr lang="zh-CN" altLang="en-US" sz="2200">
              <a:latin typeface="方正黑体_GBK" panose="03000509000000000000" charset="-122"/>
              <a:ea typeface="方正黑体_GBK" panose="03000509000000000000" charset="-122"/>
              <a:cs typeface="方正黑体_GBK" panose="03000509000000000000" charset="-122"/>
            </a:endParaRPr>
          </a:p>
          <a:p>
            <a:pPr fontAlgn="auto">
              <a:lnSpc>
                <a:spcPct val="130000"/>
              </a:lnSpc>
              <a:spcAft>
                <a:spcPct val="0"/>
              </a:spcAft>
              <a:buClr>
                <a:schemeClr val="accent1"/>
              </a:buClr>
              <a:buNone/>
            </a:pPr>
            <a:r>
              <a:rPr lang="zh-CN" altLang="en-US" sz="2200" b="1">
                <a:solidFill>
                  <a:srgbClr val="4F0FBD"/>
                </a:solidFill>
                <a:latin typeface="方正黑体_GBK" panose="03000509000000000000" charset="-122"/>
                <a:ea typeface="方正黑体_GBK" panose="03000509000000000000" charset="-122"/>
                <a:cs typeface="方正黑体_GBK" panose="03000509000000000000" charset="-122"/>
                <a:sym typeface="+mn-ea"/>
              </a:rPr>
              <a:t>③比例尺在等高线地形图中的应用</a:t>
            </a:r>
            <a:endParaRPr lang="zh-CN" altLang="en-US" sz="2200" b="1">
              <a:solidFill>
                <a:srgbClr val="4F0FBD"/>
              </a:solidFill>
              <a:latin typeface="方正黑体_GBK" panose="03000509000000000000" charset="-122"/>
              <a:ea typeface="方正黑体_GBK" panose="03000509000000000000" charset="-122"/>
              <a:cs typeface="方正黑体_GBK" panose="03000509000000000000" charset="-122"/>
            </a:endParaRPr>
          </a:p>
          <a:p>
            <a:pPr fontAlgn="auto">
              <a:lnSpc>
                <a:spcPct val="130000"/>
              </a:lnSpc>
              <a:spcAft>
                <a:spcPct val="0"/>
              </a:spcAft>
              <a:buClr>
                <a:schemeClr val="accent1"/>
              </a:buClr>
              <a:buNone/>
            </a:pPr>
            <a:r>
              <a:rPr lang="en-US" altLang="zh-CN" sz="2200">
                <a:latin typeface="方正黑体_GBK" panose="03000509000000000000" charset="-122"/>
                <a:ea typeface="方正黑体_GBK" panose="03000509000000000000" charset="-122"/>
                <a:cs typeface="方正黑体_GBK" panose="03000509000000000000" charset="-122"/>
                <a:sym typeface="+mn-ea"/>
              </a:rPr>
              <a:t>a.</a:t>
            </a:r>
            <a:r>
              <a:rPr lang="zh-CN" altLang="en-US" sz="2200">
                <a:latin typeface="方正黑体_GBK" panose="03000509000000000000" charset="-122"/>
                <a:ea typeface="方正黑体_GBK" panose="03000509000000000000" charset="-122"/>
                <a:cs typeface="方正黑体_GBK" panose="03000509000000000000" charset="-122"/>
                <a:sym typeface="+mn-ea"/>
              </a:rPr>
              <a:t>在等高线地形图上，比例尺所表示的两点间的实地距离只是两点之间的水平距离，它不考虑两点之间地势的高低。</a:t>
            </a:r>
            <a:endParaRPr lang="zh-CN" altLang="en-US" sz="2200">
              <a:latin typeface="方正黑体_GBK" panose="03000509000000000000" charset="-122"/>
              <a:ea typeface="方正黑体_GBK" panose="03000509000000000000" charset="-122"/>
              <a:cs typeface="方正黑体_GBK" panose="03000509000000000000" charset="-122"/>
            </a:endParaRPr>
          </a:p>
          <a:p>
            <a:pPr fontAlgn="auto">
              <a:lnSpc>
                <a:spcPct val="150000"/>
              </a:lnSpc>
              <a:spcAft>
                <a:spcPct val="0"/>
              </a:spcAft>
              <a:buClr>
                <a:schemeClr val="accent1"/>
              </a:buClr>
              <a:buNone/>
            </a:pPr>
            <a:r>
              <a:rPr lang="en-US" altLang="zh-CN" sz="2200">
                <a:latin typeface="方正黑体_GBK" panose="03000509000000000000" charset="-122"/>
                <a:ea typeface="方正黑体_GBK" panose="03000509000000000000" charset="-122"/>
                <a:cs typeface="方正黑体_GBK" panose="03000509000000000000" charset="-122"/>
                <a:sym typeface="+mn-ea"/>
              </a:rPr>
              <a:t>b.</a:t>
            </a:r>
            <a:r>
              <a:rPr lang="zh-CN" altLang="en-US" sz="2200">
                <a:latin typeface="方正黑体_GBK" panose="03000509000000000000" charset="-122"/>
                <a:ea typeface="方正黑体_GBK" panose="03000509000000000000" charset="-122"/>
                <a:cs typeface="方正黑体_GBK" panose="03000509000000000000" charset="-122"/>
                <a:sym typeface="+mn-ea"/>
              </a:rPr>
              <a:t>在等高线地形图上，</a:t>
            </a: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坡度大小的判断：等高距相等时，</a:t>
            </a:r>
            <a:endPar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a:p>
            <a:pPr fontAlgn="auto">
              <a:lnSpc>
                <a:spcPct val="150000"/>
              </a:lnSpc>
              <a:spcAft>
                <a:spcPct val="0"/>
              </a:spcAft>
              <a:buClr>
                <a:schemeClr val="accent1"/>
              </a:buClr>
              <a:buNone/>
            </a:pPr>
            <a:r>
              <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sym typeface="+mn-ea"/>
              </a:rPr>
              <a:t>比例尺越大，坡度越大；反之坡度越小。</a:t>
            </a:r>
            <a:endParaRPr lang="zh-CN" altLang="en-US" sz="22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pic>
        <p:nvPicPr>
          <p:cNvPr id="18" name="图片 125" title=""/>
          <p:cNvPicPr>
            <a:picLocks noChangeAspect="1"/>
          </p:cNvPicPr>
          <p:nvPr>
            <p:custDataLst>
              <p:tags r:id="rId6"/>
            </p:custDataLst>
          </p:nvPr>
        </p:nvPicPr>
        <p:blipFill>
          <a:blip r:embed="rId5"/>
          <a:stretch>
            <a:fillRect/>
          </a:stretch>
        </p:blipFill>
        <p:spPr>
          <a:xfrm>
            <a:off x="41275" y="570865"/>
            <a:ext cx="361315" cy="361315"/>
          </a:xfrm>
          <a:prstGeom prst="rect">
            <a:avLst/>
          </a:prstGeom>
          <a:noFill/>
          <a:ln>
            <a:noFill/>
          </a:ln>
        </p:spPr>
      </p:pic>
      <p:sp>
        <p:nvSpPr>
          <p:cNvPr id="19" name="文本框 18" title=""/>
          <p:cNvSpPr txBox="1"/>
          <p:nvPr>
            <p:custDataLst>
              <p:tags r:id="rId7"/>
            </p:custDataLst>
          </p:nvPr>
        </p:nvSpPr>
        <p:spPr>
          <a:xfrm>
            <a:off x="439420" y="529590"/>
            <a:ext cx="261112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知识点1  比例尺</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8"/>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2" name="图片 1" title=""/>
          <p:cNvPicPr/>
          <p:nvPr>
            <p:custDataLst>
              <p:tags r:id="rId10"/>
            </p:custDataLst>
          </p:nvPr>
        </p:nvPicPr>
        <p:blipFill>
          <a:blip r:embed="rId9"/>
          <a:stretch>
            <a:fillRect/>
          </a:stretch>
        </p:blipFill>
        <p:spPr>
          <a:xfrm>
            <a:off x="8061325" y="4218940"/>
            <a:ext cx="3546475" cy="22225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3937318" y="1346200"/>
            <a:ext cx="4317365" cy="460375"/>
          </a:xfrm>
          <a:prstGeom prst="rect">
            <a:avLst/>
          </a:prstGeom>
          <a:noFill/>
        </p:spPr>
        <p:txBody>
          <a:bodyPr wrap="square" rtlCol="0" anchor="t">
            <a:spAutoFit/>
          </a:bodyPr>
          <a:lstStyle/>
          <a:p>
            <a:pPr algn="ctr"/>
            <a:r>
              <a:rPr lang="zh-CN" altLang="en-US" sz="2400" b="1" kern="100">
                <a:solidFill>
                  <a:srgbClr val="0026E5"/>
                </a:solidFill>
                <a:latin typeface="方正黑体_GBK" panose="03000509000000000000" charset="-122"/>
                <a:ea typeface="方正黑体_GBK" panose="03000509000000000000" charset="-122"/>
                <a:cs typeface="方正大标宋简体" panose="03000509000000000000" charset="-122"/>
                <a:sym typeface="+mn-ea"/>
              </a:rPr>
              <a:t>地图上方向判读方法</a:t>
            </a:r>
            <a:endParaRPr lang="zh-CN" altLang="en-US" sz="2400" b="1" kern="100">
              <a:solidFill>
                <a:srgbClr val="0026E5"/>
              </a:solidFill>
              <a:latin typeface="方正黑体_GBK" panose="03000509000000000000" charset="-122"/>
              <a:ea typeface="方正黑体_GBK" panose="03000509000000000000" charset="-122"/>
              <a:cs typeface="方正大标宋简体" panose="03000509000000000000" charset="-122"/>
              <a:sym typeface="+mn-ea"/>
            </a:endParaRPr>
          </a:p>
        </p:txBody>
      </p:sp>
      <p:pic>
        <p:nvPicPr>
          <p:cNvPr id="13" name="图片 12" title=""/>
          <p:cNvPicPr>
            <a:picLocks noChangeAspect="1"/>
          </p:cNvPicPr>
          <p:nvPr>
            <p:custDataLst>
              <p:tags r:id="rId5"/>
            </p:custDataLst>
          </p:nvPr>
        </p:nvPicPr>
        <p:blipFill>
          <a:blip r:embed="rId4"/>
          <a:srcRect t="10519" r="69851" b="39633"/>
          <a:stretch>
            <a:fillRect/>
          </a:stretch>
        </p:blipFill>
        <p:spPr>
          <a:xfrm>
            <a:off x="194310" y="2331085"/>
            <a:ext cx="2459355" cy="2028825"/>
          </a:xfrm>
          <a:prstGeom prst="rect">
            <a:avLst/>
          </a:prstGeom>
          <a:noFill/>
          <a:ln w="9525">
            <a:noFill/>
          </a:ln>
        </p:spPr>
      </p:pic>
      <p:pic>
        <p:nvPicPr>
          <p:cNvPr id="14" name="图片 13" title=""/>
          <p:cNvPicPr>
            <a:picLocks noChangeAspect="1"/>
          </p:cNvPicPr>
          <p:nvPr>
            <p:custDataLst>
              <p:tags r:id="rId6"/>
            </p:custDataLst>
          </p:nvPr>
        </p:nvPicPr>
        <p:blipFill>
          <a:blip r:embed="rId4">
            <a:lum contrast="6000"/>
          </a:blip>
          <a:srcRect l="32089" t="15368" r="33582" b="41092"/>
          <a:stretch>
            <a:fillRect/>
          </a:stretch>
        </p:blipFill>
        <p:spPr>
          <a:xfrm>
            <a:off x="3112135" y="2475865"/>
            <a:ext cx="2622550" cy="1884045"/>
          </a:xfrm>
          <a:prstGeom prst="rect">
            <a:avLst/>
          </a:prstGeom>
          <a:noFill/>
          <a:ln w="9525">
            <a:noFill/>
          </a:ln>
        </p:spPr>
      </p:pic>
      <p:pic>
        <p:nvPicPr>
          <p:cNvPr id="15" name="图片 14" title=""/>
          <p:cNvPicPr>
            <a:picLocks noChangeAspect="1"/>
          </p:cNvPicPr>
          <p:nvPr>
            <p:custDataLst>
              <p:tags r:id="rId7"/>
            </p:custDataLst>
          </p:nvPr>
        </p:nvPicPr>
        <p:blipFill>
          <a:blip r:embed="rId4">
            <a:lum contrast="6000"/>
          </a:blip>
          <a:srcRect l="68508" t="6451" r="597" b="44050"/>
          <a:stretch>
            <a:fillRect/>
          </a:stretch>
        </p:blipFill>
        <p:spPr>
          <a:xfrm>
            <a:off x="6431280" y="2242820"/>
            <a:ext cx="2234565" cy="2117090"/>
          </a:xfrm>
          <a:prstGeom prst="rect">
            <a:avLst/>
          </a:prstGeom>
          <a:noFill/>
          <a:ln w="9525">
            <a:noFill/>
          </a:ln>
        </p:spPr>
      </p:pic>
      <p:pic>
        <p:nvPicPr>
          <p:cNvPr id="21" name="Picture 2" title=""/>
          <p:cNvPicPr>
            <a:picLocks noChangeAspect="1" noChangeArrowheads="1"/>
          </p:cNvPicPr>
          <p:nvPr>
            <p:custDataLst>
              <p:tags r:id="rId9"/>
            </p:custDataLst>
          </p:nvPr>
        </p:nvPicPr>
        <p:blipFill>
          <a:blip r:embed="rId8">
            <a:clrChange>
              <a:clrFrom>
                <a:srgbClr val="FFFFFF"/>
              </a:clrFrom>
              <a:clrTo>
                <a:srgbClr val="FFFFFF">
                  <a:alpha val="0"/>
                </a:srgbClr>
              </a:clrTo>
            </a:clrChange>
            <a:lum contrast="12000"/>
            <a:extLst>
              <a:ext uri="{28A0092B-C50C-407E-A947-70E740481C1C}">
                <a14:useLocalDpi xmlns:a14="http://schemas.microsoft.com/office/drawing/2010/main" val="0"/>
              </a:ext>
            </a:extLst>
          </a:blip>
          <a:stretch>
            <a:fillRect/>
          </a:stretch>
        </p:blipFill>
        <p:spPr bwMode="auto">
          <a:xfrm>
            <a:off x="9098280" y="2331085"/>
            <a:ext cx="2696845" cy="197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title=""/>
          <p:cNvSpPr txBox="1"/>
          <p:nvPr>
            <p:custDataLst>
              <p:tags r:id="rId10"/>
            </p:custDataLst>
          </p:nvPr>
        </p:nvSpPr>
        <p:spPr>
          <a:xfrm>
            <a:off x="-635" y="529590"/>
            <a:ext cx="237299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方向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1"/>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 name="文本框 1" title=""/>
          <p:cNvSpPr txBox="1"/>
          <p:nvPr>
            <p:custDataLst>
              <p:tags r:id="rId12"/>
            </p:custDataLst>
          </p:nvPr>
        </p:nvSpPr>
        <p:spPr>
          <a:xfrm>
            <a:off x="194310" y="4549775"/>
            <a:ext cx="2508250" cy="460375"/>
          </a:xfrm>
          <a:prstGeom prst="rect">
            <a:avLst/>
          </a:prstGeom>
          <a:noFill/>
        </p:spPr>
        <p:txBody>
          <a:bodyPr wrap="square" rtlCol="0">
            <a:spAutoFit/>
          </a:bodyPr>
          <a:lstStyle/>
          <a:p>
            <a:pPr algn="ctr">
              <a:lnSpc>
                <a:spcPct val="100000"/>
              </a:lnSpc>
            </a:pPr>
            <a:r>
              <a:rPr lang="zh-CN" altLang="en-US" sz="2400" b="1">
                <a:solidFill>
                  <a:srgbClr val="C00000"/>
                </a:solidFill>
                <a:latin typeface="方正楷体_GBK" panose="03000509000000000000" charset="-122"/>
                <a:ea typeface="方正楷体_GBK" panose="03000509000000000000" charset="-122"/>
                <a:sym typeface="+mn-ea"/>
              </a:rPr>
              <a:t>一般地图</a:t>
            </a:r>
            <a:endParaRPr lang="zh-CN" altLang="en-US" sz="2400" b="1">
              <a:solidFill>
                <a:srgbClr val="C00000"/>
              </a:solidFill>
              <a:latin typeface="方正楷体_GBK" panose="03000509000000000000" charset="-122"/>
              <a:ea typeface="方正楷体_GBK" panose="03000509000000000000" charset="-122"/>
              <a:sym typeface="+mn-ea"/>
            </a:endParaRPr>
          </a:p>
        </p:txBody>
      </p:sp>
      <p:sp>
        <p:nvSpPr>
          <p:cNvPr id="5" name="文本框 4" title=""/>
          <p:cNvSpPr txBox="1"/>
          <p:nvPr>
            <p:custDataLst>
              <p:tags r:id="rId13"/>
            </p:custDataLst>
          </p:nvPr>
        </p:nvSpPr>
        <p:spPr>
          <a:xfrm>
            <a:off x="3383915" y="4549775"/>
            <a:ext cx="2079625" cy="460375"/>
          </a:xfrm>
          <a:prstGeom prst="rect">
            <a:avLst/>
          </a:prstGeom>
          <a:noFill/>
        </p:spPr>
        <p:txBody>
          <a:bodyPr wrap="square" rtlCol="0">
            <a:spAutoFit/>
          </a:bodyPr>
          <a:lstStyle/>
          <a:p>
            <a:pPr lvl="0" algn="ctr">
              <a:buClrTx/>
              <a:buSzTx/>
              <a:buFontTx/>
            </a:pPr>
            <a:r>
              <a:rPr lang="zh-CN" altLang="en-US" sz="2400" b="1">
                <a:solidFill>
                  <a:srgbClr val="C00000"/>
                </a:solidFill>
                <a:latin typeface="方正楷体_GBK" panose="03000509000000000000" charset="-122"/>
                <a:ea typeface="方正楷体_GBK" panose="03000509000000000000" charset="-122"/>
                <a:sym typeface="+mn-ea"/>
              </a:rPr>
              <a:t>指向标地图</a:t>
            </a:r>
            <a:endParaRPr lang="zh-CN" altLang="en-US" sz="2400" b="1">
              <a:solidFill>
                <a:srgbClr val="C00000"/>
              </a:solidFill>
              <a:latin typeface="方正楷体_GBK" panose="03000509000000000000" charset="-122"/>
              <a:ea typeface="方正楷体_GBK" panose="03000509000000000000" charset="-122"/>
              <a:sym typeface="+mn-ea"/>
            </a:endParaRPr>
          </a:p>
        </p:txBody>
      </p:sp>
      <p:sp>
        <p:nvSpPr>
          <p:cNvPr id="6" name="文本框 5" title=""/>
          <p:cNvSpPr txBox="1"/>
          <p:nvPr>
            <p:custDataLst>
              <p:tags r:id="rId14"/>
            </p:custDataLst>
          </p:nvPr>
        </p:nvSpPr>
        <p:spPr>
          <a:xfrm>
            <a:off x="6431280" y="4549775"/>
            <a:ext cx="2335530" cy="460375"/>
          </a:xfrm>
          <a:prstGeom prst="rect">
            <a:avLst/>
          </a:prstGeom>
          <a:noFill/>
        </p:spPr>
        <p:txBody>
          <a:bodyPr wrap="square" rtlCol="0">
            <a:spAutoFit/>
          </a:bodyPr>
          <a:lstStyle/>
          <a:p>
            <a:pPr lvl="0" algn="ctr">
              <a:buClrTx/>
              <a:buSzTx/>
              <a:buFontTx/>
            </a:pPr>
            <a:r>
              <a:rPr lang="zh-CN" altLang="en-US" sz="2400" b="1">
                <a:solidFill>
                  <a:srgbClr val="C00000"/>
                </a:solidFill>
                <a:latin typeface="方正楷体_GBK" panose="03000509000000000000" charset="-122"/>
                <a:ea typeface="方正楷体_GBK" panose="03000509000000000000" charset="-122"/>
                <a:sym typeface="+mn-ea"/>
              </a:rPr>
              <a:t>经纬网地图</a:t>
            </a:r>
            <a:endParaRPr lang="zh-CN" altLang="en-US" sz="2400" b="1">
              <a:solidFill>
                <a:srgbClr val="C00000"/>
              </a:solidFill>
              <a:latin typeface="方正楷体_GBK" panose="03000509000000000000" charset="-122"/>
              <a:ea typeface="方正楷体_GBK" panose="03000509000000000000" charset="-122"/>
              <a:sym typeface="+mn-ea"/>
            </a:endParaRPr>
          </a:p>
        </p:txBody>
      </p:sp>
      <p:sp>
        <p:nvSpPr>
          <p:cNvPr id="7" name="文本框 6" title=""/>
          <p:cNvSpPr txBox="1"/>
          <p:nvPr>
            <p:custDataLst>
              <p:tags r:id="rId15"/>
            </p:custDataLst>
          </p:nvPr>
        </p:nvSpPr>
        <p:spPr>
          <a:xfrm>
            <a:off x="9594215" y="4549775"/>
            <a:ext cx="1826260" cy="460375"/>
          </a:xfrm>
          <a:prstGeom prst="rect">
            <a:avLst/>
          </a:prstGeom>
          <a:noFill/>
        </p:spPr>
        <p:txBody>
          <a:bodyPr wrap="square" rtlCol="0">
            <a:spAutoFit/>
          </a:bodyPr>
          <a:lstStyle/>
          <a:p>
            <a:pPr lvl="0" algn="ctr">
              <a:buClrTx/>
              <a:buSzTx/>
              <a:buFontTx/>
            </a:pPr>
            <a:r>
              <a:rPr lang="zh-CN" altLang="en-US" sz="2400" b="1">
                <a:solidFill>
                  <a:srgbClr val="C00000"/>
                </a:solidFill>
                <a:latin typeface="方正楷体_GBK" panose="03000509000000000000" charset="-122"/>
                <a:ea typeface="方正楷体_GBK" panose="03000509000000000000" charset="-122"/>
                <a:sym typeface="+mn-ea"/>
              </a:rPr>
              <a:t>海陆轮廓法</a:t>
            </a:r>
            <a:endParaRPr lang="zh-CN" altLang="en-US" sz="2400" b="1">
              <a:solidFill>
                <a:srgbClr val="C00000"/>
              </a:solidFill>
              <a:latin typeface="方正楷体_GBK" panose="03000509000000000000" charset="-122"/>
              <a:ea typeface="方正楷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4" name="文本框 3" title=""/>
          <p:cNvSpPr txBox="1"/>
          <p:nvPr>
            <p:custDataLst>
              <p:tags r:id="rId4"/>
            </p:custDataLst>
          </p:nvPr>
        </p:nvSpPr>
        <p:spPr>
          <a:xfrm>
            <a:off x="4986655" y="976630"/>
            <a:ext cx="2218690" cy="460375"/>
          </a:xfrm>
          <a:prstGeom prst="rect">
            <a:avLst/>
          </a:prstGeom>
          <a:noFill/>
        </p:spPr>
        <p:txBody>
          <a:bodyPr wrap="square" rtlCol="0" anchor="t">
            <a:spAutoFit/>
          </a:bodyPr>
          <a:lstStyle/>
          <a:p>
            <a:pPr algn="ctr"/>
            <a:r>
              <a:rPr lang="zh-CN" altLang="en-US" sz="2400" b="1" kern="100">
                <a:solidFill>
                  <a:srgbClr val="0026E5"/>
                </a:solidFill>
                <a:latin typeface="方正黑体_GBK" panose="03000509000000000000" charset="-122"/>
                <a:ea typeface="方正黑体_GBK" panose="03000509000000000000" charset="-122"/>
                <a:cs typeface="方正大标宋简体" panose="03000509000000000000" charset="-122"/>
                <a:sym typeface="+mn-ea"/>
              </a:rPr>
              <a:t>野外定向方法</a:t>
            </a:r>
            <a:endParaRPr lang="zh-CN" altLang="en-US" sz="2400" b="1" kern="100">
              <a:solidFill>
                <a:srgbClr val="0026E5"/>
              </a:solidFill>
              <a:latin typeface="方正黑体_GBK" panose="03000509000000000000" charset="-122"/>
              <a:ea typeface="方正黑体_GBK" panose="03000509000000000000" charset="-122"/>
              <a:cs typeface="方正大标宋简体" panose="03000509000000000000" charset="-122"/>
              <a:sym typeface="+mn-ea"/>
            </a:endParaRPr>
          </a:p>
        </p:txBody>
      </p:sp>
      <p:sp>
        <p:nvSpPr>
          <p:cNvPr id="9" name="文本框 8" title=""/>
          <p:cNvSpPr txBox="1"/>
          <p:nvPr>
            <p:custDataLst>
              <p:tags r:id="rId5"/>
            </p:custDataLst>
          </p:nvPr>
        </p:nvSpPr>
        <p:spPr>
          <a:xfrm>
            <a:off x="-635" y="529590"/>
            <a:ext cx="237299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方向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6"/>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2" name="图片 1" title=""/>
          <p:cNvPicPr/>
          <p:nvPr>
            <p:custDataLst>
              <p:tags r:id="rId8"/>
            </p:custDataLst>
          </p:nvPr>
        </p:nvPicPr>
        <p:blipFill>
          <a:blip r:embed="rId7"/>
          <a:stretch>
            <a:fillRect/>
          </a:stretch>
        </p:blipFill>
        <p:spPr>
          <a:xfrm>
            <a:off x="177165" y="1849120"/>
            <a:ext cx="3693160" cy="3159125"/>
          </a:xfrm>
          <a:prstGeom prst="rect">
            <a:avLst/>
          </a:prstGeom>
        </p:spPr>
      </p:pic>
      <p:pic>
        <p:nvPicPr>
          <p:cNvPr id="5" name="图片 4" title=""/>
          <p:cNvPicPr/>
          <p:nvPr>
            <p:custDataLst>
              <p:tags r:id="rId10"/>
            </p:custDataLst>
          </p:nvPr>
        </p:nvPicPr>
        <p:blipFill>
          <a:blip r:embed="rId9"/>
          <a:stretch>
            <a:fillRect/>
          </a:stretch>
        </p:blipFill>
        <p:spPr>
          <a:xfrm>
            <a:off x="4020820" y="1842770"/>
            <a:ext cx="3861435" cy="3165475"/>
          </a:xfrm>
          <a:prstGeom prst="rect">
            <a:avLst/>
          </a:prstGeom>
        </p:spPr>
      </p:pic>
      <p:sp>
        <p:nvSpPr>
          <p:cNvPr id="6" name="文本框 5" title=""/>
          <p:cNvSpPr txBox="1"/>
          <p:nvPr>
            <p:custDataLst>
              <p:tags r:id="rId11"/>
            </p:custDataLst>
          </p:nvPr>
        </p:nvSpPr>
        <p:spPr>
          <a:xfrm>
            <a:off x="177165" y="5135245"/>
            <a:ext cx="3639820" cy="1050290"/>
          </a:xfrm>
          <a:prstGeom prst="rect">
            <a:avLst/>
          </a:prstGeom>
          <a:noFill/>
        </p:spPr>
        <p:txBody>
          <a:bodyPr wrap="square" rtlCol="0">
            <a:spAutoFit/>
          </a:bodyPr>
          <a:lstStyle/>
          <a:p>
            <a:pPr algn="ctr">
              <a:lnSpc>
                <a:spcPct val="130000"/>
              </a:lnSpc>
            </a:pPr>
            <a:r>
              <a:rPr lang="zh-CN" altLang="en-US" sz="2400" b="1">
                <a:solidFill>
                  <a:srgbClr val="C00000"/>
                </a:solidFill>
                <a:latin typeface="方正楷体_GBK" panose="03000509000000000000" charset="-122"/>
                <a:ea typeface="方正楷体_GBK" panose="03000509000000000000" charset="-122"/>
              </a:rPr>
              <a:t>北极星定向</a:t>
            </a:r>
            <a:endParaRPr lang="zh-CN" altLang="en-US" sz="2400" b="1">
              <a:solidFill>
                <a:srgbClr val="C00000"/>
              </a:solidFill>
              <a:latin typeface="方正楷体_GBK" panose="03000509000000000000" charset="-122"/>
              <a:ea typeface="方正楷体_GBK" panose="03000509000000000000" charset="-122"/>
            </a:endParaRPr>
          </a:p>
          <a:p>
            <a:pPr algn="ctr">
              <a:lnSpc>
                <a:spcPct val="130000"/>
              </a:lnSpc>
            </a:pPr>
            <a:r>
              <a:rPr lang="zh-CN" altLang="en-US" sz="2400" b="1">
                <a:latin typeface="方正楷体_GBK" panose="03000509000000000000" charset="-122"/>
                <a:ea typeface="方正楷体_GBK" panose="03000509000000000000" charset="-122"/>
              </a:rPr>
              <a:t>北极星指示正北方</a:t>
            </a:r>
            <a:endParaRPr lang="zh-CN" altLang="en-US" sz="2400" b="1">
              <a:latin typeface="方正楷体_GBK" panose="03000509000000000000" charset="-122"/>
              <a:ea typeface="方正楷体_GBK" panose="03000509000000000000" charset="-122"/>
            </a:endParaRPr>
          </a:p>
        </p:txBody>
      </p:sp>
      <p:sp>
        <p:nvSpPr>
          <p:cNvPr id="7" name="文本框 6" title=""/>
          <p:cNvSpPr txBox="1"/>
          <p:nvPr>
            <p:custDataLst>
              <p:tags r:id="rId12"/>
            </p:custDataLst>
          </p:nvPr>
        </p:nvSpPr>
        <p:spPr>
          <a:xfrm>
            <a:off x="4020820" y="5203190"/>
            <a:ext cx="3860800" cy="977265"/>
          </a:xfrm>
          <a:prstGeom prst="rect">
            <a:avLst/>
          </a:prstGeom>
          <a:noFill/>
        </p:spPr>
        <p:txBody>
          <a:bodyPr wrap="square" rtlCol="0" anchor="t">
            <a:spAutoFit/>
          </a:bodyPr>
          <a:lstStyle/>
          <a:p>
            <a:pPr algn="ctr">
              <a:lnSpc>
                <a:spcPct val="120000"/>
              </a:lnSpc>
            </a:pPr>
            <a:r>
              <a:rPr lang="zh-CN" altLang="en-US" sz="2400" b="1">
                <a:solidFill>
                  <a:srgbClr val="C00000"/>
                </a:solidFill>
                <a:latin typeface="方正楷体_GBK" panose="03000509000000000000" charset="-122"/>
                <a:ea typeface="方正楷体_GBK" panose="03000509000000000000" charset="-122"/>
                <a:sym typeface="+mn-ea"/>
              </a:rPr>
              <a:t>年轮</a:t>
            </a:r>
            <a:endParaRPr lang="zh-CN" altLang="en-US" sz="2400" b="1">
              <a:latin typeface="方正楷体_GBK" panose="03000509000000000000" charset="-122"/>
              <a:ea typeface="方正楷体_GBK" panose="03000509000000000000" charset="-122"/>
              <a:sym typeface="+mn-ea"/>
            </a:endParaRPr>
          </a:p>
          <a:p>
            <a:pPr algn="ctr">
              <a:lnSpc>
                <a:spcPct val="120000"/>
              </a:lnSpc>
            </a:pPr>
            <a:r>
              <a:rPr lang="zh-CN" altLang="en-US" sz="2400" b="1">
                <a:latin typeface="方正楷体_GBK" panose="03000509000000000000" charset="-122"/>
                <a:ea typeface="方正楷体_GBK" panose="03000509000000000000" charset="-122"/>
                <a:sym typeface="+mn-ea"/>
              </a:rPr>
              <a:t>北半球树木南疏北密</a:t>
            </a:r>
            <a:endParaRPr lang="zh-CN" altLang="en-US" sz="2400" b="1">
              <a:latin typeface="方正楷体_GBK" panose="03000509000000000000" charset="-122"/>
              <a:ea typeface="方正楷体_GBK" panose="03000509000000000000" charset="-122"/>
              <a:sym typeface="+mn-ea"/>
            </a:endParaRPr>
          </a:p>
        </p:txBody>
      </p:sp>
      <p:pic>
        <p:nvPicPr>
          <p:cNvPr id="8" name="图片 7" title=""/>
          <p:cNvPicPr/>
          <p:nvPr>
            <p:custDataLst>
              <p:tags r:id="rId14"/>
            </p:custDataLst>
          </p:nvPr>
        </p:nvPicPr>
        <p:blipFill>
          <a:blip r:embed="rId13"/>
          <a:stretch>
            <a:fillRect/>
          </a:stretch>
        </p:blipFill>
        <p:spPr>
          <a:xfrm>
            <a:off x="8032750" y="1849120"/>
            <a:ext cx="3834130" cy="3158490"/>
          </a:xfrm>
          <a:prstGeom prst="rect">
            <a:avLst/>
          </a:prstGeom>
        </p:spPr>
      </p:pic>
      <p:sp>
        <p:nvSpPr>
          <p:cNvPr id="10" name="文本框 9" title=""/>
          <p:cNvSpPr txBox="1"/>
          <p:nvPr>
            <p:custDataLst>
              <p:tags r:id="rId15"/>
            </p:custDataLst>
          </p:nvPr>
        </p:nvSpPr>
        <p:spPr>
          <a:xfrm>
            <a:off x="8085455" y="5203190"/>
            <a:ext cx="3907790" cy="1420495"/>
          </a:xfrm>
          <a:prstGeom prst="rect">
            <a:avLst/>
          </a:prstGeom>
          <a:noFill/>
        </p:spPr>
        <p:txBody>
          <a:bodyPr wrap="square" rtlCol="0" anchor="t">
            <a:spAutoFit/>
          </a:bodyPr>
          <a:lstStyle/>
          <a:p>
            <a:pPr algn="ctr">
              <a:lnSpc>
                <a:spcPct val="120000"/>
              </a:lnSpc>
            </a:pPr>
            <a:r>
              <a:rPr lang="zh-CN" altLang="en-US" sz="2400" b="1">
                <a:solidFill>
                  <a:srgbClr val="C00000"/>
                </a:solidFill>
                <a:latin typeface="方正楷体_GBK" panose="03000509000000000000" charset="-122"/>
                <a:ea typeface="方正楷体_GBK" panose="03000509000000000000" charset="-122"/>
                <a:cs typeface="方正楷体_GBK" panose="03000509000000000000" charset="-122"/>
                <a:sym typeface="+mn-ea"/>
              </a:rPr>
              <a:t>手表定向</a:t>
            </a:r>
            <a:endParaRPr lang="zh-CN" altLang="en-US" sz="2400" b="1">
              <a:latin typeface="方正楷体_GBK" panose="03000509000000000000" charset="-122"/>
              <a:ea typeface="方正楷体_GBK" panose="03000509000000000000" charset="-122"/>
              <a:cs typeface="方正楷体_GBK" panose="03000509000000000000" charset="-122"/>
              <a:sym typeface="+mn-ea"/>
            </a:endParaRPr>
          </a:p>
          <a:p>
            <a:pPr algn="ctr">
              <a:lnSpc>
                <a:spcPct val="120000"/>
              </a:lnSpc>
            </a:pPr>
            <a:r>
              <a:rPr lang="zh-CN" altLang="en-US" sz="2400" b="1">
                <a:latin typeface="方正楷体_GBK" panose="03000509000000000000" charset="-122"/>
                <a:ea typeface="方正楷体_GBK" panose="03000509000000000000" charset="-122"/>
                <a:cs typeface="方正楷体_GBK" panose="03000509000000000000" charset="-122"/>
                <a:sym typeface="+mn-ea"/>
              </a:rPr>
              <a:t>用时针指向太阳，时针和</a:t>
            </a:r>
            <a:r>
              <a:rPr lang="en-US" altLang="zh-CN" sz="2400" b="1">
                <a:latin typeface="方正楷体_GBK" panose="03000509000000000000" charset="-122"/>
                <a:ea typeface="方正楷体_GBK" panose="03000509000000000000" charset="-122"/>
                <a:cs typeface="方正楷体_GBK" panose="03000509000000000000" charset="-122"/>
                <a:sym typeface="+mn-ea"/>
              </a:rPr>
              <a:t>12</a:t>
            </a:r>
            <a:r>
              <a:rPr lang="zh-CN" altLang="en-US" sz="2400" b="1">
                <a:latin typeface="方正楷体_GBK" panose="03000509000000000000" charset="-122"/>
                <a:ea typeface="方正楷体_GBK" panose="03000509000000000000" charset="-122"/>
                <a:cs typeface="方正楷体_GBK" panose="03000509000000000000" charset="-122"/>
                <a:sym typeface="+mn-ea"/>
              </a:rPr>
              <a:t>点之间的角平分线则指正南</a:t>
            </a:r>
            <a:endParaRPr lang="zh-CN" altLang="en-US" sz="2400" b="1">
              <a:latin typeface="方正楷体_GBK" panose="03000509000000000000" charset="-122"/>
              <a:ea typeface="方正楷体_GBK" panose="03000509000000000000" charset="-122"/>
              <a:cs typeface="方正楷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3"/>
          </p:custDataLst>
        </p:nvPr>
      </p:nvGrpSpPr>
      <p:grpSpPr>
        <a:xfrm>
          <a:off x="0" y="0"/>
          <a:ext cx="0" cy="0"/>
        </a:xfrm>
      </p:grpSpPr>
      <p:sp>
        <p:nvSpPr>
          <p:cNvPr id="4" name="文本框 3" title=""/>
          <p:cNvSpPr txBox="1"/>
          <p:nvPr>
            <p:custDataLst>
              <p:tags r:id="rId4"/>
            </p:custDataLst>
          </p:nvPr>
        </p:nvSpPr>
        <p:spPr>
          <a:xfrm>
            <a:off x="4960938" y="1056005"/>
            <a:ext cx="2270125" cy="460375"/>
          </a:xfrm>
          <a:prstGeom prst="rect">
            <a:avLst/>
          </a:prstGeom>
          <a:noFill/>
        </p:spPr>
        <p:txBody>
          <a:bodyPr wrap="square" rtlCol="0" anchor="t">
            <a:spAutoFit/>
          </a:bodyPr>
          <a:lstStyle/>
          <a:p>
            <a:pPr algn="ctr"/>
            <a:r>
              <a:rPr lang="zh-CN" altLang="en-US" sz="2400" b="1" kern="100">
                <a:solidFill>
                  <a:srgbClr val="0026E5"/>
                </a:solidFill>
                <a:latin typeface="方正黑体_GBK" panose="03000509000000000000" charset="-122"/>
                <a:ea typeface="方正黑体_GBK" panose="03000509000000000000" charset="-122"/>
                <a:cs typeface="方正大标宋简体" panose="03000509000000000000" charset="-122"/>
                <a:sym typeface="+mn-ea"/>
              </a:rPr>
              <a:t>野外定向方法</a:t>
            </a:r>
            <a:endParaRPr lang="zh-CN" altLang="en-US" sz="2400" b="1" kern="100">
              <a:solidFill>
                <a:srgbClr val="0026E5"/>
              </a:solidFill>
              <a:latin typeface="方正黑体_GBK" panose="03000509000000000000" charset="-122"/>
              <a:ea typeface="方正黑体_GBK" panose="03000509000000000000" charset="-122"/>
              <a:cs typeface="方正大标宋简体" panose="03000509000000000000" charset="-122"/>
              <a:sym typeface="+mn-ea"/>
            </a:endParaRPr>
          </a:p>
        </p:txBody>
      </p:sp>
      <p:sp>
        <p:nvSpPr>
          <p:cNvPr id="9" name="文本框 8" title=""/>
          <p:cNvSpPr txBox="1"/>
          <p:nvPr>
            <p:custDataLst>
              <p:tags r:id="rId5"/>
            </p:custDataLst>
          </p:nvPr>
        </p:nvSpPr>
        <p:spPr>
          <a:xfrm>
            <a:off x="-635" y="529590"/>
            <a:ext cx="237299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知识点2  方向</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6"/>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pic>
        <p:nvPicPr>
          <p:cNvPr id="5" name="图片 4" title=""/>
          <p:cNvPicPr>
            <a:picLocks noChangeAspect="1"/>
          </p:cNvPicPr>
          <p:nvPr>
            <p:custDataLst>
              <p:tags r:id="rId8"/>
            </p:custDataLst>
          </p:nvPr>
        </p:nvPicPr>
        <p:blipFill>
          <a:blip r:embed="rId7"/>
          <a:stretch>
            <a:fillRect/>
          </a:stretch>
        </p:blipFill>
        <p:spPr>
          <a:xfrm>
            <a:off x="0" y="1750695"/>
            <a:ext cx="3086100" cy="2173605"/>
          </a:xfrm>
          <a:prstGeom prst="rect">
            <a:avLst/>
          </a:prstGeom>
        </p:spPr>
      </p:pic>
      <p:pic>
        <p:nvPicPr>
          <p:cNvPr id="6" name="图片 5" title=""/>
          <p:cNvPicPr/>
          <p:nvPr>
            <p:custDataLst>
              <p:tags r:id="rId10"/>
            </p:custDataLst>
          </p:nvPr>
        </p:nvPicPr>
        <p:blipFill>
          <a:blip r:embed="rId9"/>
          <a:stretch>
            <a:fillRect/>
          </a:stretch>
        </p:blipFill>
        <p:spPr>
          <a:xfrm>
            <a:off x="3159125" y="1750695"/>
            <a:ext cx="2976245" cy="2183130"/>
          </a:xfrm>
          <a:prstGeom prst="rect">
            <a:avLst/>
          </a:prstGeom>
        </p:spPr>
      </p:pic>
      <p:pic>
        <p:nvPicPr>
          <p:cNvPr id="8" name="图片 7" title=""/>
          <p:cNvPicPr>
            <a:picLocks noChangeAspect="1"/>
          </p:cNvPicPr>
          <p:nvPr>
            <p:custDataLst>
              <p:tags r:id="rId12"/>
            </p:custDataLst>
          </p:nvPr>
        </p:nvPicPr>
        <p:blipFill>
          <a:blip r:embed="rId11"/>
          <a:stretch>
            <a:fillRect/>
          </a:stretch>
        </p:blipFill>
        <p:spPr>
          <a:xfrm>
            <a:off x="6241415" y="1750695"/>
            <a:ext cx="3034030" cy="2170430"/>
          </a:xfrm>
          <a:prstGeom prst="rect">
            <a:avLst/>
          </a:prstGeom>
        </p:spPr>
      </p:pic>
      <p:pic>
        <p:nvPicPr>
          <p:cNvPr id="10" name="图片 9" title=""/>
          <p:cNvPicPr/>
          <p:nvPr>
            <p:custDataLst>
              <p:tags r:id="rId14"/>
            </p:custDataLst>
          </p:nvPr>
        </p:nvPicPr>
        <p:blipFill>
          <a:blip r:embed="rId13"/>
          <a:stretch>
            <a:fillRect/>
          </a:stretch>
        </p:blipFill>
        <p:spPr>
          <a:xfrm>
            <a:off x="9287510" y="1750695"/>
            <a:ext cx="2872740" cy="2168525"/>
          </a:xfrm>
          <a:prstGeom prst="rect">
            <a:avLst/>
          </a:prstGeom>
        </p:spPr>
      </p:pic>
      <p:sp>
        <p:nvSpPr>
          <p:cNvPr id="11" name="文本框 10" title=""/>
          <p:cNvSpPr txBox="1"/>
          <p:nvPr>
            <p:custDataLst>
              <p:tags r:id="rId15"/>
            </p:custDataLst>
          </p:nvPr>
        </p:nvSpPr>
        <p:spPr>
          <a:xfrm>
            <a:off x="-635" y="4245610"/>
            <a:ext cx="3044825" cy="1410970"/>
          </a:xfrm>
          <a:prstGeom prst="rect">
            <a:avLst/>
          </a:prstGeom>
          <a:noFill/>
        </p:spPr>
        <p:txBody>
          <a:bodyPr wrap="square" rtlCol="0">
            <a:spAutoFit/>
          </a:bodyPr>
          <a:lstStyle/>
          <a:p>
            <a:pPr algn="ctr">
              <a:lnSpc>
                <a:spcPct val="130000"/>
              </a:lnSpc>
            </a:pPr>
            <a:r>
              <a:rPr lang="zh-CN" altLang="en-US" sz="2200" b="1">
                <a:solidFill>
                  <a:srgbClr val="C00000"/>
                </a:solidFill>
                <a:latin typeface="方正楷体_GBK" panose="03000509000000000000" charset="-122"/>
                <a:ea typeface="方正楷体_GBK" panose="03000509000000000000" charset="-122"/>
                <a:cs typeface="方正楷体_GBK" panose="03000509000000000000" charset="-122"/>
              </a:rPr>
              <a:t>日影朝向定向</a:t>
            </a:r>
            <a:endParaRPr lang="zh-CN" altLang="en-US" sz="2200" b="1">
              <a:solidFill>
                <a:srgbClr val="C00000"/>
              </a:solidFill>
              <a:latin typeface="方正楷体_GBK" panose="03000509000000000000" charset="-122"/>
              <a:ea typeface="方正楷体_GBK" panose="03000509000000000000" charset="-122"/>
              <a:cs typeface="方正楷体_GBK" panose="03000509000000000000" charset="-122"/>
            </a:endParaRPr>
          </a:p>
          <a:p>
            <a:pPr algn="ctr">
              <a:lnSpc>
                <a:spcPct val="130000"/>
              </a:lnSpc>
            </a:pPr>
            <a:r>
              <a:rPr lang="zh-CN" altLang="en-US" sz="2200" b="1">
                <a:latin typeface="方正楷体_GBK" panose="03000509000000000000" charset="-122"/>
                <a:ea typeface="方正楷体_GBK" panose="03000509000000000000" charset="-122"/>
                <a:cs typeface="方正楷体_GBK" panose="03000509000000000000" charset="-122"/>
              </a:rPr>
              <a:t>北半球中纬度，正午日影</a:t>
            </a:r>
            <a:r>
              <a:rPr lang="en-US" altLang="zh-CN" sz="2200" b="1">
                <a:latin typeface="方正楷体_GBK" panose="03000509000000000000" charset="-122"/>
                <a:ea typeface="方正楷体_GBK" panose="03000509000000000000" charset="-122"/>
                <a:cs typeface="方正楷体_GBK" panose="03000509000000000000" charset="-122"/>
              </a:rPr>
              <a:t>/</a:t>
            </a:r>
            <a:r>
              <a:rPr lang="zh-CN" altLang="en-US" sz="2200" b="1">
                <a:latin typeface="方正楷体_GBK" panose="03000509000000000000" charset="-122"/>
                <a:ea typeface="方正楷体_GBK" panose="03000509000000000000" charset="-122"/>
                <a:cs typeface="方正楷体_GBK" panose="03000509000000000000" charset="-122"/>
              </a:rPr>
              <a:t>最短日影朝北</a:t>
            </a:r>
            <a:endParaRPr lang="zh-CN" altLang="en-US" sz="2200" b="1">
              <a:latin typeface="方正楷体_GBK" panose="03000509000000000000" charset="-122"/>
              <a:ea typeface="方正楷体_GBK" panose="03000509000000000000" charset="-122"/>
              <a:cs typeface="方正楷体_GBK" panose="03000509000000000000" charset="-122"/>
            </a:endParaRPr>
          </a:p>
        </p:txBody>
      </p:sp>
      <p:sp>
        <p:nvSpPr>
          <p:cNvPr id="12" name="文本框 11" title=""/>
          <p:cNvSpPr txBox="1"/>
          <p:nvPr>
            <p:custDataLst>
              <p:tags r:id="rId16"/>
            </p:custDataLst>
          </p:nvPr>
        </p:nvSpPr>
        <p:spPr>
          <a:xfrm>
            <a:off x="3159125" y="4245610"/>
            <a:ext cx="2976245" cy="1410970"/>
          </a:xfrm>
          <a:prstGeom prst="rect">
            <a:avLst/>
          </a:prstGeom>
          <a:noFill/>
        </p:spPr>
        <p:txBody>
          <a:bodyPr wrap="square" rtlCol="0">
            <a:spAutoFit/>
          </a:bodyPr>
          <a:lstStyle/>
          <a:p>
            <a:pPr algn="ctr">
              <a:lnSpc>
                <a:spcPct val="130000"/>
              </a:lnSpc>
            </a:pPr>
            <a:r>
              <a:rPr lang="zh-CN" altLang="en-US" sz="2200" b="1">
                <a:solidFill>
                  <a:srgbClr val="C00000"/>
                </a:solidFill>
                <a:latin typeface="方正楷体_GBK" panose="03000509000000000000" charset="-122"/>
                <a:ea typeface="方正楷体_GBK" panose="03000509000000000000" charset="-122"/>
              </a:rPr>
              <a:t>物候定向</a:t>
            </a:r>
            <a:endParaRPr lang="zh-CN" altLang="en-US" sz="2200" b="1">
              <a:solidFill>
                <a:srgbClr val="C00000"/>
              </a:solidFill>
              <a:latin typeface="方正楷体_GBK" panose="03000509000000000000" charset="-122"/>
              <a:ea typeface="方正楷体_GBK" panose="03000509000000000000" charset="-122"/>
            </a:endParaRPr>
          </a:p>
          <a:p>
            <a:pPr algn="ctr">
              <a:lnSpc>
                <a:spcPct val="130000"/>
              </a:lnSpc>
            </a:pPr>
            <a:r>
              <a:rPr lang="zh-CN" altLang="en-US" sz="2200" b="1">
                <a:latin typeface="方正楷体_GBK" panose="03000509000000000000" charset="-122"/>
                <a:ea typeface="方正楷体_GBK" panose="03000509000000000000" charset="-122"/>
              </a:rPr>
              <a:t>候鸟春季向高纬飞行，秋季向低纬飞行</a:t>
            </a:r>
            <a:endParaRPr lang="zh-CN" altLang="en-US" sz="2200" b="1">
              <a:latin typeface="方正楷体_GBK" panose="03000509000000000000" charset="-122"/>
              <a:ea typeface="方正楷体_GBK" panose="03000509000000000000" charset="-122"/>
            </a:endParaRPr>
          </a:p>
        </p:txBody>
      </p:sp>
      <p:sp>
        <p:nvSpPr>
          <p:cNvPr id="13" name="文本框 12" title=""/>
          <p:cNvSpPr txBox="1"/>
          <p:nvPr>
            <p:custDataLst>
              <p:tags r:id="rId17"/>
            </p:custDataLst>
          </p:nvPr>
        </p:nvSpPr>
        <p:spPr>
          <a:xfrm>
            <a:off x="5948045" y="4245610"/>
            <a:ext cx="3515995" cy="1917065"/>
          </a:xfrm>
          <a:prstGeom prst="rect">
            <a:avLst/>
          </a:prstGeom>
          <a:noFill/>
        </p:spPr>
        <p:txBody>
          <a:bodyPr wrap="square" rtlCol="0">
            <a:noAutofit/>
          </a:bodyPr>
          <a:lstStyle/>
          <a:p>
            <a:pPr algn="ctr">
              <a:lnSpc>
                <a:spcPct val="130000"/>
              </a:lnSpc>
            </a:pPr>
            <a:r>
              <a:rPr lang="zh-CN" altLang="en-US" sz="2200" b="1">
                <a:solidFill>
                  <a:srgbClr val="C00000"/>
                </a:solidFill>
                <a:latin typeface="方正楷体_GBK" panose="03000509000000000000" charset="-122"/>
                <a:ea typeface="方正楷体_GBK" panose="03000509000000000000" charset="-122"/>
              </a:rPr>
              <a:t>日出日落定向</a:t>
            </a:r>
            <a:endParaRPr lang="zh-CN" altLang="en-US" sz="2200" b="1">
              <a:solidFill>
                <a:srgbClr val="C00000"/>
              </a:solidFill>
              <a:latin typeface="方正楷体_GBK" panose="03000509000000000000" charset="-122"/>
              <a:ea typeface="方正楷体_GBK" panose="03000509000000000000" charset="-122"/>
            </a:endParaRPr>
          </a:p>
          <a:p>
            <a:pPr algn="ctr">
              <a:lnSpc>
                <a:spcPct val="130000"/>
              </a:lnSpc>
            </a:pPr>
            <a:r>
              <a:rPr lang="zh-CN" altLang="en-US" sz="2000" b="1">
                <a:latin typeface="方正楷体_GBK" panose="03000509000000000000" charset="-122"/>
                <a:ea typeface="方正楷体_GBK" panose="03000509000000000000" charset="-122"/>
              </a:rPr>
              <a:t>北半球夏半年各地日出东北、日落西北；北半球冬半年各地日出东南、日落西南；春秋分日全球日出正东、日落正西</a:t>
            </a:r>
            <a:endParaRPr lang="zh-CN" altLang="en-US" sz="2000" b="1">
              <a:latin typeface="方正楷体_GBK" panose="03000509000000000000" charset="-122"/>
              <a:ea typeface="方正楷体_GBK" panose="03000509000000000000" charset="-122"/>
            </a:endParaRPr>
          </a:p>
          <a:p>
            <a:pPr algn="ctr">
              <a:lnSpc>
                <a:spcPct val="130000"/>
              </a:lnSpc>
            </a:pPr>
            <a:endParaRPr lang="zh-CN" altLang="en-US" sz="2000" b="1">
              <a:latin typeface="方正楷体_GBK" panose="03000509000000000000" charset="-122"/>
              <a:ea typeface="方正楷体_GBK" panose="03000509000000000000" charset="-122"/>
            </a:endParaRPr>
          </a:p>
        </p:txBody>
      </p:sp>
      <p:sp>
        <p:nvSpPr>
          <p:cNvPr id="14" name="文本框 13" title=""/>
          <p:cNvSpPr txBox="1"/>
          <p:nvPr>
            <p:custDataLst>
              <p:tags r:id="rId18"/>
            </p:custDataLst>
          </p:nvPr>
        </p:nvSpPr>
        <p:spPr>
          <a:xfrm>
            <a:off x="9275445" y="4245610"/>
            <a:ext cx="2917190" cy="1410970"/>
          </a:xfrm>
          <a:prstGeom prst="rect">
            <a:avLst/>
          </a:prstGeom>
          <a:noFill/>
        </p:spPr>
        <p:txBody>
          <a:bodyPr wrap="square" rtlCol="0">
            <a:spAutoFit/>
          </a:bodyPr>
          <a:lstStyle/>
          <a:p>
            <a:pPr algn="ctr">
              <a:lnSpc>
                <a:spcPct val="130000"/>
              </a:lnSpc>
            </a:pPr>
            <a:r>
              <a:rPr lang="zh-CN" altLang="en-US" sz="2200" b="1">
                <a:solidFill>
                  <a:srgbClr val="C00000"/>
                </a:solidFill>
                <a:latin typeface="方正楷体_GBK" panose="03000509000000000000" charset="-122"/>
                <a:ea typeface="方正楷体_GBK" panose="03000509000000000000" charset="-122"/>
              </a:rPr>
              <a:t>建筑与太阳能</a:t>
            </a:r>
            <a:endParaRPr lang="zh-CN" altLang="en-US" sz="2200" b="1">
              <a:solidFill>
                <a:srgbClr val="C00000"/>
              </a:solidFill>
              <a:latin typeface="方正楷体_GBK" panose="03000509000000000000" charset="-122"/>
              <a:ea typeface="方正楷体_GBK" panose="03000509000000000000" charset="-122"/>
            </a:endParaRPr>
          </a:p>
          <a:p>
            <a:pPr algn="ctr">
              <a:lnSpc>
                <a:spcPct val="130000"/>
              </a:lnSpc>
            </a:pPr>
            <a:r>
              <a:rPr lang="zh-CN" altLang="en-US" sz="2200" b="1">
                <a:latin typeface="方正楷体_GBK" panose="03000509000000000000" charset="-122"/>
                <a:ea typeface="方正楷体_GBK" panose="03000509000000000000" charset="-122"/>
              </a:rPr>
              <a:t>北半球楼房的阳台、太阳能板都面向南方</a:t>
            </a:r>
            <a:endParaRPr lang="zh-CN" altLang="en-US" sz="2200" b="1">
              <a:latin typeface="方正楷体_GBK" panose="03000509000000000000" charset="-122"/>
              <a:ea typeface="方正楷体_GBK"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317818" y="1069340"/>
            <a:ext cx="11556365" cy="460375"/>
          </a:xfrm>
          <a:prstGeom prst="rect">
            <a:avLst/>
          </a:prstGeom>
          <a:noFill/>
        </p:spPr>
        <p:txBody>
          <a:bodyPr wrap="square" rtlCol="0" anchor="t">
            <a:spAutoFit/>
          </a:bodyPr>
          <a:lstStyle/>
          <a:p>
            <a:r>
              <a:rPr lang="zh-CN" altLang="en-US" sz="2400">
                <a:latin typeface="方正黑体_GBK" panose="03000509000000000000" charset="-122"/>
                <a:ea typeface="方正黑体_GBK" panose="03000509000000000000" charset="-122"/>
                <a:sym typeface="+mn-ea"/>
              </a:rPr>
              <a:t>图例是地图上用来表示地理事物的</a:t>
            </a:r>
            <a:r>
              <a:rPr lang="zh-CN" altLang="en-US" sz="2400" b="1">
                <a:solidFill>
                  <a:srgbClr val="C00000"/>
                </a:solidFill>
                <a:latin typeface="方正黑体_GBK" panose="03000509000000000000" charset="-122"/>
                <a:ea typeface="方正黑体_GBK" panose="03000509000000000000" charset="-122"/>
                <a:sym typeface="+mn-ea"/>
              </a:rPr>
              <a:t>符号</a:t>
            </a:r>
            <a:r>
              <a:rPr lang="zh-CN" altLang="en-US" sz="2400">
                <a:latin typeface="方正黑体_GBK" panose="03000509000000000000" charset="-122"/>
                <a:ea typeface="方正黑体_GBK" panose="03000509000000000000" charset="-122"/>
                <a:sym typeface="+mn-ea"/>
              </a:rPr>
              <a:t>，注记是用以说明地理事物的</a:t>
            </a:r>
            <a:r>
              <a:rPr lang="zh-CN" altLang="en-US" sz="2400" b="1">
                <a:solidFill>
                  <a:srgbClr val="C00000"/>
                </a:solidFill>
                <a:latin typeface="方正黑体_GBK" panose="03000509000000000000" charset="-122"/>
                <a:ea typeface="方正黑体_GBK" panose="03000509000000000000" charset="-122"/>
                <a:sym typeface="+mn-ea"/>
              </a:rPr>
              <a:t>文字和数字</a:t>
            </a:r>
            <a:r>
              <a:rPr lang="zh-CN" altLang="en-US" sz="2400">
                <a:latin typeface="方正黑体_GBK" panose="03000509000000000000" charset="-122"/>
                <a:ea typeface="方正黑体_GBK" panose="03000509000000000000" charset="-122"/>
                <a:sym typeface="+mn-ea"/>
              </a:rPr>
              <a:t>。</a:t>
            </a:r>
            <a:endParaRPr lang="zh-CN" altLang="en-US" sz="2400">
              <a:latin typeface="方正黑体_GBK" panose="03000509000000000000" charset="-122"/>
              <a:ea typeface="方正黑体_GBK" panose="03000509000000000000" charset="-122"/>
              <a:sym typeface="+mn-ea"/>
            </a:endParaRPr>
          </a:p>
        </p:txBody>
      </p:sp>
      <p:pic>
        <p:nvPicPr>
          <p:cNvPr id="9" name="Picture 9" title=""/>
          <p:cNvPicPr>
            <a:picLocks noChangeAspect="1"/>
          </p:cNvPicPr>
          <p:nvPr>
            <p:custDataLst>
              <p:tags r:id="rId5"/>
            </p:custDataLst>
          </p:nvPr>
        </p:nvPicPr>
        <p:blipFill>
          <a:blip r:embed="rId4"/>
          <a:srcRect b="6584"/>
          <a:stretch>
            <a:fillRect/>
          </a:stretch>
        </p:blipFill>
        <p:spPr>
          <a:xfrm>
            <a:off x="890451" y="2080414"/>
            <a:ext cx="5804738" cy="4032000"/>
          </a:xfrm>
          <a:prstGeom prst="rect">
            <a:avLst/>
          </a:prstGeom>
          <a:noFill/>
          <a:ln w="9525">
            <a:noFill/>
          </a:ln>
        </p:spPr>
      </p:pic>
      <p:pic>
        <p:nvPicPr>
          <p:cNvPr id="13" name="图片 12" title=""/>
          <p:cNvPicPr>
            <a:picLocks noChangeAspect="1"/>
          </p:cNvPicPr>
          <p:nvPr>
            <p:custDataLst>
              <p:tags r:id="rId7"/>
            </p:custDataLst>
          </p:nvPr>
        </p:nvPicPr>
        <p:blipFill>
          <a:blip r:embed="rId6"/>
          <a:stretch>
            <a:fillRect/>
          </a:stretch>
        </p:blipFill>
        <p:spPr>
          <a:xfrm>
            <a:off x="7677151" y="2080413"/>
            <a:ext cx="3322472" cy="4092375"/>
          </a:xfrm>
          <a:prstGeom prst="rect">
            <a:avLst/>
          </a:prstGeom>
        </p:spPr>
      </p:pic>
      <p:sp>
        <p:nvSpPr>
          <p:cNvPr id="12" name="椭圆 11" title=""/>
          <p:cNvSpPr/>
          <p:nvPr>
            <p:custDataLst>
              <p:tags r:id="rId8"/>
            </p:custDataLst>
          </p:nvPr>
        </p:nvSpPr>
        <p:spPr>
          <a:xfrm>
            <a:off x="5784215" y="2390140"/>
            <a:ext cx="332740" cy="34544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sp>
        <p:nvSpPr>
          <p:cNvPr id="14" name="文本框 13" title=""/>
          <p:cNvSpPr txBox="1"/>
          <p:nvPr>
            <p:custDataLst>
              <p:tags r:id="rId9"/>
            </p:custDataLst>
          </p:nvPr>
        </p:nvSpPr>
        <p:spPr>
          <a:xfrm>
            <a:off x="5200015" y="2735580"/>
            <a:ext cx="916940" cy="460375"/>
          </a:xfrm>
          <a:prstGeom prst="rect">
            <a:avLst/>
          </a:prstGeom>
          <a:noFill/>
        </p:spPr>
        <p:txBody>
          <a:bodyPr wrap="square" rtlCol="0">
            <a:spAutoFit/>
          </a:bodyPr>
          <a:lstStyle/>
          <a:p>
            <a:pPr algn="ctr"/>
            <a:r>
              <a:rPr lang="zh-CN" altLang="en-US" sz="2400" b="1">
                <a:solidFill>
                  <a:srgbClr val="FF0000"/>
                </a:solidFill>
                <a:latin typeface="方正黑体_GBK" panose="03000509000000000000" charset="-122"/>
                <a:ea typeface="方正黑体_GBK" panose="03000509000000000000" charset="-122"/>
              </a:rPr>
              <a:t>图例</a:t>
            </a:r>
            <a:endParaRPr lang="zh-CN" altLang="en-US" sz="2400" b="1">
              <a:solidFill>
                <a:srgbClr val="FF0000"/>
              </a:solidFill>
              <a:latin typeface="方正黑体_GBK" panose="03000509000000000000" charset="-122"/>
              <a:ea typeface="方正黑体_GBK" panose="03000509000000000000" charset="-122"/>
            </a:endParaRPr>
          </a:p>
        </p:txBody>
      </p:sp>
      <p:sp>
        <p:nvSpPr>
          <p:cNvPr id="15" name="矩形 14" title=""/>
          <p:cNvSpPr/>
          <p:nvPr>
            <p:custDataLst>
              <p:tags r:id="rId10"/>
            </p:custDataLst>
          </p:nvPr>
        </p:nvSpPr>
        <p:spPr>
          <a:xfrm>
            <a:off x="6132195" y="2439035"/>
            <a:ext cx="494665" cy="2857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cxnSp>
        <p:nvCxnSpPr>
          <p:cNvPr id="16" name="直接箭头连接符 15" title=""/>
          <p:cNvCxnSpPr/>
          <p:nvPr>
            <p:custDataLst>
              <p:tags r:id="rId11"/>
            </p:custDataLst>
          </p:nvPr>
        </p:nvCxnSpPr>
        <p:spPr>
          <a:xfrm flipV="1">
            <a:off x="6421120" y="2248535"/>
            <a:ext cx="416560" cy="19050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7" name="文本框 16" title=""/>
          <p:cNvSpPr txBox="1"/>
          <p:nvPr>
            <p:custDataLst>
              <p:tags r:id="rId12"/>
            </p:custDataLst>
          </p:nvPr>
        </p:nvSpPr>
        <p:spPr>
          <a:xfrm>
            <a:off x="6715760" y="1943100"/>
            <a:ext cx="832485" cy="462915"/>
          </a:xfrm>
          <a:prstGeom prst="rect">
            <a:avLst/>
          </a:prstGeom>
          <a:noFill/>
        </p:spPr>
        <p:txBody>
          <a:bodyPr wrap="square" rtlCol="0">
            <a:noAutofit/>
          </a:bodyPr>
          <a:lstStyle/>
          <a:p>
            <a:pPr lvl="0" algn="ctr">
              <a:buClrTx/>
              <a:buSzTx/>
              <a:buFontTx/>
            </a:pPr>
            <a:r>
              <a:rPr lang="zh-CN" altLang="en-US" sz="2400" b="1">
                <a:solidFill>
                  <a:srgbClr val="FF0000"/>
                </a:solidFill>
                <a:latin typeface="方正黑体_GBK" panose="03000509000000000000" charset="-122"/>
                <a:ea typeface="方正黑体_GBK" panose="03000509000000000000" charset="-122"/>
                <a:sym typeface="+mn-ea"/>
              </a:rPr>
              <a:t>注记</a:t>
            </a:r>
            <a:endParaRPr lang="zh-CN" altLang="en-US" sz="2400" b="1">
              <a:solidFill>
                <a:srgbClr val="FF0000"/>
              </a:solidFill>
              <a:latin typeface="方正黑体_GBK" panose="03000509000000000000" charset="-122"/>
              <a:ea typeface="方正黑体_GBK" panose="03000509000000000000" charset="-122"/>
              <a:sym typeface="+mn-ea"/>
            </a:endParaRPr>
          </a:p>
        </p:txBody>
      </p:sp>
      <p:cxnSp>
        <p:nvCxnSpPr>
          <p:cNvPr id="18" name="直接箭头连接符 17" title=""/>
          <p:cNvCxnSpPr>
            <a:stCxn id="12" idx="2"/>
            <a:endCxn id="14" idx="0"/>
          </p:cNvCxnSpPr>
          <p:nvPr>
            <p:custDataLst>
              <p:tags r:id="rId13"/>
            </p:custDataLst>
          </p:nvPr>
        </p:nvCxnSpPr>
        <p:spPr>
          <a:xfrm flipH="1">
            <a:off x="5658485" y="2562860"/>
            <a:ext cx="125730" cy="17272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 name="文本框 3" title=""/>
          <p:cNvSpPr txBox="1"/>
          <p:nvPr>
            <p:custDataLst>
              <p:tags r:id="rId14"/>
            </p:custDataLst>
          </p:nvPr>
        </p:nvSpPr>
        <p:spPr>
          <a:xfrm>
            <a:off x="-635" y="529590"/>
            <a:ext cx="313563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知识点3  图例和注记</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26" name="文本框 25" title=""/>
          <p:cNvSpPr txBox="1"/>
          <p:nvPr>
            <p:custDataLst>
              <p:tags r:id="rId15"/>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5" grpId="0" animBg="1"/>
      <p:bldP spid="17" grpId="0"/>
    </p:bldLst>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55" name="文本框 54" title=""/>
          <p:cNvSpPr txBox="1"/>
          <p:nvPr>
            <p:custDataLst>
              <p:tags r:id="rId3"/>
            </p:custDataLst>
          </p:nvPr>
        </p:nvSpPr>
        <p:spPr>
          <a:xfrm>
            <a:off x="211455" y="950595"/>
            <a:ext cx="11769090" cy="977265"/>
          </a:xfrm>
          <a:prstGeom prst="rect">
            <a:avLst/>
          </a:prstGeom>
        </p:spPr>
        <p:txBody>
          <a:bodyPr wrap="square">
            <a:spAutoFit/>
          </a:bodyPr>
          <a:lstStyle/>
          <a:p>
            <a:pPr marL="0" indent="355600" algn="l" defTabSz="266700" fontAlgn="ctr">
              <a:lnSpc>
                <a:spcPct val="120000"/>
              </a:lnSpc>
              <a:spcBef>
                <a:spcPct val="0"/>
              </a:spcBef>
              <a:spcAft>
                <a:spcPct val="0"/>
              </a:spcAft>
            </a:pPr>
            <a:r>
              <a:rPr lang="zh-CN" altLang="en-US" sz="2400" b="1">
                <a:solidFill>
                  <a:srgbClr val="0070C0"/>
                </a:solidFill>
                <a:latin typeface="方正楷体_GBK" panose="03000509000000000000" charset="-122"/>
                <a:ea typeface="方正楷体_GBK" panose="03000509000000000000" charset="-122"/>
                <a:cs typeface="方正楷体_GBK" panose="03000509000000000000" charset="-122"/>
              </a:rPr>
              <a:t>（2025·江苏南通·月考）</a:t>
            </a:r>
            <a:r>
              <a:rPr lang="zh-CN" altLang="en-US" sz="2400" b="1">
                <a:latin typeface="方正楷体_GBK" panose="03000509000000000000" charset="-122"/>
                <a:ea typeface="方正楷体_GBK" panose="03000509000000000000" charset="-122"/>
                <a:cs typeface="方正楷体_GBK" panose="03000509000000000000" charset="-122"/>
              </a:rPr>
              <a:t>下图为小明同学所在学校到火车站周边的道路交通图。读图完成下面小题。</a:t>
            </a:r>
            <a:endParaRPr lang="zh-CN" altLang="en-US" sz="2400" b="1">
              <a:latin typeface="方正楷体_GBK" panose="03000509000000000000" charset="-122"/>
              <a:ea typeface="方正楷体_GBK" panose="03000509000000000000" charset="-122"/>
              <a:cs typeface="方正楷体_GBK" panose="03000509000000000000" charset="-122"/>
            </a:endParaRPr>
          </a:p>
        </p:txBody>
      </p:sp>
      <p:sp>
        <p:nvSpPr>
          <p:cNvPr id="56" name="文本框 55" title=""/>
          <p:cNvSpPr txBox="1"/>
          <p:nvPr>
            <p:custDataLst>
              <p:tags r:id="rId4"/>
            </p:custDataLst>
          </p:nvPr>
        </p:nvSpPr>
        <p:spPr>
          <a:xfrm>
            <a:off x="306070" y="2009140"/>
            <a:ext cx="6348730" cy="2471420"/>
          </a:xfrm>
          <a:prstGeom prst="rect">
            <a:avLst/>
          </a:prstGeom>
        </p:spPr>
        <p:txBody>
          <a:bodyPr>
            <a:noAutofit/>
          </a:bodyPr>
          <a:lstStyle/>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1．小明在从火车站回学校的路上，拍摄了一张照片（右图）。他拍摄照片的位置可能位于（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  ）</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A．①地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B．②地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C．③地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D．④地</a:t>
            </a:r>
            <a:endParaRPr sz="2400" b="1">
              <a:latin typeface="方正黑体_GBK" panose="03000509000000000000" charset="-122"/>
              <a:ea typeface="方正黑体_GBK" panose="03000509000000000000" charset="-122"/>
              <a:cs typeface="方正黑体_GBK" panose="03000509000000000000" charset="-122"/>
            </a:endParaRPr>
          </a:p>
        </p:txBody>
      </p:sp>
      <p:sp>
        <p:nvSpPr>
          <p:cNvPr id="57" name="文本框 56" title=""/>
          <p:cNvSpPr txBox="1"/>
          <p:nvPr>
            <p:custDataLst>
              <p:tags r:id="rId5"/>
            </p:custDataLst>
          </p:nvPr>
        </p:nvSpPr>
        <p:spPr>
          <a:xfrm>
            <a:off x="166370" y="4868545"/>
            <a:ext cx="11859260" cy="1674495"/>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40000"/>
              </a:lnSpc>
              <a:spcBef>
                <a:spcPct val="0"/>
              </a:spcBef>
              <a:spcAft>
                <a:spcPct val="0"/>
              </a:spcAft>
            </a:pP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【解析】</a:t>
            </a:r>
            <a:r>
              <a:rPr sz="2400" b="1">
                <a:solidFill>
                  <a:srgbClr val="FF0000"/>
                </a:solidFill>
                <a:latin typeface="方正楷体_GBK" panose="03000509000000000000" charset="-122"/>
                <a:ea typeface="方正楷体_GBK" panose="03000509000000000000" charset="-122"/>
                <a:cs typeface="方正楷体_GBK" panose="03000509000000000000" charset="-122"/>
              </a:rPr>
              <a:t>1．由右图可知，小明位于珠江路上，</a:t>
            </a:r>
            <a:r>
              <a:rPr sz="2400" b="1">
                <a:solidFill>
                  <a:srgbClr val="0070C0"/>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结合图中方位图例“↓N”可知该位置的西侧是恒山路</a:t>
            </a:r>
            <a:r>
              <a:rPr sz="2400" b="1">
                <a:solidFill>
                  <a:srgbClr val="FF0000"/>
                </a:solidFill>
                <a:latin typeface="方正楷体_GBK" panose="03000509000000000000" charset="-122"/>
                <a:ea typeface="方正楷体_GBK" panose="03000509000000000000" charset="-122"/>
                <a:cs typeface="方正楷体_GBK" panose="03000509000000000000" charset="-122"/>
              </a:rPr>
              <a:t>，东侧是泰山路，南方是长江路，故可知其位置应位于③地，C正确，ABD错误。故选C。</a:t>
            </a:r>
            <a:endParaRPr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58" name="文本框 57" title=""/>
          <p:cNvSpPr txBox="1"/>
          <p:nvPr>
            <p:custDataLst>
              <p:tags r:id="rId6"/>
            </p:custDataLst>
          </p:nvPr>
        </p:nvSpPr>
        <p:spPr>
          <a:xfrm>
            <a:off x="652145" y="3217545"/>
            <a:ext cx="464185" cy="447675"/>
          </a:xfrm>
          <a:prstGeom prst="rect">
            <a:avLst/>
          </a:prstGeom>
          <a:noFill/>
        </p:spPr>
        <p:txBody>
          <a:bodyPr wrap="square" rtlCol="0">
            <a:noAutofit/>
          </a:bodyPr>
          <a:lstStyle/>
          <a:p>
            <a:pPr algn="ctr"/>
            <a:r>
              <a:rPr lang="en-US" altLang="zh-CN" sz="2800" b="1">
                <a:solidFill>
                  <a:srgbClr val="FF0000"/>
                </a:solidFill>
                <a:ea typeface="方正黑体_GBK" panose="03000509000000000000" charset="-122"/>
                <a:cs typeface="+mn-lt"/>
              </a:rPr>
              <a:t>C</a:t>
            </a:r>
            <a:endParaRPr lang="en-US" altLang="zh-CN" sz="2800" b="1">
              <a:solidFill>
                <a:srgbClr val="FF0000"/>
              </a:solidFill>
              <a:ea typeface="方正黑体_GBK" panose="03000509000000000000" charset="-122"/>
              <a:cs typeface="+mn-lt"/>
            </a:endParaRPr>
          </a:p>
        </p:txBody>
      </p:sp>
      <p:pic>
        <p:nvPicPr>
          <p:cNvPr id="2" name="图片 3" title=""/>
          <p:cNvPicPr>
            <a:picLocks noChangeAspect="1"/>
          </p:cNvPicPr>
          <p:nvPr>
            <p:custDataLst>
              <p:tags r:id="rId8"/>
            </p:custDataLst>
          </p:nvPr>
        </p:nvPicPr>
        <p:blipFill>
          <a:blip r:embed="rId7"/>
          <a:stretch>
            <a:fillRect/>
          </a:stretch>
        </p:blipFill>
        <p:spPr>
          <a:xfrm>
            <a:off x="6762115" y="1880870"/>
            <a:ext cx="5110480" cy="2600325"/>
          </a:xfrm>
          <a:prstGeom prst="rect">
            <a:avLst/>
          </a:prstGeom>
        </p:spPr>
      </p:pic>
      <p:sp>
        <p:nvSpPr>
          <p:cNvPr id="5" name="矩形 4" title=""/>
          <p:cNvSpPr/>
          <p:nvPr>
            <p:custDataLst>
              <p:tags r:id="rId9"/>
            </p:custDataLst>
          </p:nvPr>
        </p:nvSpPr>
        <p:spPr>
          <a:xfrm>
            <a:off x="9249410" y="2070100"/>
            <a:ext cx="1642745" cy="71120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title=""/>
          <p:cNvSpPr/>
          <p:nvPr>
            <p:custDataLst>
              <p:tags r:id="rId10"/>
            </p:custDataLst>
          </p:nvPr>
        </p:nvSpPr>
        <p:spPr>
          <a:xfrm>
            <a:off x="7345045" y="3665220"/>
            <a:ext cx="976630" cy="28384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文本框 25" title=""/>
          <p:cNvSpPr txBox="1"/>
          <p:nvPr>
            <p:custDataLst>
              <p:tags r:id="rId11"/>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4" name="文本框 13" title=""/>
          <p:cNvSpPr txBox="1"/>
          <p:nvPr>
            <p:custDataLst>
              <p:tags r:id="rId12"/>
            </p:custDataLst>
          </p:nvPr>
        </p:nvSpPr>
        <p:spPr>
          <a:xfrm>
            <a:off x="42545" y="527050"/>
            <a:ext cx="589661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地图三要素——</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考法01 方向的判读</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par>
                          <p:cTn id="11" fill="hold" nodeType="afterGroup">
                            <p:stCondLst>
                              <p:cond delay="1"/>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 grpId="0" animBg="1"/>
      <p:bldP spid="6" grpId="0" animBg="1"/>
    </p:bldLst>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55" name="文本框 54" title=""/>
          <p:cNvSpPr txBox="1"/>
          <p:nvPr>
            <p:custDataLst>
              <p:tags r:id="rId3"/>
            </p:custDataLst>
          </p:nvPr>
        </p:nvSpPr>
        <p:spPr>
          <a:xfrm>
            <a:off x="92393" y="950595"/>
            <a:ext cx="12007215" cy="1950720"/>
          </a:xfrm>
          <a:prstGeom prst="rect">
            <a:avLst/>
          </a:prstGeom>
        </p:spPr>
        <p:txBody>
          <a:bodyPr wrap="square">
            <a:spAutoFit/>
          </a:bodyPr>
          <a:lstStyle/>
          <a:p>
            <a:pPr marL="0" indent="355600" algn="l" defTabSz="266700" fontAlgn="ctr">
              <a:lnSpc>
                <a:spcPct val="110000"/>
              </a:lnSpc>
              <a:spcBef>
                <a:spcPct val="0"/>
              </a:spcBef>
              <a:spcAft>
                <a:spcPct val="0"/>
              </a:spcAft>
            </a:pPr>
            <a:r>
              <a:rPr lang="zh-CN" altLang="en-US" sz="2000" b="1">
                <a:solidFill>
                  <a:srgbClr val="0070C0"/>
                </a:solidFill>
                <a:latin typeface="楷体" panose="02010609060101010101" charset="-122"/>
                <a:ea typeface="楷体" panose="02010609060101010101" charset="-122"/>
                <a:cs typeface="楷体" panose="02010609060101010101" charset="-122"/>
              </a:rPr>
              <a:t>（2025·湖北·三模）</a:t>
            </a:r>
            <a:r>
              <a:rPr lang="zh-CN" altLang="en-US" sz="2200" b="1">
                <a:latin typeface="方正楷体_GBK" panose="03000509000000000000" charset="-122"/>
                <a:ea typeface="方正楷体_GBK" panose="03000509000000000000" charset="-122"/>
                <a:cs typeface="方正楷体_GBK" panose="03000509000000000000" charset="-122"/>
              </a:rPr>
              <a:t>北斗七星由天枢、天璇、天玑、天权、玉衡、开阳、瑶光七颗星组成。由“天璇”连接“天枢”后，再延长“天璇”与“天枢”距离的五倍，便可找到北极星。中国台湾省某渔船在台湾岛(25°N，121°E)以东的太平洋海域捕鱼过程中遇到了风暴，通信和相关设备全部损毁，无法确定航行方向及渔船的位置，在海面上漂泊了几天。天气放晴后，有船员手绘了北京时间17：00的夜空景观。据此完成下面小题。</a:t>
            </a:r>
            <a:endParaRPr lang="zh-CN" altLang="en-US" sz="2200" b="1">
              <a:latin typeface="方正楷体_GBK" panose="03000509000000000000" charset="-122"/>
              <a:ea typeface="方正楷体_GBK" panose="03000509000000000000" charset="-122"/>
              <a:cs typeface="方正楷体_GBK" panose="03000509000000000000" charset="-122"/>
            </a:endParaRPr>
          </a:p>
        </p:txBody>
      </p:sp>
      <p:sp>
        <p:nvSpPr>
          <p:cNvPr id="56" name="文本框 55" title=""/>
          <p:cNvSpPr txBox="1"/>
          <p:nvPr>
            <p:custDataLst>
              <p:tags r:id="rId4"/>
            </p:custDataLst>
          </p:nvPr>
        </p:nvSpPr>
        <p:spPr>
          <a:xfrm>
            <a:off x="220980" y="2973705"/>
            <a:ext cx="8606790" cy="1309370"/>
          </a:xfrm>
          <a:prstGeom prst="rect">
            <a:avLst/>
          </a:prstGeom>
        </p:spPr>
        <p:txBody>
          <a:bodyPr>
            <a:noAutofit/>
          </a:bodyPr>
          <a:lstStyle/>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2．在船头的“米”字形图案上，正北方位的箭头应标注在（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A．①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B．②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C．③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D．④</a:t>
            </a:r>
            <a:endParaRPr sz="2400" b="1">
              <a:latin typeface="方正黑体_GBK" panose="03000509000000000000" charset="-122"/>
              <a:ea typeface="方正黑体_GBK" panose="03000509000000000000" charset="-122"/>
              <a:cs typeface="方正黑体_GBK" panose="03000509000000000000" charset="-122"/>
            </a:endParaRPr>
          </a:p>
        </p:txBody>
      </p:sp>
      <p:sp>
        <p:nvSpPr>
          <p:cNvPr id="57" name="文本框 56" title=""/>
          <p:cNvSpPr txBox="1"/>
          <p:nvPr>
            <p:custDataLst>
              <p:tags r:id="rId5"/>
            </p:custDataLst>
          </p:nvPr>
        </p:nvSpPr>
        <p:spPr>
          <a:xfrm>
            <a:off x="179070" y="4811395"/>
            <a:ext cx="8537575" cy="1634490"/>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10000"/>
              </a:lnSpc>
              <a:spcBef>
                <a:spcPct val="0"/>
              </a:spcBef>
              <a:spcAft>
                <a:spcPct val="0"/>
              </a:spcAft>
            </a:pPr>
            <a:r>
              <a:rPr lang="zh-CN" altLang="en-US" sz="2200" b="1">
                <a:solidFill>
                  <a:srgbClr val="FF0000"/>
                </a:solidFill>
                <a:latin typeface="方正楷体_GBK" panose="03000509000000000000" charset="-122"/>
                <a:ea typeface="方正楷体_GBK" panose="03000509000000000000" charset="-122"/>
                <a:cs typeface="方正楷体_GBK" panose="03000509000000000000" charset="-122"/>
              </a:rPr>
              <a:t>【解析】</a:t>
            </a:r>
            <a:r>
              <a:rPr sz="2200" b="1">
                <a:solidFill>
                  <a:srgbClr val="FF0000"/>
                </a:solidFill>
                <a:latin typeface="方正楷体_GBK" panose="03000509000000000000" charset="-122"/>
                <a:ea typeface="方正楷体_GBK" panose="03000509000000000000" charset="-122"/>
                <a:cs typeface="方正楷体_GBK" panose="03000509000000000000" charset="-122"/>
              </a:rPr>
              <a:t>2．</a:t>
            </a:r>
            <a:r>
              <a:rPr sz="2200" b="1">
                <a:solidFill>
                  <a:srgbClr val="0070C0"/>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由“天璇”连接“天枢”后，再延长“天璇”与“天枢”距离的五倍，便可找到北极星</a:t>
            </a:r>
            <a:r>
              <a:rPr sz="2200" b="1">
                <a:solidFill>
                  <a:srgbClr val="FF0000"/>
                </a:solidFill>
                <a:latin typeface="方正楷体_GBK" panose="03000509000000000000" charset="-122"/>
                <a:ea typeface="方正楷体_GBK" panose="03000509000000000000" charset="-122"/>
                <a:cs typeface="方正楷体_GBK" panose="03000509000000000000" charset="-122"/>
              </a:rPr>
              <a:t>，由图可知，此时北极星位于面向船头方向的左前方，故应将正北方位标注在②方向，B项正确；①、③、④标注的正北方位与北极星的方向不一致，ACD错误。故选B。</a:t>
            </a:r>
            <a:endParaRPr sz="22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58" name="文本框 57" title=""/>
          <p:cNvSpPr txBox="1"/>
          <p:nvPr>
            <p:custDataLst>
              <p:tags r:id="rId6"/>
            </p:custDataLst>
          </p:nvPr>
        </p:nvSpPr>
        <p:spPr>
          <a:xfrm>
            <a:off x="8343265" y="3087370"/>
            <a:ext cx="464185" cy="447675"/>
          </a:xfrm>
          <a:prstGeom prst="rect">
            <a:avLst/>
          </a:prstGeom>
          <a:noFill/>
        </p:spPr>
        <p:txBody>
          <a:bodyPr wrap="square" rtlCol="0">
            <a:noAutofit/>
          </a:bodyPr>
          <a:lstStyle/>
          <a:p>
            <a:pPr algn="ctr"/>
            <a:r>
              <a:rPr lang="en-US" altLang="zh-CN" sz="2800" b="1">
                <a:solidFill>
                  <a:srgbClr val="FF0000"/>
                </a:solidFill>
                <a:ea typeface="方正黑体_GBK" panose="03000509000000000000" charset="-122"/>
                <a:cs typeface="+mn-lt"/>
              </a:rPr>
              <a:t>B</a:t>
            </a:r>
            <a:endParaRPr lang="en-US" altLang="zh-CN" sz="2800" b="1">
              <a:solidFill>
                <a:srgbClr val="FF0000"/>
              </a:solidFill>
              <a:ea typeface="方正黑体_GBK" panose="03000509000000000000" charset="-122"/>
              <a:cs typeface="+mn-lt"/>
            </a:endParaRPr>
          </a:p>
        </p:txBody>
      </p:sp>
      <p:pic>
        <p:nvPicPr>
          <p:cNvPr id="2" name="图片 4" title=""/>
          <p:cNvPicPr>
            <a:picLocks noChangeAspect="1"/>
          </p:cNvPicPr>
          <p:nvPr>
            <p:custDataLst>
              <p:tags r:id="rId8"/>
            </p:custDataLst>
          </p:nvPr>
        </p:nvPicPr>
        <p:blipFill>
          <a:blip r:embed="rId7"/>
          <a:stretch>
            <a:fillRect/>
          </a:stretch>
        </p:blipFill>
        <p:spPr>
          <a:xfrm>
            <a:off x="9041765" y="2517140"/>
            <a:ext cx="2991485" cy="3986530"/>
          </a:xfrm>
          <a:prstGeom prst="rect">
            <a:avLst/>
          </a:prstGeom>
        </p:spPr>
      </p:pic>
      <p:sp>
        <p:nvSpPr>
          <p:cNvPr id="6" name="矩形 5" title=""/>
          <p:cNvSpPr/>
          <p:nvPr>
            <p:custDataLst>
              <p:tags r:id="rId9"/>
            </p:custDataLst>
          </p:nvPr>
        </p:nvSpPr>
        <p:spPr>
          <a:xfrm>
            <a:off x="128905" y="1360805"/>
            <a:ext cx="10852150" cy="36830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title=""/>
          <p:cNvSpPr/>
          <p:nvPr>
            <p:custDataLst>
              <p:tags r:id="rId10"/>
            </p:custDataLst>
          </p:nvPr>
        </p:nvSpPr>
        <p:spPr>
          <a:xfrm>
            <a:off x="4725670" y="3165475"/>
            <a:ext cx="1221105" cy="35242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8" name="直接连接符 7" title=""/>
          <p:cNvCxnSpPr/>
          <p:nvPr>
            <p:custDataLst>
              <p:tags r:id="rId11"/>
            </p:custDataLst>
          </p:nvPr>
        </p:nvCxnSpPr>
        <p:spPr>
          <a:xfrm flipH="1">
            <a:off x="9204960" y="3620135"/>
            <a:ext cx="960755" cy="1432560"/>
          </a:xfrm>
          <a:prstGeom prst="line">
            <a:avLst/>
          </a:prstGeom>
          <a:ln>
            <a:solidFill>
              <a:srgbClr val="FF0000"/>
            </a:solidFill>
          </a:ln>
        </p:spPr>
        <p:style>
          <a:lnRef idx="2">
            <a:schemeClr val="accent1"/>
          </a:lnRef>
          <a:fillRef idx="0">
            <a:srgbClr val="FFFFFF"/>
          </a:fillRef>
          <a:effectRef idx="0">
            <a:srgbClr val="FFFFFF"/>
          </a:effectRef>
          <a:fontRef idx="minor">
            <a:schemeClr val="tx1"/>
          </a:fontRef>
        </p:style>
      </p:cxnSp>
      <p:pic>
        <p:nvPicPr>
          <p:cNvPr id="10" name="图片 9" title=""/>
          <p:cNvPicPr>
            <a:picLocks noChangeAspect="1"/>
          </p:cNvPicPr>
          <p:nvPr>
            <p:custDataLst>
              <p:tags r:id="rId14"/>
            </p:custDataLst>
          </p:nvPr>
        </p:nvPicPr>
        <p:blipFill>
          <a:blip r:embed="rId12">
            <a:extLst>
              <a:ext uri="{96DAC541-7B7A-43D3-8B79-37D633B846F1}">
                <asvg:svgBlip xmlns:asvg="http://schemas.microsoft.com/office/drawing/2016/SVG/main" r:embed="rId13"/>
              </a:ext>
            </a:extLst>
          </a:blip>
          <a:stretch>
            <a:fillRect/>
          </a:stretch>
        </p:blipFill>
        <p:spPr>
          <a:xfrm>
            <a:off x="8969375" y="4808855"/>
            <a:ext cx="457200" cy="457200"/>
          </a:xfrm>
          <a:prstGeom prst="rect">
            <a:avLst/>
          </a:prstGeom>
        </p:spPr>
      </p:pic>
      <p:sp>
        <p:nvSpPr>
          <p:cNvPr id="26" name="文本框 25" title=""/>
          <p:cNvSpPr txBox="1"/>
          <p:nvPr>
            <p:custDataLst>
              <p:tags r:id="rId15"/>
            </p:custDataLst>
          </p:nvPr>
        </p:nvSpPr>
        <p:spPr>
          <a:xfrm>
            <a:off x="1169035" y="-60960"/>
            <a:ext cx="4883785" cy="533400"/>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4" name="文本框 13" title=""/>
          <p:cNvSpPr txBox="1"/>
          <p:nvPr>
            <p:custDataLst>
              <p:tags r:id="rId16"/>
            </p:custDataLst>
          </p:nvPr>
        </p:nvSpPr>
        <p:spPr>
          <a:xfrm>
            <a:off x="42545" y="527050"/>
            <a:ext cx="601408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地图三要素——</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考法01 方向的判读</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nodeType="afterGroup">
                            <p:stCondLst>
                              <p:cond delay="1"/>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6" grpId="0" animBg="1"/>
      <p:bldP spid="7" grpId="0" animBg="1"/>
    </p:bldLst>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55" name="文本框 54" title=""/>
          <p:cNvSpPr txBox="1"/>
          <p:nvPr>
            <p:custDataLst>
              <p:tags r:id="rId3"/>
            </p:custDataLst>
          </p:nvPr>
        </p:nvSpPr>
        <p:spPr>
          <a:xfrm>
            <a:off x="221615" y="950595"/>
            <a:ext cx="11748770" cy="977265"/>
          </a:xfrm>
          <a:prstGeom prst="rect">
            <a:avLst/>
          </a:prstGeom>
        </p:spPr>
        <p:txBody>
          <a:bodyPr wrap="square">
            <a:spAutoFit/>
          </a:bodyPr>
          <a:lstStyle/>
          <a:p>
            <a:pPr marL="0" indent="355600" algn="l" defTabSz="266700" fontAlgn="ctr">
              <a:lnSpc>
                <a:spcPct val="120000"/>
              </a:lnSpc>
              <a:spcBef>
                <a:spcPct val="0"/>
              </a:spcBef>
              <a:spcAft>
                <a:spcPct val="0"/>
              </a:spcAft>
            </a:pPr>
            <a:r>
              <a:rPr lang="zh-CN" altLang="en-US" sz="2400" b="1">
                <a:solidFill>
                  <a:srgbClr val="0070C0"/>
                </a:solidFill>
                <a:latin typeface="方正楷体_GBK" panose="03000509000000000000" charset="-122"/>
                <a:ea typeface="方正楷体_GBK" panose="03000509000000000000" charset="-122"/>
                <a:cs typeface="方正楷体_GBK" panose="03000509000000000000" charset="-122"/>
              </a:rPr>
              <a:t>（2025·江苏南通·月考）</a:t>
            </a:r>
            <a:r>
              <a:rPr lang="zh-CN" altLang="en-US" sz="2400" b="1">
                <a:latin typeface="方正楷体_GBK" panose="03000509000000000000" charset="-122"/>
                <a:ea typeface="方正楷体_GBK" panose="03000509000000000000" charset="-122"/>
                <a:cs typeface="方正楷体_GBK" panose="03000509000000000000" charset="-122"/>
              </a:rPr>
              <a:t>下图为小明同学所在学校到火车站周边的道路交通图。读图完成下面小题。</a:t>
            </a:r>
            <a:endParaRPr lang="zh-CN" altLang="en-US" sz="2400" b="1">
              <a:latin typeface="方正楷体_GBK" panose="03000509000000000000" charset="-122"/>
              <a:ea typeface="方正楷体_GBK" panose="03000509000000000000" charset="-122"/>
              <a:cs typeface="方正楷体_GBK" panose="03000509000000000000" charset="-122"/>
            </a:endParaRPr>
          </a:p>
        </p:txBody>
      </p:sp>
      <p:sp>
        <p:nvSpPr>
          <p:cNvPr id="56" name="文本框 55" title=""/>
          <p:cNvSpPr txBox="1"/>
          <p:nvPr>
            <p:custDataLst>
              <p:tags r:id="rId4"/>
            </p:custDataLst>
          </p:nvPr>
        </p:nvSpPr>
        <p:spPr>
          <a:xfrm>
            <a:off x="306070" y="2040890"/>
            <a:ext cx="5985510" cy="2407285"/>
          </a:xfrm>
          <a:prstGeom prst="rect">
            <a:avLst/>
          </a:prstGeom>
        </p:spPr>
        <p:txBody>
          <a:bodyPr>
            <a:noAutofit/>
          </a:bodyPr>
          <a:lstStyle/>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3．左图中珠江路实际长度为3000米，若图上距离为5厘米，则该图比例尺为（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 ）</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A．1:</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10000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B．1:</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30000	</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C．1</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60000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D．1</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90000</a:t>
            </a:r>
            <a:endParaRPr sz="2400" b="1">
              <a:latin typeface="方正黑体_GBK" panose="03000509000000000000" charset="-122"/>
              <a:ea typeface="方正黑体_GBK" panose="03000509000000000000" charset="-122"/>
              <a:cs typeface="方正黑体_GBK" panose="03000509000000000000" charset="-122"/>
            </a:endParaRPr>
          </a:p>
        </p:txBody>
      </p:sp>
      <p:sp>
        <p:nvSpPr>
          <p:cNvPr id="57" name="文本框 56" title=""/>
          <p:cNvSpPr txBox="1"/>
          <p:nvPr>
            <p:custDataLst>
              <p:tags r:id="rId5"/>
            </p:custDataLst>
          </p:nvPr>
        </p:nvSpPr>
        <p:spPr>
          <a:xfrm>
            <a:off x="243840" y="4868545"/>
            <a:ext cx="11704320" cy="1160780"/>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50000"/>
              </a:lnSpc>
              <a:spcBef>
                <a:spcPct val="0"/>
              </a:spcBef>
              <a:spcAft>
                <a:spcPct val="0"/>
              </a:spcAft>
            </a:pP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【解析】</a:t>
            </a:r>
            <a:r>
              <a:rPr sz="2400" b="1">
                <a:solidFill>
                  <a:srgbClr val="FF0000"/>
                </a:solidFill>
                <a:latin typeface="方正楷体_GBK" panose="03000509000000000000" charset="-122"/>
                <a:ea typeface="方正楷体_GBK" panose="03000509000000000000" charset="-122"/>
                <a:cs typeface="方正楷体_GBK" panose="03000509000000000000" charset="-122"/>
              </a:rPr>
              <a:t>3．珠江路</a:t>
            </a:r>
            <a:r>
              <a:rPr sz="2400" b="1">
                <a:solidFill>
                  <a:srgbClr val="0070C0"/>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实际长度为3000米（300000厘米），图上距离为5厘米</a:t>
            </a:r>
            <a:r>
              <a:rPr sz="2400" b="1">
                <a:solidFill>
                  <a:srgbClr val="FF0000"/>
                </a:solidFill>
                <a:latin typeface="方正楷体_GBK" panose="03000509000000000000" charset="-122"/>
                <a:ea typeface="方正楷体_GBK" panose="03000509000000000000" charset="-122"/>
                <a:cs typeface="方正楷体_GBK" panose="03000509000000000000" charset="-122"/>
              </a:rPr>
              <a:t>，根据比例尺的定义可知，比例尺＝5/300000＝1：60000，C正确，ABD错误。故选C。</a:t>
            </a:r>
            <a:endParaRPr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58" name="文本框 57" title=""/>
          <p:cNvSpPr txBox="1"/>
          <p:nvPr>
            <p:custDataLst>
              <p:tags r:id="rId6"/>
            </p:custDataLst>
          </p:nvPr>
        </p:nvSpPr>
        <p:spPr>
          <a:xfrm>
            <a:off x="5188585" y="2702560"/>
            <a:ext cx="464185" cy="447675"/>
          </a:xfrm>
          <a:prstGeom prst="rect">
            <a:avLst/>
          </a:prstGeom>
          <a:noFill/>
        </p:spPr>
        <p:txBody>
          <a:bodyPr wrap="square" rtlCol="0">
            <a:noAutofit/>
          </a:bodyPr>
          <a:lstStyle/>
          <a:p>
            <a:r>
              <a:rPr lang="en-US" altLang="zh-CN" sz="2800" b="1">
                <a:solidFill>
                  <a:srgbClr val="FF0000"/>
                </a:solidFill>
                <a:ea typeface="方正黑体_GBK" panose="03000509000000000000" charset="-122"/>
                <a:cs typeface="+mn-lt"/>
              </a:rPr>
              <a:t>C</a:t>
            </a:r>
            <a:endParaRPr lang="en-US" altLang="zh-CN" sz="2800" b="1">
              <a:solidFill>
                <a:srgbClr val="FF0000"/>
              </a:solidFill>
              <a:ea typeface="方正黑体_GBK" panose="03000509000000000000" charset="-122"/>
              <a:cs typeface="+mn-lt"/>
            </a:endParaRPr>
          </a:p>
        </p:txBody>
      </p:sp>
      <p:pic>
        <p:nvPicPr>
          <p:cNvPr id="5" name="图片 5" title=""/>
          <p:cNvPicPr>
            <a:picLocks noChangeAspect="1"/>
          </p:cNvPicPr>
          <p:nvPr>
            <p:custDataLst>
              <p:tags r:id="rId8"/>
            </p:custDataLst>
          </p:nvPr>
        </p:nvPicPr>
        <p:blipFill>
          <a:blip r:embed="rId7"/>
          <a:stretch>
            <a:fillRect/>
          </a:stretch>
        </p:blipFill>
        <p:spPr>
          <a:xfrm>
            <a:off x="6255385" y="1727835"/>
            <a:ext cx="5623560" cy="2720340"/>
          </a:xfrm>
          <a:prstGeom prst="rect">
            <a:avLst/>
          </a:prstGeom>
        </p:spPr>
      </p:pic>
      <p:sp>
        <p:nvSpPr>
          <p:cNvPr id="6" name="矩形 5" title=""/>
          <p:cNvSpPr/>
          <p:nvPr>
            <p:custDataLst>
              <p:tags r:id="rId9"/>
            </p:custDataLst>
          </p:nvPr>
        </p:nvSpPr>
        <p:spPr>
          <a:xfrm>
            <a:off x="2685415" y="2174240"/>
            <a:ext cx="2686050" cy="45529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title=""/>
          <p:cNvSpPr/>
          <p:nvPr>
            <p:custDataLst>
              <p:tags r:id="rId10"/>
            </p:custDataLst>
          </p:nvPr>
        </p:nvSpPr>
        <p:spPr>
          <a:xfrm>
            <a:off x="1623695" y="2737485"/>
            <a:ext cx="784860" cy="45529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文本框 25" title=""/>
          <p:cNvSpPr txBox="1"/>
          <p:nvPr>
            <p:custDataLst>
              <p:tags r:id="rId11"/>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4" name="文本框 13" title=""/>
          <p:cNvSpPr txBox="1"/>
          <p:nvPr>
            <p:custDataLst>
              <p:tags r:id="rId12"/>
            </p:custDataLst>
          </p:nvPr>
        </p:nvSpPr>
        <p:spPr>
          <a:xfrm>
            <a:off x="42545" y="527050"/>
            <a:ext cx="589661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地图三要素——</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考法02 比例尺应用</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6" grpId="0" animBg="1"/>
      <p:bldP spid="7" grpId="0" animBg="1"/>
    </p:bldLst>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55" name="文本框 54" title=""/>
          <p:cNvSpPr txBox="1"/>
          <p:nvPr>
            <p:custDataLst>
              <p:tags r:id="rId3"/>
            </p:custDataLst>
          </p:nvPr>
        </p:nvSpPr>
        <p:spPr>
          <a:xfrm>
            <a:off x="195898" y="948055"/>
            <a:ext cx="11800205" cy="977265"/>
          </a:xfrm>
          <a:prstGeom prst="rect">
            <a:avLst/>
          </a:prstGeom>
        </p:spPr>
        <p:txBody>
          <a:bodyPr wrap="square">
            <a:spAutoFit/>
          </a:bodyPr>
          <a:lstStyle/>
          <a:p>
            <a:pPr marL="0" indent="355600" algn="l" defTabSz="266700" fontAlgn="ctr">
              <a:lnSpc>
                <a:spcPct val="120000"/>
              </a:lnSpc>
              <a:spcBef>
                <a:spcPct val="0"/>
              </a:spcBef>
              <a:spcAft>
                <a:spcPct val="0"/>
              </a:spcAft>
            </a:pPr>
            <a:r>
              <a:rPr lang="zh-CN" altLang="en-US" sz="2400" b="1">
                <a:solidFill>
                  <a:srgbClr val="0070C0"/>
                </a:solidFill>
                <a:latin typeface="方正楷体_GBK" panose="03000509000000000000" charset="-122"/>
                <a:ea typeface="方正楷体_GBK" panose="03000509000000000000" charset="-122"/>
                <a:cs typeface="方正楷体_GBK" panose="03000509000000000000" charset="-122"/>
              </a:rPr>
              <a:t>（2025·河北衡水·期末）</a:t>
            </a:r>
            <a:r>
              <a:rPr lang="zh-CN" altLang="en-US" sz="2400" b="1">
                <a:latin typeface="方正楷体_GBK" panose="03000509000000000000" charset="-122"/>
                <a:ea typeface="方正楷体_GBK" panose="03000509000000000000" charset="-122"/>
                <a:cs typeface="方正楷体_GBK" panose="03000509000000000000" charset="-122"/>
              </a:rPr>
              <a:t>钓鱼岛及其附属岛屿自古以来就是中国的神圣领土，有史为凭、有法为据。读钓鱼岛及其附属岛屿示意图（下图），完成下面小题。</a:t>
            </a:r>
            <a:endParaRPr lang="zh-CN" altLang="en-US" sz="2400" b="1">
              <a:latin typeface="方正楷体_GBK" panose="03000509000000000000" charset="-122"/>
              <a:ea typeface="方正楷体_GBK" panose="03000509000000000000" charset="-122"/>
              <a:cs typeface="方正楷体_GBK" panose="03000509000000000000" charset="-122"/>
            </a:endParaRPr>
          </a:p>
        </p:txBody>
      </p:sp>
      <p:sp>
        <p:nvSpPr>
          <p:cNvPr id="56" name="文本框 55" title=""/>
          <p:cNvSpPr txBox="1"/>
          <p:nvPr>
            <p:custDataLst>
              <p:tags r:id="rId4"/>
            </p:custDataLst>
          </p:nvPr>
        </p:nvSpPr>
        <p:spPr>
          <a:xfrm>
            <a:off x="306070" y="1877695"/>
            <a:ext cx="5024755" cy="2941955"/>
          </a:xfrm>
          <a:prstGeom prst="rect">
            <a:avLst/>
          </a:prstGeom>
        </p:spPr>
        <p:txBody>
          <a:bodyPr>
            <a:noAutofit/>
          </a:bodyPr>
          <a:lstStyle/>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4．与甲图相比，乙图（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 ）</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A．比例尺较大，表示的范围较小B．比例尺较小，表示的范围较小</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C．比例尺较小，表示的范围较大D．比例尺较大，表示的范围较大</a:t>
            </a:r>
            <a:endParaRPr sz="2400" b="1">
              <a:latin typeface="方正黑体_GBK" panose="03000509000000000000" charset="-122"/>
              <a:ea typeface="方正黑体_GBK" panose="03000509000000000000" charset="-122"/>
              <a:cs typeface="方正黑体_GBK" panose="03000509000000000000" charset="-122"/>
            </a:endParaRPr>
          </a:p>
        </p:txBody>
      </p:sp>
      <p:sp>
        <p:nvSpPr>
          <p:cNvPr id="57" name="文本框 56" title=""/>
          <p:cNvSpPr txBox="1"/>
          <p:nvPr>
            <p:custDataLst>
              <p:tags r:id="rId5"/>
            </p:custDataLst>
          </p:nvPr>
        </p:nvSpPr>
        <p:spPr>
          <a:xfrm>
            <a:off x="227330" y="5278755"/>
            <a:ext cx="11737340" cy="1167765"/>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50000"/>
              </a:lnSpc>
              <a:spcBef>
                <a:spcPct val="0"/>
              </a:spcBef>
              <a:spcAft>
                <a:spcPct val="0"/>
              </a:spcAft>
            </a:pP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【解析】</a:t>
            </a:r>
            <a:r>
              <a:rPr sz="2400" b="1">
                <a:solidFill>
                  <a:srgbClr val="FF0000"/>
                </a:solidFill>
                <a:latin typeface="方正楷体_GBK" panose="03000509000000000000" charset="-122"/>
                <a:ea typeface="方正楷体_GBK" panose="03000509000000000000" charset="-122"/>
                <a:cs typeface="方正楷体_GBK" panose="03000509000000000000" charset="-122"/>
              </a:rPr>
              <a:t>4．读图可知，与甲图相比，乙图经纬度跨度大于甲图，故表示的范围大，甲乙两图的</a:t>
            </a:r>
            <a:r>
              <a:rPr sz="2400" b="1">
                <a:solidFill>
                  <a:srgbClr val="0070C0"/>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图幅相同，则范围越大，所使用的比例尺越小</a:t>
            </a:r>
            <a:r>
              <a:rPr sz="2400" b="1">
                <a:solidFill>
                  <a:srgbClr val="FF0000"/>
                </a:solidFill>
                <a:latin typeface="方正楷体_GBK" panose="03000509000000000000" charset="-122"/>
                <a:ea typeface="方正楷体_GBK" panose="03000509000000000000" charset="-122"/>
                <a:cs typeface="方正楷体_GBK" panose="03000509000000000000" charset="-122"/>
              </a:rPr>
              <a:t>，C正确，ABD错误；故选C。</a:t>
            </a:r>
            <a:endParaRPr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58" name="文本框 57" title=""/>
          <p:cNvSpPr txBox="1"/>
          <p:nvPr>
            <p:custDataLst>
              <p:tags r:id="rId6"/>
            </p:custDataLst>
          </p:nvPr>
        </p:nvSpPr>
        <p:spPr>
          <a:xfrm>
            <a:off x="3625850" y="1996440"/>
            <a:ext cx="464185" cy="447675"/>
          </a:xfrm>
          <a:prstGeom prst="rect">
            <a:avLst/>
          </a:prstGeom>
          <a:noFill/>
        </p:spPr>
        <p:txBody>
          <a:bodyPr wrap="square" rtlCol="0">
            <a:noAutofit/>
          </a:bodyPr>
          <a:lstStyle/>
          <a:p>
            <a:r>
              <a:rPr lang="en-US" altLang="zh-CN" sz="2800" b="1">
                <a:solidFill>
                  <a:srgbClr val="FF0000"/>
                </a:solidFill>
                <a:ea typeface="方正黑体_GBK" panose="03000509000000000000" charset="-122"/>
                <a:cs typeface="+mn-lt"/>
              </a:rPr>
              <a:t>C</a:t>
            </a:r>
            <a:endParaRPr lang="en-US" altLang="zh-CN" sz="2800" b="1">
              <a:solidFill>
                <a:srgbClr val="FF0000"/>
              </a:solidFill>
              <a:ea typeface="方正黑体_GBK" panose="03000509000000000000" charset="-122"/>
              <a:cs typeface="+mn-lt"/>
            </a:endParaRPr>
          </a:p>
        </p:txBody>
      </p:sp>
      <p:pic>
        <p:nvPicPr>
          <p:cNvPr id="100007" name="图片 100007" title=""/>
          <p:cNvPicPr>
            <a:picLocks noChangeAspect="1"/>
          </p:cNvPicPr>
          <p:nvPr>
            <p:custDataLst>
              <p:tags r:id="rId8"/>
            </p:custDataLst>
          </p:nvPr>
        </p:nvPicPr>
        <p:blipFill>
          <a:blip r:embed="rId7"/>
          <a:stretch>
            <a:fillRect/>
          </a:stretch>
        </p:blipFill>
        <p:spPr>
          <a:xfrm>
            <a:off x="5330190" y="2063750"/>
            <a:ext cx="6558280" cy="3067050"/>
          </a:xfrm>
          <a:prstGeom prst="rect">
            <a:avLst/>
          </a:prstGeom>
        </p:spPr>
      </p:pic>
      <p:sp>
        <p:nvSpPr>
          <p:cNvPr id="6" name="矩形 5" title=""/>
          <p:cNvSpPr/>
          <p:nvPr>
            <p:custDataLst>
              <p:tags r:id="rId9"/>
            </p:custDataLst>
          </p:nvPr>
        </p:nvSpPr>
        <p:spPr>
          <a:xfrm>
            <a:off x="6029325" y="1996440"/>
            <a:ext cx="1280160" cy="45529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title=""/>
          <p:cNvSpPr/>
          <p:nvPr>
            <p:custDataLst>
              <p:tags r:id="rId10"/>
            </p:custDataLst>
          </p:nvPr>
        </p:nvSpPr>
        <p:spPr>
          <a:xfrm>
            <a:off x="8013065" y="2649855"/>
            <a:ext cx="506095" cy="108902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title=""/>
          <p:cNvSpPr/>
          <p:nvPr>
            <p:custDataLst>
              <p:tags r:id="rId11"/>
            </p:custDataLst>
          </p:nvPr>
        </p:nvSpPr>
        <p:spPr>
          <a:xfrm>
            <a:off x="9933940" y="2037080"/>
            <a:ext cx="1710690" cy="40322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title=""/>
          <p:cNvSpPr/>
          <p:nvPr>
            <p:custDataLst>
              <p:tags r:id="rId12"/>
            </p:custDataLst>
          </p:nvPr>
        </p:nvSpPr>
        <p:spPr>
          <a:xfrm>
            <a:off x="11455400" y="2930525"/>
            <a:ext cx="454660" cy="147002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文本框 25" title=""/>
          <p:cNvSpPr txBox="1"/>
          <p:nvPr>
            <p:custDataLst>
              <p:tags r:id="rId13"/>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4" name="文本框 13" title=""/>
          <p:cNvSpPr txBox="1"/>
          <p:nvPr>
            <p:custDataLst>
              <p:tags r:id="rId14"/>
            </p:custDataLst>
          </p:nvPr>
        </p:nvSpPr>
        <p:spPr>
          <a:xfrm>
            <a:off x="42545" y="527050"/>
            <a:ext cx="589661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地图三要素——</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考法02 比例尺应用</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6" grpId="0" animBg="1"/>
      <p:bldP spid="2" grpId="0" animBg="1"/>
      <p:bldP spid="5" grpId="0" animBg="1"/>
      <p:bldP spid="7" grpId="0" animBg="1"/>
    </p:bldLst>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55" name="文本框 54" title=""/>
          <p:cNvSpPr txBox="1"/>
          <p:nvPr>
            <p:custDataLst>
              <p:tags r:id="rId3"/>
            </p:custDataLst>
          </p:nvPr>
        </p:nvSpPr>
        <p:spPr>
          <a:xfrm>
            <a:off x="195898" y="950595"/>
            <a:ext cx="11800205" cy="1050290"/>
          </a:xfrm>
          <a:prstGeom prst="rect">
            <a:avLst/>
          </a:prstGeom>
        </p:spPr>
        <p:txBody>
          <a:bodyPr wrap="square">
            <a:spAutoFit/>
          </a:bodyPr>
          <a:lstStyle/>
          <a:p>
            <a:pPr marL="0" indent="355600" algn="l" defTabSz="266700" fontAlgn="ctr">
              <a:lnSpc>
                <a:spcPct val="130000"/>
              </a:lnSpc>
              <a:spcBef>
                <a:spcPct val="0"/>
              </a:spcBef>
              <a:spcAft>
                <a:spcPct val="0"/>
              </a:spcAft>
            </a:pPr>
            <a:r>
              <a:rPr lang="zh-CN" altLang="en-US" sz="2400" b="1">
                <a:solidFill>
                  <a:srgbClr val="0070C0"/>
                </a:solidFill>
                <a:latin typeface="方正楷体_GBK" panose="03000509000000000000" charset="-122"/>
                <a:ea typeface="方正楷体_GBK" panose="03000509000000000000" charset="-122"/>
                <a:cs typeface="方正楷体_GBK" panose="03000509000000000000" charset="-122"/>
              </a:rPr>
              <a:t>（2025·河北衡水·期末）</a:t>
            </a:r>
            <a:r>
              <a:rPr lang="zh-CN" altLang="en-US" sz="2400" b="1">
                <a:latin typeface="方正楷体_GBK" panose="03000509000000000000" charset="-122"/>
                <a:ea typeface="方正楷体_GBK" panose="03000509000000000000" charset="-122"/>
                <a:cs typeface="方正楷体_GBK" panose="03000509000000000000" charset="-122"/>
              </a:rPr>
              <a:t>钓鱼岛及其附属岛屿自古以来就是中国的神圣领土，有史为凭、有法为据。读钓鱼岛及其附属岛屿示意图（下图），完成下面小题。</a:t>
            </a:r>
            <a:endParaRPr lang="zh-CN" altLang="en-US" sz="2400" b="1">
              <a:latin typeface="方正楷体_GBK" panose="03000509000000000000" charset="-122"/>
              <a:ea typeface="方正楷体_GBK" panose="03000509000000000000" charset="-122"/>
              <a:cs typeface="方正楷体_GBK" panose="03000509000000000000" charset="-122"/>
            </a:endParaRPr>
          </a:p>
        </p:txBody>
      </p:sp>
      <p:sp>
        <p:nvSpPr>
          <p:cNvPr id="56" name="文本框 55" title=""/>
          <p:cNvSpPr txBox="1"/>
          <p:nvPr>
            <p:custDataLst>
              <p:tags r:id="rId4"/>
            </p:custDataLst>
          </p:nvPr>
        </p:nvSpPr>
        <p:spPr>
          <a:xfrm>
            <a:off x="262890" y="2194560"/>
            <a:ext cx="5326380" cy="2263140"/>
          </a:xfrm>
          <a:prstGeom prst="rect">
            <a:avLst/>
          </a:prstGeom>
        </p:spPr>
        <p:txBody>
          <a:bodyPr>
            <a:noAutofit/>
          </a:bodyPr>
          <a:lstStyle/>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5．若该图比例尺为1：5000000，则海豚岛与赤尾屿的图上距离约为（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 ）</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A．1.1cm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B．2.2cm	</a:t>
            </a:r>
            <a:endParaRPr sz="24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sz="2400" b="1">
                <a:latin typeface="方正黑体_GBK" panose="03000509000000000000" charset="-122"/>
                <a:ea typeface="方正黑体_GBK" panose="03000509000000000000" charset="-122"/>
                <a:cs typeface="方正黑体_GBK" panose="03000509000000000000" charset="-122"/>
              </a:rPr>
              <a:t>C．3.3cm	</a:t>
            </a:r>
            <a:r>
              <a:rPr lang="en-US" sz="2400" b="1">
                <a:latin typeface="方正黑体_GBK" panose="03000509000000000000" charset="-122"/>
                <a:ea typeface="方正黑体_GBK" panose="03000509000000000000" charset="-122"/>
                <a:cs typeface="方正黑体_GBK" panose="03000509000000000000" charset="-122"/>
              </a:rPr>
              <a:t>          </a:t>
            </a:r>
            <a:r>
              <a:rPr sz="2400" b="1">
                <a:latin typeface="方正黑体_GBK" panose="03000509000000000000" charset="-122"/>
                <a:ea typeface="方正黑体_GBK" panose="03000509000000000000" charset="-122"/>
                <a:cs typeface="方正黑体_GBK" panose="03000509000000000000" charset="-122"/>
              </a:rPr>
              <a:t>D．4.4cm</a:t>
            </a:r>
            <a:endParaRPr sz="2400" b="1">
              <a:latin typeface="方正黑体_GBK" panose="03000509000000000000" charset="-122"/>
              <a:ea typeface="方正黑体_GBK" panose="03000509000000000000" charset="-122"/>
              <a:cs typeface="方正黑体_GBK" panose="03000509000000000000" charset="-122"/>
            </a:endParaRPr>
          </a:p>
        </p:txBody>
      </p:sp>
      <p:sp>
        <p:nvSpPr>
          <p:cNvPr id="57" name="文本框 56" title=""/>
          <p:cNvSpPr txBox="1"/>
          <p:nvPr>
            <p:custDataLst>
              <p:tags r:id="rId5"/>
            </p:custDataLst>
          </p:nvPr>
        </p:nvSpPr>
        <p:spPr>
          <a:xfrm>
            <a:off x="102870" y="5182235"/>
            <a:ext cx="12014835" cy="1353820"/>
          </a:xfrm>
          <a:prstGeom prst="rect">
            <a:avLst/>
          </a:prstGeom>
          <a:solidFill>
            <a:schemeClr val="accent4">
              <a:lumMod val="20000"/>
              <a:lumOff val="80000"/>
            </a:schemeClr>
          </a:solidFill>
          <a:ln>
            <a:solidFill>
              <a:schemeClr val="accent1"/>
            </a:solidFill>
          </a:ln>
        </p:spPr>
        <p:txBody>
          <a:bodyPr>
            <a:noAutofit/>
          </a:bodyPr>
          <a:lstStyle/>
          <a:p>
            <a:pPr marL="0" indent="0" algn="l" defTabSz="266700" fontAlgn="ctr">
              <a:lnSpc>
                <a:spcPct val="120000"/>
              </a:lnSpc>
              <a:spcBef>
                <a:spcPct val="0"/>
              </a:spcBef>
              <a:spcAft>
                <a:spcPct val="0"/>
              </a:spcAft>
            </a:pPr>
            <a:r>
              <a:rPr lang="zh-CN" altLang="en-US" sz="2400" b="1">
                <a:solidFill>
                  <a:srgbClr val="FF0000"/>
                </a:solidFill>
                <a:latin typeface="方正楷体_GBK" panose="03000509000000000000" charset="-122"/>
                <a:ea typeface="方正楷体_GBK" panose="03000509000000000000" charset="-122"/>
                <a:cs typeface="方正楷体_GBK" panose="03000509000000000000" charset="-122"/>
              </a:rPr>
              <a:t>【解析】</a:t>
            </a:r>
            <a:r>
              <a:rPr sz="2400" b="1">
                <a:solidFill>
                  <a:srgbClr val="FF0000"/>
                </a:solidFill>
                <a:latin typeface="方正楷体_GBK" panose="03000509000000000000" charset="-122"/>
                <a:ea typeface="方正楷体_GBK" panose="03000509000000000000" charset="-122"/>
                <a:cs typeface="方正楷体_GBK" panose="03000509000000000000" charset="-122"/>
              </a:rPr>
              <a:t>5．读右图可知，</a:t>
            </a:r>
            <a:r>
              <a:rPr sz="2400" b="1">
                <a:solidFill>
                  <a:srgbClr val="0070C0"/>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海豚岛与赤尾屿纬度差约为1°，大约相差111千米</a:t>
            </a:r>
            <a:r>
              <a:rPr sz="2400" b="1">
                <a:solidFill>
                  <a:srgbClr val="FF0000"/>
                </a:solidFill>
                <a:latin typeface="方正楷体_GBK" panose="03000509000000000000" charset="-122"/>
                <a:ea typeface="方正楷体_GBK" panose="03000509000000000000" charset="-122"/>
                <a:cs typeface="方正楷体_GBK" panose="03000509000000000000" charset="-122"/>
              </a:rPr>
              <a:t>，该图比例尺为1：5000000，即图上1厘米代表实际距离50千米，故图上距离约为2.2cm，B正确，ACD错误；故选B。</a:t>
            </a:r>
            <a:endParaRPr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58" name="文本框 57" title=""/>
          <p:cNvSpPr txBox="1"/>
          <p:nvPr>
            <p:custDataLst>
              <p:tags r:id="rId6"/>
            </p:custDataLst>
          </p:nvPr>
        </p:nvSpPr>
        <p:spPr>
          <a:xfrm>
            <a:off x="4975860" y="2846705"/>
            <a:ext cx="464185" cy="447675"/>
          </a:xfrm>
          <a:prstGeom prst="rect">
            <a:avLst/>
          </a:prstGeom>
          <a:noFill/>
        </p:spPr>
        <p:txBody>
          <a:bodyPr wrap="square" rtlCol="0">
            <a:noAutofit/>
          </a:bodyPr>
          <a:lstStyle/>
          <a:p>
            <a:pPr algn="ctr"/>
            <a:r>
              <a:rPr lang="en-US" altLang="zh-CN" sz="2800" b="1">
                <a:solidFill>
                  <a:srgbClr val="FF0000"/>
                </a:solidFill>
                <a:ea typeface="方正黑体_GBK" panose="03000509000000000000" charset="-122"/>
                <a:cs typeface="+mn-lt"/>
              </a:rPr>
              <a:t>B</a:t>
            </a:r>
            <a:endParaRPr lang="en-US" altLang="zh-CN" sz="2800" b="1">
              <a:solidFill>
                <a:srgbClr val="FF0000"/>
              </a:solidFill>
              <a:ea typeface="方正黑体_GBK" panose="03000509000000000000" charset="-122"/>
              <a:cs typeface="+mn-lt"/>
            </a:endParaRPr>
          </a:p>
        </p:txBody>
      </p:sp>
      <p:pic>
        <p:nvPicPr>
          <p:cNvPr id="100007" name="图片 100007" title=""/>
          <p:cNvPicPr>
            <a:picLocks noChangeAspect="1"/>
          </p:cNvPicPr>
          <p:nvPr>
            <p:custDataLst>
              <p:tags r:id="rId8"/>
            </p:custDataLst>
          </p:nvPr>
        </p:nvPicPr>
        <p:blipFill>
          <a:blip r:embed="rId7"/>
          <a:stretch>
            <a:fillRect/>
          </a:stretch>
        </p:blipFill>
        <p:spPr>
          <a:xfrm>
            <a:off x="5649595" y="2123440"/>
            <a:ext cx="6282690" cy="2772410"/>
          </a:xfrm>
          <a:prstGeom prst="rect">
            <a:avLst/>
          </a:prstGeom>
        </p:spPr>
      </p:pic>
      <p:sp>
        <p:nvSpPr>
          <p:cNvPr id="6" name="矩形 5" title=""/>
          <p:cNvSpPr/>
          <p:nvPr>
            <p:custDataLst>
              <p:tags r:id="rId9"/>
            </p:custDataLst>
          </p:nvPr>
        </p:nvSpPr>
        <p:spPr>
          <a:xfrm>
            <a:off x="1754505" y="2324735"/>
            <a:ext cx="2957195" cy="45402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title=""/>
          <p:cNvSpPr/>
          <p:nvPr>
            <p:custDataLst>
              <p:tags r:id="rId10"/>
            </p:custDataLst>
          </p:nvPr>
        </p:nvSpPr>
        <p:spPr>
          <a:xfrm>
            <a:off x="9350375" y="2973705"/>
            <a:ext cx="1593215" cy="69596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title=""/>
          <p:cNvSpPr/>
          <p:nvPr>
            <p:custDataLst>
              <p:tags r:id="rId11"/>
            </p:custDataLst>
          </p:nvPr>
        </p:nvSpPr>
        <p:spPr>
          <a:xfrm>
            <a:off x="2795270" y="2893695"/>
            <a:ext cx="1254760" cy="42672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文本框 25" title=""/>
          <p:cNvSpPr txBox="1"/>
          <p:nvPr>
            <p:custDataLst>
              <p:tags r:id="rId12"/>
            </p:custDataLst>
          </p:nvPr>
        </p:nvSpPr>
        <p:spPr>
          <a:xfrm>
            <a:off x="1169035" y="-60963"/>
            <a:ext cx="4788535" cy="533432"/>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考点二 </a:t>
            </a:r>
            <a:r>
              <a:rPr kumimoji="0" lang="en-US"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a:t>
            </a: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地图三要素</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14" name="文本框 13" title=""/>
          <p:cNvSpPr txBox="1"/>
          <p:nvPr>
            <p:custDataLst>
              <p:tags r:id="rId13"/>
            </p:custDataLst>
          </p:nvPr>
        </p:nvSpPr>
        <p:spPr>
          <a:xfrm>
            <a:off x="42545" y="527050"/>
            <a:ext cx="5896610"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地图三要素——</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考法02 比例尺应用</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nodeType="afterGroup">
                            <p:stCondLst>
                              <p:cond delay="1"/>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nodeType="afterGroup">
                            <p:stCondLst>
                              <p:cond delay="2"/>
                            </p:stCondLst>
                            <p:childTnLst>
                              <p:par>
                                <p:cTn id="11" presetID="1"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6" grpId="0" animBg="1"/>
      <p:bldP spid="2" grpId="0" animBg="1"/>
      <p:bldP spid="5" grpId="0" animBg="1"/>
    </p:bldLst>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365760" y="1951990"/>
            <a:ext cx="4329430" cy="2413635"/>
          </a:xfrm>
          <a:prstGeom prst="rect">
            <a:avLst/>
          </a:prstGeom>
          <a:solidFill>
            <a:schemeClr val="accent4">
              <a:lumMod val="20000"/>
              <a:lumOff val="80000"/>
            </a:schemeClr>
          </a:solidFill>
          <a:ln>
            <a:solidFill>
              <a:schemeClr val="tx1"/>
            </a:solidFill>
          </a:ln>
        </p:spPr>
        <p:txBody>
          <a:bodyPr wrap="square">
            <a:noAutofit/>
          </a:bodyPr>
          <a:lstStyle/>
          <a:p>
            <a:pPr>
              <a:lnSpc>
                <a:spcPct val="150000"/>
              </a:lnSpc>
            </a:pPr>
            <a:r>
              <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rPr>
              <a:t>北极航道包括三大航线：</a:t>
            </a:r>
            <a:endParaRPr lang="zh-CN" altLang="en-US" sz="2400" b="1">
              <a:solidFill>
                <a:srgbClr val="0026E5"/>
              </a:solidFill>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rPr>
              <a:t>①</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rPr>
              <a:t>东北航道</a:t>
            </a:r>
            <a:r>
              <a:rPr lang="zh-CN" altLang="en-US" sz="2400" b="1">
                <a:latin typeface="方正黑体_GBK" panose="03000509000000000000" charset="-122"/>
                <a:ea typeface="方正黑体_GBK" panose="03000509000000000000" charset="-122"/>
                <a:cs typeface="方正黑体_GBK" panose="03000509000000000000" charset="-122"/>
              </a:rPr>
              <a:t>(</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rPr>
              <a:t>主力航线</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rPr>
              <a:t>②</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rPr>
              <a:t>西北航道</a:t>
            </a:r>
            <a:r>
              <a:rPr lang="zh-CN" altLang="en-US" sz="2400" b="1">
                <a:latin typeface="方正黑体_GBK" panose="03000509000000000000" charset="-122"/>
                <a:ea typeface="方正黑体_GBK" panose="03000509000000000000" charset="-122"/>
                <a:cs typeface="方正黑体_GBK" panose="03000509000000000000" charset="-122"/>
              </a:rPr>
              <a:t>(季节性通航)</a:t>
            </a:r>
            <a:endParaRPr lang="zh-CN" altLang="en-US" sz="2400">
              <a:latin typeface="方正黑体_GBK" panose="03000509000000000000" charset="-122"/>
              <a:ea typeface="方正黑体_GBK" panose="03000509000000000000" charset="-122"/>
              <a:cs typeface="方正黑体_GBK" panose="03000509000000000000" charset="-122"/>
            </a:endParaRPr>
          </a:p>
          <a:p>
            <a:pPr>
              <a:lnSpc>
                <a:spcPct val="150000"/>
              </a:lnSpc>
            </a:pPr>
            <a:r>
              <a:rPr lang="zh-CN" altLang="en-US" sz="2400" b="1">
                <a:latin typeface="方正黑体_GBK" panose="03000509000000000000" charset="-122"/>
                <a:ea typeface="方正黑体_GBK" panose="03000509000000000000" charset="-122"/>
                <a:cs typeface="方正黑体_GBK" panose="03000509000000000000" charset="-122"/>
              </a:rPr>
              <a:t>③</a:t>
            </a:r>
            <a:r>
              <a:rPr lang="zh-CN" altLang="en-US" sz="2400" b="1">
                <a:solidFill>
                  <a:srgbClr val="4F0FBD"/>
                </a:solidFill>
                <a:latin typeface="方正黑体_GBK" panose="03000509000000000000" charset="-122"/>
                <a:ea typeface="方正黑体_GBK" panose="03000509000000000000" charset="-122"/>
                <a:cs typeface="方正黑体_GBK" panose="03000509000000000000" charset="-122"/>
              </a:rPr>
              <a:t>中央航道</a:t>
            </a:r>
            <a:r>
              <a:rPr lang="zh-CN" altLang="en-US" sz="2400" b="1">
                <a:latin typeface="方正黑体_GBK" panose="03000509000000000000" charset="-122"/>
                <a:ea typeface="方正黑体_GBK" panose="03000509000000000000" charset="-122"/>
                <a:cs typeface="方正黑体_GBK" panose="03000509000000000000" charset="-122"/>
              </a:rPr>
              <a:t>(未来潜力)</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pic>
        <p:nvPicPr>
          <p:cNvPr id="6" name="图片 5" title=""/>
          <p:cNvPicPr>
            <a:picLocks noChangeAspect="1"/>
          </p:cNvPicPr>
          <p:nvPr>
            <p:custDataLst>
              <p:tags r:id="rId5"/>
            </p:custDataLst>
          </p:nvPr>
        </p:nvPicPr>
        <p:blipFill>
          <a:blip r:embed="rId4">
            <a:lum contrast="6000"/>
          </a:blip>
          <a:stretch>
            <a:fillRect/>
          </a:stretch>
        </p:blipFill>
        <p:spPr>
          <a:xfrm>
            <a:off x="4932680" y="1176020"/>
            <a:ext cx="7085330" cy="4465320"/>
          </a:xfrm>
          <a:prstGeom prst="rect">
            <a:avLst/>
          </a:prstGeom>
        </p:spPr>
      </p:pic>
      <p:sp>
        <p:nvSpPr>
          <p:cNvPr id="8" name="文本框 7" title=""/>
          <p:cNvSpPr txBox="1"/>
          <p:nvPr>
            <p:custDataLst>
              <p:tags r:id="rId6"/>
            </p:custDataLst>
          </p:nvPr>
        </p:nvSpPr>
        <p:spPr>
          <a:xfrm>
            <a:off x="4978400" y="5740400"/>
            <a:ext cx="7010400" cy="829945"/>
          </a:xfrm>
          <a:prstGeom prst="rect">
            <a:avLst/>
          </a:prstGeom>
        </p:spPr>
        <p:txBody>
          <a:bodyPr wrap="square">
            <a:spAutoFit/>
          </a:bodyPr>
          <a:lstStyle/>
          <a:p>
            <a:r>
              <a:rPr lang="zh-CN" altLang="en-US" sz="2400" b="1">
                <a:solidFill>
                  <a:srgbClr val="4F0FBD"/>
                </a:solidFill>
                <a:latin typeface="方正楷体_GBK" panose="03000509000000000000" charset="-122"/>
                <a:ea typeface="方正楷体_GBK" panose="03000509000000000000" charset="-122"/>
              </a:rPr>
              <a:t>北极航线更接近地球大圆，体现高纬度地区的最短路径优势。</a:t>
            </a:r>
            <a:endParaRPr lang="zh-CN" altLang="en-US" sz="2400" b="1">
              <a:solidFill>
                <a:srgbClr val="4F0FBD"/>
              </a:solidFill>
              <a:latin typeface="方正楷体_GBK" panose="03000509000000000000" charset="-122"/>
              <a:ea typeface="方正楷体_GBK" panose="03000509000000000000" charset="-122"/>
            </a:endParaRPr>
          </a:p>
        </p:txBody>
      </p:sp>
      <p:sp>
        <p:nvSpPr>
          <p:cNvPr id="26" name="文本框 25" title=""/>
          <p:cNvSpPr txBox="1"/>
          <p:nvPr>
            <p:custDataLst>
              <p:tags r:id="rId7"/>
            </p:custDataLst>
          </p:nvPr>
        </p:nvSpPr>
        <p:spPr>
          <a:xfrm>
            <a:off x="1043305" y="-60960"/>
            <a:ext cx="3300095" cy="533400"/>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热点与拓展</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7" name="文本框 6" title=""/>
          <p:cNvSpPr txBox="1"/>
          <p:nvPr>
            <p:custDataLst>
              <p:tags r:id="rId8"/>
            </p:custDataLst>
          </p:nvPr>
        </p:nvSpPr>
        <p:spPr>
          <a:xfrm>
            <a:off x="0" y="530225"/>
            <a:ext cx="246951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rPr>
              <a:t>热点   北极航道</a:t>
            </a:r>
            <a:endParaRPr sz="2400" b="1">
              <a:solidFill>
                <a:schemeClr val="accent1"/>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374015" y="1735455"/>
            <a:ext cx="6943090" cy="3969385"/>
          </a:xfrm>
          <a:prstGeom prst="rect">
            <a:avLst/>
          </a:prstGeom>
          <a:solidFill>
            <a:schemeClr val="accent4">
              <a:lumMod val="20000"/>
              <a:lumOff val="80000"/>
            </a:schemeClr>
          </a:solidFill>
          <a:ln>
            <a:solidFill>
              <a:schemeClr val="tx1"/>
            </a:solidFill>
          </a:ln>
        </p:spPr>
        <p:txBody>
          <a:bodyPr wrap="square">
            <a:spAutoFit/>
          </a:bodyPr>
          <a:lstStyle/>
          <a:p>
            <a:pPr>
              <a:lnSpc>
                <a:spcPct val="150000"/>
              </a:lnSpc>
            </a:pPr>
            <a:r>
              <a:rPr sz="2400" b="1">
                <a:solidFill>
                  <a:srgbClr val="4F0FBD"/>
                </a:solidFill>
                <a:latin typeface="方正黑体_GBK" panose="03000509000000000000" charset="-122"/>
                <a:ea typeface="方正黑体_GBK" panose="03000509000000000000" charset="-122"/>
                <a:cs typeface="方正黑体_GBK" panose="03000509000000000000" charset="-122"/>
              </a:rPr>
              <a:t>北极航道具有战略、经济与生态三重深远意义</a:t>
            </a:r>
            <a:r>
              <a:rPr lang="zh-CN" sz="2400" b="1">
                <a:latin typeface="方正黑体_GBK" panose="03000509000000000000" charset="-122"/>
                <a:ea typeface="方正黑体_GBK" panose="03000509000000000000" charset="-122"/>
                <a:cs typeface="方正黑体_GBK" panose="03000509000000000000" charset="-122"/>
              </a:rPr>
              <a:t>：</a:t>
            </a:r>
            <a:endParaRPr lang="zh-CN"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sz="2400" b="1">
                <a:latin typeface="方正黑体_GBK" panose="03000509000000000000" charset="-122"/>
                <a:ea typeface="方正黑体_GBK" panose="03000509000000000000" charset="-122"/>
                <a:cs typeface="方正黑体_GBK" panose="03000509000000000000" charset="-122"/>
              </a:rPr>
              <a:t>①它开辟亚欧北美间“冰上丝绸之路”，将</a:t>
            </a:r>
            <a:r>
              <a:rPr sz="2400" b="1">
                <a:solidFill>
                  <a:srgbClr val="C00000"/>
                </a:solidFill>
                <a:latin typeface="方正黑体_GBK" panose="03000509000000000000" charset="-122"/>
                <a:ea typeface="方正黑体_GBK" panose="03000509000000000000" charset="-122"/>
                <a:cs typeface="方正黑体_GBK" panose="03000509000000000000" charset="-122"/>
              </a:rPr>
              <a:t>极大降低地缘政治风险干扰</a:t>
            </a:r>
            <a:r>
              <a:rPr lang="zh-CN" sz="2400" b="1">
                <a:latin typeface="方正黑体_GBK" panose="03000509000000000000" charset="-122"/>
                <a:ea typeface="方正黑体_GBK" panose="03000509000000000000" charset="-122"/>
                <a:cs typeface="方正黑体_GBK" panose="03000509000000000000" charset="-122"/>
              </a:rPr>
              <a:t>；</a:t>
            </a:r>
            <a:endParaRPr lang="zh-CN"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sz="2400" b="1">
                <a:latin typeface="方正黑体_GBK" panose="03000509000000000000" charset="-122"/>
                <a:ea typeface="方正黑体_GBK" panose="03000509000000000000" charset="-122"/>
                <a:cs typeface="方正黑体_GBK" panose="03000509000000000000" charset="-122"/>
              </a:rPr>
              <a:t>②可使东亚至北欧</a:t>
            </a:r>
            <a:r>
              <a:rPr sz="2400" b="1">
                <a:solidFill>
                  <a:srgbClr val="C00000"/>
                </a:solidFill>
                <a:latin typeface="方正黑体_GBK" panose="03000509000000000000" charset="-122"/>
                <a:ea typeface="方正黑体_GBK" panose="03000509000000000000" charset="-122"/>
                <a:cs typeface="方正黑体_GBK" panose="03000509000000000000" charset="-122"/>
              </a:rPr>
              <a:t>海运成本降低，运输效率提升</a:t>
            </a:r>
            <a:r>
              <a:rPr sz="2400" b="1">
                <a:latin typeface="方正黑体_GBK" panose="03000509000000000000" charset="-122"/>
                <a:ea typeface="方正黑体_GBK" panose="03000509000000000000" charset="-122"/>
                <a:cs typeface="方正黑体_GBK" panose="03000509000000000000" charset="-122"/>
              </a:rPr>
              <a:t>，并带动北极资源开发、港口基建等</a:t>
            </a:r>
            <a:r>
              <a:rPr lang="zh-CN" sz="2400" b="1">
                <a:latin typeface="方正黑体_GBK" panose="03000509000000000000" charset="-122"/>
                <a:ea typeface="方正黑体_GBK" panose="03000509000000000000" charset="-122"/>
                <a:cs typeface="方正黑体_GBK" panose="03000509000000000000" charset="-122"/>
              </a:rPr>
              <a:t>；</a:t>
            </a:r>
            <a:endParaRPr lang="zh-CN" sz="2400" b="1">
              <a:latin typeface="方正黑体_GBK" panose="03000509000000000000" charset="-122"/>
              <a:ea typeface="方正黑体_GBK" panose="03000509000000000000" charset="-122"/>
              <a:cs typeface="方正黑体_GBK" panose="03000509000000000000" charset="-122"/>
            </a:endParaRPr>
          </a:p>
          <a:p>
            <a:pPr>
              <a:lnSpc>
                <a:spcPct val="150000"/>
              </a:lnSpc>
            </a:pPr>
            <a:r>
              <a:rPr sz="2400" b="1">
                <a:latin typeface="方正黑体_GBK" panose="03000509000000000000" charset="-122"/>
                <a:ea typeface="方正黑体_GBK" panose="03000509000000000000" charset="-122"/>
                <a:cs typeface="方正黑体_GBK" panose="03000509000000000000" charset="-122"/>
              </a:rPr>
              <a:t>③相比传统航线，北极航道“短平快”特性更可</a:t>
            </a:r>
            <a:r>
              <a:rPr sz="2400" b="1">
                <a:solidFill>
                  <a:srgbClr val="C00000"/>
                </a:solidFill>
                <a:latin typeface="方正黑体_GBK" panose="03000509000000000000" charset="-122"/>
                <a:ea typeface="方正黑体_GBK" panose="03000509000000000000" charset="-122"/>
                <a:cs typeface="方正黑体_GBK" panose="03000509000000000000" charset="-122"/>
              </a:rPr>
              <a:t>缓解全球碳排放压力</a:t>
            </a:r>
            <a:r>
              <a:rPr sz="2400" b="1">
                <a:latin typeface="方正黑体_GBK" panose="03000509000000000000" charset="-122"/>
                <a:ea typeface="方正黑体_GBK" panose="03000509000000000000" charset="-122"/>
                <a:cs typeface="方正黑体_GBK" panose="03000509000000000000" charset="-122"/>
              </a:rPr>
              <a:t>。</a:t>
            </a:r>
            <a:endParaRPr sz="2400" b="1">
              <a:latin typeface="方正黑体_GBK" panose="03000509000000000000" charset="-122"/>
              <a:ea typeface="方正黑体_GBK" panose="03000509000000000000" charset="-122"/>
              <a:cs typeface="方正黑体_GBK" panose="03000509000000000000" charset="-122"/>
            </a:endParaRPr>
          </a:p>
        </p:txBody>
      </p:sp>
      <p:pic>
        <p:nvPicPr>
          <p:cNvPr id="5" name="图片 4" title=""/>
          <p:cNvPicPr/>
          <p:nvPr>
            <p:custDataLst>
              <p:tags r:id="rId5"/>
            </p:custDataLst>
          </p:nvPr>
        </p:nvPicPr>
        <p:blipFill>
          <a:blip r:embed="rId4"/>
          <a:stretch>
            <a:fillRect/>
          </a:stretch>
        </p:blipFill>
        <p:spPr>
          <a:xfrm>
            <a:off x="7544435" y="1293495"/>
            <a:ext cx="4457700" cy="4572000"/>
          </a:xfrm>
          <a:prstGeom prst="rect">
            <a:avLst/>
          </a:prstGeom>
        </p:spPr>
      </p:pic>
      <p:sp>
        <p:nvSpPr>
          <p:cNvPr id="26" name="文本框 25" title=""/>
          <p:cNvSpPr txBox="1"/>
          <p:nvPr>
            <p:custDataLst>
              <p:tags r:id="rId6"/>
            </p:custDataLst>
          </p:nvPr>
        </p:nvSpPr>
        <p:spPr>
          <a:xfrm>
            <a:off x="1043305" y="-60960"/>
            <a:ext cx="3300095" cy="533400"/>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热点与拓展</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7" name="文本框 6" title=""/>
          <p:cNvSpPr txBox="1"/>
          <p:nvPr>
            <p:custDataLst>
              <p:tags r:id="rId7"/>
            </p:custDataLst>
          </p:nvPr>
        </p:nvSpPr>
        <p:spPr>
          <a:xfrm>
            <a:off x="0" y="530225"/>
            <a:ext cx="246951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effectLst/>
                <a:latin typeface="方正黑体_GBK" panose="03000509000000000000" charset="-122"/>
                <a:ea typeface="方正黑体_GBK" panose="03000509000000000000" charset="-122"/>
                <a:cs typeface="方正黑体_GBK" panose="03000509000000000000" charset="-122"/>
                <a:sym typeface="+mn-ea"/>
              </a:rPr>
              <a:t>热点   北极航道</a:t>
            </a:r>
            <a:endParaRPr sz="2400" b="1">
              <a:solidFill>
                <a:srgbClr val="0070C0"/>
              </a:solidFill>
              <a:effectLst/>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sld>
</file>

<file path=ppt/slides/slide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356870" y="1108710"/>
            <a:ext cx="5798185" cy="2026285"/>
          </a:xfrm>
          <a:prstGeom prst="rect">
            <a:avLst/>
          </a:prstGeom>
          <a:solidFill>
            <a:schemeClr val="accent4">
              <a:lumMod val="20000"/>
              <a:lumOff val="80000"/>
            </a:schemeClr>
          </a:solidFill>
          <a:ln>
            <a:solidFill>
              <a:schemeClr val="tx1"/>
            </a:solidFill>
          </a:ln>
        </p:spPr>
        <p:txBody>
          <a:bodyPr wrap="square">
            <a:noAutofit/>
          </a:bodyPr>
          <a:lstStyle/>
          <a:p>
            <a:pPr algn="ctr">
              <a:lnSpc>
                <a:spcPct val="130000"/>
              </a:lnSpc>
            </a:pPr>
            <a:r>
              <a:rPr sz="2400" b="1">
                <a:solidFill>
                  <a:srgbClr val="4F0FBD"/>
                </a:solidFill>
                <a:latin typeface="方正黑体_GBK" panose="03000509000000000000" charset="-122"/>
                <a:ea typeface="方正黑体_GBK" panose="03000509000000000000" charset="-122"/>
                <a:cs typeface="+mn-lt"/>
              </a:rPr>
              <a:t>北极航</a:t>
            </a:r>
            <a:r>
              <a:rPr lang="zh-CN" sz="2400" b="1">
                <a:solidFill>
                  <a:srgbClr val="4F0FBD"/>
                </a:solidFill>
                <a:latin typeface="方正黑体_GBK" panose="03000509000000000000" charset="-122"/>
                <a:ea typeface="方正黑体_GBK" panose="03000509000000000000" charset="-122"/>
                <a:cs typeface="+mn-lt"/>
              </a:rPr>
              <a:t>道</a:t>
            </a:r>
            <a:r>
              <a:rPr sz="2400" b="1">
                <a:solidFill>
                  <a:srgbClr val="4F0FBD"/>
                </a:solidFill>
                <a:latin typeface="方正黑体_GBK" panose="03000509000000000000" charset="-122"/>
                <a:ea typeface="方正黑体_GBK" panose="03000509000000000000" charset="-122"/>
                <a:cs typeface="+mn-lt"/>
              </a:rPr>
              <a:t>的优势</a:t>
            </a:r>
            <a:endParaRPr sz="2400" b="1">
              <a:solidFill>
                <a:srgbClr val="4F0FBD"/>
              </a:solidFill>
              <a:latin typeface="方正黑体_GBK" panose="03000509000000000000" charset="-122"/>
              <a:ea typeface="方正黑体_GBK" panose="03000509000000000000" charset="-122"/>
              <a:cs typeface="+mn-lt"/>
            </a:endParaRPr>
          </a:p>
          <a:p>
            <a:pPr>
              <a:lnSpc>
                <a:spcPct val="130000"/>
              </a:lnSpc>
            </a:pPr>
            <a:r>
              <a:rPr lang="zh-CN" sz="2400" b="1">
                <a:solidFill>
                  <a:schemeClr val="tx1"/>
                </a:solidFill>
                <a:latin typeface="方正黑体_GBK" panose="03000509000000000000" charset="-122"/>
                <a:ea typeface="方正黑体_GBK" panose="03000509000000000000" charset="-122"/>
                <a:cs typeface="+mn-lt"/>
              </a:rPr>
              <a:t>①</a:t>
            </a:r>
            <a:r>
              <a:rPr sz="2400" b="1">
                <a:solidFill>
                  <a:schemeClr val="tx1"/>
                </a:solidFill>
                <a:latin typeface="方正黑体_GBK" panose="03000509000000000000" charset="-122"/>
                <a:ea typeface="方正黑体_GBK" panose="03000509000000000000" charset="-122"/>
                <a:cs typeface="+mn-lt"/>
              </a:rPr>
              <a:t>航程缩短，成本降低</a:t>
            </a:r>
            <a:endParaRPr sz="2400" b="1">
              <a:solidFill>
                <a:schemeClr val="tx1"/>
              </a:solidFill>
              <a:latin typeface="方正黑体_GBK" panose="03000509000000000000" charset="-122"/>
              <a:ea typeface="方正黑体_GBK" panose="03000509000000000000" charset="-122"/>
              <a:cs typeface="+mn-lt"/>
            </a:endParaRPr>
          </a:p>
          <a:p>
            <a:pPr>
              <a:lnSpc>
                <a:spcPct val="130000"/>
              </a:lnSpc>
            </a:pPr>
            <a:r>
              <a:rPr lang="zh-CN" sz="2400" b="1">
                <a:solidFill>
                  <a:schemeClr val="tx1"/>
                </a:solidFill>
                <a:latin typeface="方正黑体_GBK" panose="03000509000000000000" charset="-122"/>
                <a:ea typeface="方正黑体_GBK" panose="03000509000000000000" charset="-122"/>
                <a:cs typeface="+mn-lt"/>
              </a:rPr>
              <a:t>②</a:t>
            </a:r>
            <a:r>
              <a:rPr sz="2400" b="1">
                <a:solidFill>
                  <a:schemeClr val="tx1"/>
                </a:solidFill>
                <a:latin typeface="方正黑体_GBK" panose="03000509000000000000" charset="-122"/>
                <a:ea typeface="方正黑体_GBK" panose="03000509000000000000" charset="-122"/>
                <a:cs typeface="+mn-lt"/>
              </a:rPr>
              <a:t>避开传统航线风险</a:t>
            </a:r>
            <a:endParaRPr sz="2400" b="1">
              <a:solidFill>
                <a:schemeClr val="tx1"/>
              </a:solidFill>
              <a:latin typeface="方正黑体_GBK" panose="03000509000000000000" charset="-122"/>
              <a:ea typeface="方正黑体_GBK" panose="03000509000000000000" charset="-122"/>
              <a:cs typeface="+mn-lt"/>
            </a:endParaRPr>
          </a:p>
          <a:p>
            <a:pPr>
              <a:lnSpc>
                <a:spcPct val="130000"/>
              </a:lnSpc>
            </a:pPr>
            <a:r>
              <a:rPr lang="zh-CN" sz="2400" b="1">
                <a:solidFill>
                  <a:schemeClr val="tx1"/>
                </a:solidFill>
                <a:latin typeface="方正黑体_GBK" panose="03000509000000000000" charset="-122"/>
                <a:ea typeface="方正黑体_GBK" panose="03000509000000000000" charset="-122"/>
                <a:cs typeface="+mn-lt"/>
              </a:rPr>
              <a:t>③</a:t>
            </a:r>
            <a:r>
              <a:rPr sz="2400" b="1">
                <a:solidFill>
                  <a:schemeClr val="tx1"/>
                </a:solidFill>
                <a:latin typeface="方正黑体_GBK" panose="03000509000000000000" charset="-122"/>
                <a:ea typeface="方正黑体_GBK" panose="03000509000000000000" charset="-122"/>
                <a:cs typeface="+mn-lt"/>
              </a:rPr>
              <a:t>资源开发潜力</a:t>
            </a:r>
            <a:endParaRPr sz="2400" b="1">
              <a:solidFill>
                <a:schemeClr val="tx1"/>
              </a:solidFill>
              <a:latin typeface="方正黑体_GBK" panose="03000509000000000000" charset="-122"/>
              <a:ea typeface="方正黑体_GBK" panose="03000509000000000000" charset="-122"/>
              <a:cs typeface="+mn-lt"/>
            </a:endParaRPr>
          </a:p>
        </p:txBody>
      </p:sp>
      <p:pic>
        <p:nvPicPr>
          <p:cNvPr id="5" name="图片 4" title=""/>
          <p:cNvPicPr/>
          <p:nvPr>
            <p:custDataLst>
              <p:tags r:id="rId5"/>
            </p:custDataLst>
          </p:nvPr>
        </p:nvPicPr>
        <p:blipFill>
          <a:blip r:embed="rId4"/>
          <a:stretch>
            <a:fillRect/>
          </a:stretch>
        </p:blipFill>
        <p:spPr>
          <a:xfrm>
            <a:off x="7484110" y="654050"/>
            <a:ext cx="3901440" cy="2649855"/>
          </a:xfrm>
          <a:prstGeom prst="rect">
            <a:avLst/>
          </a:prstGeom>
        </p:spPr>
      </p:pic>
      <p:sp>
        <p:nvSpPr>
          <p:cNvPr id="26" name="文本框 25" title=""/>
          <p:cNvSpPr txBox="1"/>
          <p:nvPr>
            <p:custDataLst>
              <p:tags r:id="rId6"/>
            </p:custDataLst>
          </p:nvPr>
        </p:nvSpPr>
        <p:spPr>
          <a:xfrm>
            <a:off x="1043305" y="-60960"/>
            <a:ext cx="3300095" cy="533400"/>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热点与拓展</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7" name="文本框 6" title=""/>
          <p:cNvSpPr txBox="1"/>
          <p:nvPr>
            <p:custDataLst>
              <p:tags r:id="rId7"/>
            </p:custDataLst>
          </p:nvPr>
        </p:nvSpPr>
        <p:spPr>
          <a:xfrm>
            <a:off x="0" y="530225"/>
            <a:ext cx="246951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effectLst/>
                <a:latin typeface="方正黑体_GBK" panose="03000509000000000000" charset="-122"/>
                <a:ea typeface="方正黑体_GBK" panose="03000509000000000000" charset="-122"/>
                <a:cs typeface="方正黑体_GBK" panose="03000509000000000000" charset="-122"/>
                <a:sym typeface="+mn-ea"/>
              </a:rPr>
              <a:t>热点   北极航道</a:t>
            </a:r>
            <a:endParaRPr sz="2400" b="1">
              <a:solidFill>
                <a:srgbClr val="0070C0"/>
              </a:solidFill>
              <a:effectLst/>
              <a:latin typeface="方正黑体_GBK" panose="03000509000000000000" charset="-122"/>
              <a:ea typeface="方正黑体_GBK" panose="03000509000000000000" charset="-122"/>
              <a:cs typeface="方正黑体_GBK" panose="03000509000000000000" charset="-122"/>
              <a:sym typeface="+mn-ea"/>
            </a:endParaRPr>
          </a:p>
        </p:txBody>
      </p:sp>
      <p:sp>
        <p:nvSpPr>
          <p:cNvPr id="3" name="文本框 2" title=""/>
          <p:cNvSpPr txBox="1"/>
          <p:nvPr>
            <p:custDataLst>
              <p:tags r:id="rId8"/>
            </p:custDataLst>
          </p:nvPr>
        </p:nvSpPr>
        <p:spPr>
          <a:xfrm>
            <a:off x="356870" y="3303270"/>
            <a:ext cx="5797550" cy="3067050"/>
          </a:xfrm>
          <a:prstGeom prst="rect">
            <a:avLst/>
          </a:prstGeom>
          <a:solidFill>
            <a:schemeClr val="accent4">
              <a:lumMod val="20000"/>
              <a:lumOff val="80000"/>
            </a:schemeClr>
          </a:solidFill>
          <a:ln>
            <a:solidFill>
              <a:schemeClr val="tx1"/>
            </a:solidFill>
          </a:ln>
        </p:spPr>
        <p:txBody>
          <a:bodyPr wrap="square">
            <a:noAutofit/>
          </a:bodyPr>
          <a:lstStyle/>
          <a:p>
            <a:pPr algn="ctr">
              <a:lnSpc>
                <a:spcPct val="130000"/>
              </a:lnSpc>
            </a:pPr>
            <a:r>
              <a:rPr lang="zh-CN" sz="2400" b="1">
                <a:solidFill>
                  <a:srgbClr val="4F0FBD"/>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北极航道的</a:t>
            </a:r>
            <a:r>
              <a:rPr sz="2400" b="1">
                <a:solidFill>
                  <a:srgbClr val="4F0FBD"/>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缺点</a:t>
            </a:r>
            <a:endParaRPr sz="2400" b="1">
              <a:solidFill>
                <a:srgbClr val="4F0FBD"/>
              </a:solidFill>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a:p>
            <a:pPr>
              <a:lnSpc>
                <a:spcPct val="130000"/>
              </a:lnSpc>
            </a:pPr>
            <a:r>
              <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①</a:t>
            </a:r>
            <a:r>
              <a:rPr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通航时间短；</a:t>
            </a:r>
            <a:endParaRPr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a:p>
            <a:pPr>
              <a:lnSpc>
                <a:spcPct val="130000"/>
              </a:lnSpc>
            </a:pPr>
            <a:r>
              <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②</a:t>
            </a:r>
            <a:r>
              <a:rPr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冬季海冰深厚</a:t>
            </a:r>
            <a:r>
              <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a:t>
            </a:r>
            <a:endPar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a:p>
            <a:pPr>
              <a:lnSpc>
                <a:spcPct val="130000"/>
              </a:lnSpc>
            </a:pPr>
            <a:r>
              <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③</a:t>
            </a:r>
            <a:r>
              <a:rPr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需搭配专业破冰船</a:t>
            </a:r>
            <a:r>
              <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a:t>
            </a:r>
            <a:endPar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a:p>
            <a:pPr>
              <a:lnSpc>
                <a:spcPct val="130000"/>
              </a:lnSpc>
            </a:pPr>
            <a:r>
              <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④</a:t>
            </a:r>
            <a:r>
              <a:rPr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对</a:t>
            </a:r>
            <a:r>
              <a:rPr sz="2400" b="1">
                <a:latin typeface="方正黑体_GBK" panose="03000509000000000000" charset="-122"/>
                <a:ea typeface="方正黑体_GBK" panose="03000509000000000000" charset="-122"/>
                <a:cs typeface="方正黑体_GBK" panose="03000509000000000000" charset="-122"/>
                <a:sym typeface="+mn-ea"/>
              </a:rPr>
              <a:t>船舶</a:t>
            </a:r>
            <a:r>
              <a:rPr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钢材要求高</a:t>
            </a:r>
            <a:r>
              <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a:t>
            </a:r>
            <a:endPar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a:p>
            <a:pPr>
              <a:lnSpc>
                <a:spcPct val="130000"/>
              </a:lnSpc>
            </a:pPr>
            <a:r>
              <a:rPr lang="zh-CN"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⑤</a:t>
            </a:r>
            <a:r>
              <a:rPr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rPr>
              <a:t>沿岸补给不足。    </a:t>
            </a:r>
            <a:endParaRPr sz="2400" b="1">
              <a:latin typeface="方正黑体_GBK" panose="03000509000000000000" charset="-122"/>
              <a:ea typeface="方正黑体_GBK" panose="03000509000000000000" charset="-122"/>
              <a:cs typeface="方正黑体_GBK" panose="03000509000000000000" charset="-122"/>
              <a:sym typeface="方正黑体_GBK" panose="03000509000000000000" charset="-122"/>
            </a:endParaRPr>
          </a:p>
        </p:txBody>
      </p:sp>
      <p:pic>
        <p:nvPicPr>
          <p:cNvPr id="4" name="图片 3" title=""/>
          <p:cNvPicPr>
            <a:picLocks noChangeAspect="1"/>
          </p:cNvPicPr>
          <p:nvPr>
            <p:custDataLst>
              <p:tags r:id="rId10"/>
            </p:custDataLst>
          </p:nvPr>
        </p:nvPicPr>
        <p:blipFill>
          <a:blip r:embed="rId9"/>
          <a:stretch>
            <a:fillRect/>
          </a:stretch>
        </p:blipFill>
        <p:spPr>
          <a:xfrm>
            <a:off x="6764655" y="3441700"/>
            <a:ext cx="5288280" cy="290322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19" name="文本框 18" title=""/>
          <p:cNvSpPr txBox="1"/>
          <p:nvPr>
            <p:custDataLst>
              <p:tags r:id="rId3"/>
            </p:custDataLst>
          </p:nvPr>
        </p:nvSpPr>
        <p:spPr>
          <a:xfrm>
            <a:off x="190500" y="935990"/>
            <a:ext cx="11811000" cy="1850390"/>
          </a:xfrm>
          <a:prstGeom prst="rect">
            <a:avLst/>
          </a:prstGeom>
        </p:spPr>
        <p:txBody>
          <a:bodyPr wrap="square">
            <a:spAutoFit/>
          </a:bodyPr>
          <a:lstStyle/>
          <a:p>
            <a:pPr marL="0" indent="355600" algn="l" defTabSz="266700" fontAlgn="ctr">
              <a:lnSpc>
                <a:spcPct val="130000"/>
              </a:lnSpc>
              <a:spcBef>
                <a:spcPct val="0"/>
              </a:spcBef>
              <a:spcAft>
                <a:spcPct val="0"/>
              </a:spcAft>
            </a:pPr>
            <a:r>
              <a:rPr lang="zh-CN" altLang="en-US" sz="2200" b="1">
                <a:solidFill>
                  <a:srgbClr val="0070C0"/>
                </a:solidFill>
                <a:latin typeface="方正楷体_GBK" panose="03000509000000000000" charset="-122"/>
                <a:ea typeface="方正楷体_GBK" panose="03000509000000000000" charset="-122"/>
                <a:cs typeface="方正楷体_GBK" panose="03000509000000000000" charset="-122"/>
              </a:rPr>
              <a:t>（2025·广东广州·模拟预测）</a:t>
            </a:r>
            <a:r>
              <a:rPr lang="zh-CN" altLang="en-US" sz="2200" b="1">
                <a:latin typeface="方正楷体_GBK" panose="03000509000000000000" charset="-122"/>
                <a:ea typeface="方正楷体_GBK" panose="03000509000000000000" charset="-122"/>
                <a:cs typeface="方正楷体_GBK" panose="03000509000000000000" charset="-122"/>
              </a:rPr>
              <a:t>钟摆式运输模式是指选定若干港口作为关键节点，通过船只在这些港口之间进行往返运输。在北极东北航线东西两端，选定两个港口作为支点。在支点港口之间无冰海域，采用普通集装箱船舶进行运输；在北极东北航线冰冻海域，根据冰情选用破冰船进行作业（下图）。完成下面小题。</a:t>
            </a:r>
            <a:endParaRPr lang="zh-CN" altLang="en-US" sz="2200" b="1">
              <a:latin typeface="方正楷体_GBK" panose="03000509000000000000" charset="-122"/>
              <a:ea typeface="方正楷体_GBK" panose="03000509000000000000" charset="-122"/>
              <a:cs typeface="方正楷体_GBK" panose="03000509000000000000" charset="-122"/>
            </a:endParaRPr>
          </a:p>
        </p:txBody>
      </p:sp>
      <p:pic>
        <p:nvPicPr>
          <p:cNvPr id="21" name="图片 6" title=""/>
          <p:cNvPicPr>
            <a:picLocks noChangeAspect="1"/>
          </p:cNvPicPr>
          <p:nvPr>
            <p:custDataLst>
              <p:tags r:id="rId5"/>
            </p:custDataLst>
          </p:nvPr>
        </p:nvPicPr>
        <p:blipFill>
          <a:blip r:embed="rId4"/>
          <a:stretch>
            <a:fillRect/>
          </a:stretch>
        </p:blipFill>
        <p:spPr>
          <a:xfrm>
            <a:off x="7576185" y="2428240"/>
            <a:ext cx="4351020" cy="2284095"/>
          </a:xfrm>
          <a:prstGeom prst="rect">
            <a:avLst/>
          </a:prstGeom>
        </p:spPr>
      </p:pic>
      <p:sp>
        <p:nvSpPr>
          <p:cNvPr id="23" name="文本框 22" title=""/>
          <p:cNvSpPr txBox="1"/>
          <p:nvPr>
            <p:custDataLst>
              <p:tags r:id="rId6"/>
            </p:custDataLst>
          </p:nvPr>
        </p:nvSpPr>
        <p:spPr>
          <a:xfrm>
            <a:off x="256540" y="2862580"/>
            <a:ext cx="7319645" cy="1198880"/>
          </a:xfrm>
          <a:prstGeom prst="rect">
            <a:avLst/>
          </a:prstGeom>
        </p:spPr>
        <p:txBody>
          <a:bodyPr wrap="square">
            <a:spAutoFit/>
          </a:bodyPr>
          <a:lstStyle/>
          <a:p>
            <a:pPr marL="0" indent="0" algn="l" defTabSz="266700" fontAlgn="ctr">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1</a:t>
            </a:r>
            <a:r>
              <a:rPr lang="zh-CN" altLang="en-US" sz="2400" b="1">
                <a:latin typeface="方正黑体_GBK" panose="03000509000000000000" charset="-122"/>
                <a:ea typeface="方正黑体_GBK" panose="03000509000000000000" charset="-122"/>
                <a:cs typeface="方正黑体_GBK" panose="03000509000000000000" charset="-122"/>
              </a:rPr>
              <a:t>．北极东北航线的最佳通航期为（</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5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A</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4-5</a:t>
            </a:r>
            <a:r>
              <a:rPr lang="zh-CN" altLang="en-US" sz="2400" b="1">
                <a:latin typeface="方正黑体_GBK" panose="03000509000000000000" charset="-122"/>
                <a:ea typeface="方正黑体_GBK" panose="03000509000000000000" charset="-122"/>
                <a:cs typeface="方正黑体_GBK" panose="03000509000000000000" charset="-122"/>
              </a:rPr>
              <a:t>月	</a:t>
            </a:r>
            <a:r>
              <a:rPr lang="en-US" altLang="zh-CN" sz="2400" b="1">
                <a:latin typeface="方正黑体_GBK" panose="03000509000000000000" charset="-122"/>
                <a:ea typeface="方正黑体_GBK" panose="03000509000000000000" charset="-122"/>
                <a:cs typeface="方正黑体_GBK" panose="03000509000000000000" charset="-122"/>
              </a:rPr>
              <a:t>   B</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6</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7</a:t>
            </a:r>
            <a:r>
              <a:rPr lang="zh-CN" altLang="en-US" sz="2400" b="1">
                <a:latin typeface="方正黑体_GBK" panose="03000509000000000000" charset="-122"/>
                <a:ea typeface="方正黑体_GBK" panose="03000509000000000000" charset="-122"/>
                <a:cs typeface="方正黑体_GBK" panose="03000509000000000000" charset="-122"/>
              </a:rPr>
              <a:t>月	</a:t>
            </a:r>
            <a:r>
              <a:rPr lang="en-US" altLang="zh-CN" sz="2400" b="1">
                <a:latin typeface="方正黑体_GBK" panose="03000509000000000000" charset="-122"/>
                <a:ea typeface="方正黑体_GBK" panose="03000509000000000000" charset="-122"/>
                <a:cs typeface="方正黑体_GBK" panose="03000509000000000000" charset="-122"/>
              </a:rPr>
              <a:t>   C</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8-9</a:t>
            </a:r>
            <a:r>
              <a:rPr lang="zh-CN" altLang="en-US" sz="2400" b="1">
                <a:latin typeface="方正黑体_GBK" panose="03000509000000000000" charset="-122"/>
                <a:ea typeface="方正黑体_GBK" panose="03000509000000000000" charset="-122"/>
                <a:cs typeface="方正黑体_GBK" panose="03000509000000000000" charset="-122"/>
              </a:rPr>
              <a:t>月</a:t>
            </a:r>
            <a:r>
              <a:rPr lang="en-US" altLang="zh-CN" sz="2400" b="1">
                <a:latin typeface="方正黑体_GBK" panose="03000509000000000000" charset="-122"/>
                <a:ea typeface="方正黑体_GBK" panose="03000509000000000000" charset="-122"/>
                <a:cs typeface="方正黑体_GBK" panose="03000509000000000000" charset="-122"/>
              </a:rPr>
              <a:t>    D</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10-11</a:t>
            </a:r>
            <a:r>
              <a:rPr lang="zh-CN" altLang="en-US" sz="2400" b="1">
                <a:latin typeface="方正黑体_GBK" panose="03000509000000000000" charset="-122"/>
                <a:ea typeface="方正黑体_GBK" panose="03000509000000000000" charset="-122"/>
                <a:cs typeface="方正黑体_GBK" panose="03000509000000000000" charset="-122"/>
              </a:rPr>
              <a:t>月</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sp>
        <p:nvSpPr>
          <p:cNvPr id="24" name="文本框 23" title=""/>
          <p:cNvSpPr txBox="1"/>
          <p:nvPr>
            <p:custDataLst>
              <p:tags r:id="rId7"/>
            </p:custDataLst>
          </p:nvPr>
        </p:nvSpPr>
        <p:spPr>
          <a:xfrm>
            <a:off x="291465" y="4704715"/>
            <a:ext cx="11609070" cy="1863725"/>
          </a:xfrm>
          <a:prstGeom prst="rect">
            <a:avLst/>
          </a:prstGeom>
          <a:solidFill>
            <a:schemeClr val="accent4">
              <a:lumMod val="20000"/>
              <a:lumOff val="80000"/>
            </a:schemeClr>
          </a:solidFill>
          <a:ln>
            <a:solidFill>
              <a:schemeClr val="accent1"/>
            </a:solidFill>
          </a:ln>
        </p:spPr>
        <p:txBody>
          <a:bodyPr wrap="square">
            <a:spAutoFit/>
          </a:bodyPr>
          <a:lstStyle/>
          <a:p>
            <a:pPr marL="0" indent="0" algn="l" defTabSz="266700" fontAlgn="ctr">
              <a:lnSpc>
                <a:spcPct val="120000"/>
              </a:lnSpc>
              <a:spcBef>
                <a:spcPct val="0"/>
              </a:spcBef>
              <a:spcAft>
                <a:spcPct val="0"/>
              </a:spcAft>
            </a:pPr>
            <a:r>
              <a:rPr sz="2400" b="1">
                <a:solidFill>
                  <a:srgbClr val="FF0000"/>
                </a:solidFill>
                <a:latin typeface="方正楷体_GBK" panose="03000509000000000000" charset="-122"/>
                <a:ea typeface="方正楷体_GBK" panose="03000509000000000000" charset="-122"/>
                <a:cs typeface="方正楷体_GBK" panose="03000509000000000000" charset="-122"/>
              </a:rPr>
              <a:t>【解析】1．北极地区海冰的融化情况决定航线的通航条件，海冰融化范围较大，更利于航行。</a:t>
            </a:r>
            <a:r>
              <a:rPr sz="2400" b="1">
                <a:solidFill>
                  <a:srgbClr val="0070C0"/>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北半球陆地一年之中7月气温最高，海洋比热容大，升温较陆地更慢</a:t>
            </a:r>
            <a:r>
              <a:rPr sz="2400" b="1">
                <a:solidFill>
                  <a:srgbClr val="FF0000"/>
                </a:solidFill>
                <a:latin typeface="方正楷体_GBK" panose="03000509000000000000" charset="-122"/>
                <a:ea typeface="方正楷体_GBK" panose="03000509000000000000" charset="-122"/>
                <a:cs typeface="方正楷体_GBK" panose="03000509000000000000" charset="-122"/>
              </a:rPr>
              <a:t>，8-9月北极地区海冰大量融化，海冰对航行的阻碍最小，是北极东北航线一年中最适合通航的时期，C正确，排除ABD。故选C。</a:t>
            </a:r>
            <a:endParaRPr sz="24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25" name="文本框 24" title=""/>
          <p:cNvSpPr txBox="1"/>
          <p:nvPr>
            <p:custDataLst>
              <p:tags r:id="rId8"/>
            </p:custDataLst>
          </p:nvPr>
        </p:nvSpPr>
        <p:spPr>
          <a:xfrm>
            <a:off x="5156200" y="2972435"/>
            <a:ext cx="464185" cy="447675"/>
          </a:xfrm>
          <a:prstGeom prst="rect">
            <a:avLst/>
          </a:prstGeom>
          <a:noFill/>
        </p:spPr>
        <p:txBody>
          <a:bodyPr wrap="square" rtlCol="0">
            <a:noAutofit/>
          </a:bodyPr>
          <a:lstStyle/>
          <a:p>
            <a:r>
              <a:rPr lang="en-US" altLang="zh-CN" sz="2800" b="1">
                <a:solidFill>
                  <a:srgbClr val="FF0000"/>
                </a:solidFill>
                <a:ea typeface="方正黑体_GBK" panose="03000509000000000000" charset="-122"/>
                <a:cs typeface="+mn-lt"/>
              </a:rPr>
              <a:t>C</a:t>
            </a:r>
            <a:endParaRPr lang="en-US" altLang="zh-CN" sz="2800" b="1">
              <a:solidFill>
                <a:srgbClr val="FF0000"/>
              </a:solidFill>
              <a:ea typeface="方正黑体_GBK" panose="03000509000000000000" charset="-122"/>
              <a:cs typeface="+mn-lt"/>
            </a:endParaRPr>
          </a:p>
        </p:txBody>
      </p:sp>
      <p:sp>
        <p:nvSpPr>
          <p:cNvPr id="6" name="矩形 5" title=""/>
          <p:cNvSpPr/>
          <p:nvPr>
            <p:custDataLst>
              <p:tags r:id="rId9"/>
            </p:custDataLst>
          </p:nvPr>
        </p:nvSpPr>
        <p:spPr>
          <a:xfrm>
            <a:off x="748030" y="2962910"/>
            <a:ext cx="3755390" cy="45529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文本框 25" title=""/>
          <p:cNvSpPr txBox="1"/>
          <p:nvPr>
            <p:custDataLst>
              <p:tags r:id="rId10"/>
            </p:custDataLst>
          </p:nvPr>
        </p:nvSpPr>
        <p:spPr>
          <a:xfrm>
            <a:off x="1043305" y="-60960"/>
            <a:ext cx="3300095" cy="533400"/>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热点与拓展</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2" name="文本框 1" title=""/>
          <p:cNvSpPr txBox="1"/>
          <p:nvPr>
            <p:custDataLst>
              <p:tags r:id="rId11"/>
            </p:custDataLst>
          </p:nvPr>
        </p:nvSpPr>
        <p:spPr>
          <a:xfrm>
            <a:off x="42545" y="527050"/>
            <a:ext cx="244411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北极航道</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6" grpId="0" animBg="1"/>
    </p:bldLst>
  </p:timing>
</p:sld>
</file>

<file path=ppt/slides/slide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noFill/>
        <a:effectLst/>
      </p:bgPr>
    </p:bg>
    <p:spTree>
      <p:nvGrpSpPr>
        <p:cNvPr id="1" name=""/>
        <p:cNvGrpSpPr/>
        <p:nvPr>
          <p:custDataLst>
            <p:tags r:id="rId2"/>
          </p:custDataLst>
        </p:nvPr>
      </p:nvGrpSpPr>
      <p:grpSpPr>
        <a:xfrm>
          <a:off x="0" y="0"/>
          <a:ext cx="0" cy="0"/>
        </a:xfrm>
      </p:grpSpPr>
      <p:sp>
        <p:nvSpPr>
          <p:cNvPr id="19" name="文本框 18" title=""/>
          <p:cNvSpPr txBox="1"/>
          <p:nvPr>
            <p:custDataLst>
              <p:tags r:id="rId3"/>
            </p:custDataLst>
          </p:nvPr>
        </p:nvSpPr>
        <p:spPr>
          <a:xfrm>
            <a:off x="190500" y="864870"/>
            <a:ext cx="11811000" cy="1850390"/>
          </a:xfrm>
          <a:prstGeom prst="rect">
            <a:avLst/>
          </a:prstGeom>
        </p:spPr>
        <p:txBody>
          <a:bodyPr wrap="square">
            <a:spAutoFit/>
          </a:bodyPr>
          <a:lstStyle/>
          <a:p>
            <a:pPr marL="0" indent="355600" algn="l" defTabSz="266700" fontAlgn="ctr">
              <a:lnSpc>
                <a:spcPct val="130000"/>
              </a:lnSpc>
              <a:spcBef>
                <a:spcPct val="0"/>
              </a:spcBef>
              <a:spcAft>
                <a:spcPct val="0"/>
              </a:spcAft>
            </a:pPr>
            <a:r>
              <a:rPr lang="zh-CN" altLang="en-US" sz="2200" b="1">
                <a:solidFill>
                  <a:srgbClr val="0070C0"/>
                </a:solidFill>
                <a:latin typeface="方正楷体_GBK" panose="03000509000000000000" charset="-122"/>
                <a:ea typeface="方正楷体_GBK" panose="03000509000000000000" charset="-122"/>
                <a:cs typeface="方正楷体_GBK" panose="03000509000000000000" charset="-122"/>
              </a:rPr>
              <a:t>（2025·广东广州·模拟预测）</a:t>
            </a:r>
            <a:r>
              <a:rPr lang="zh-CN" altLang="en-US" sz="2200" b="1">
                <a:latin typeface="方正楷体_GBK" panose="03000509000000000000" charset="-122"/>
                <a:ea typeface="方正楷体_GBK" panose="03000509000000000000" charset="-122"/>
                <a:cs typeface="方正楷体_GBK" panose="03000509000000000000" charset="-122"/>
              </a:rPr>
              <a:t>钟摆式运输模式是指选定若干港口作为关键节点，通过船只在这些港口之间进行往返运输。在北极东北航线东西两端，选定两个港口作为支点。在支点港口之间无冰海域，采用普通集装箱船舶进行运输；在北极东北航线冰冻海域，根据冰情选用破冰船进行作业（下图）。完成下面小题。</a:t>
            </a:r>
            <a:endParaRPr lang="zh-CN" altLang="en-US" sz="2200" b="1">
              <a:latin typeface="方正楷体_GBK" panose="03000509000000000000" charset="-122"/>
              <a:ea typeface="方正楷体_GBK" panose="03000509000000000000" charset="-122"/>
              <a:cs typeface="方正楷体_GBK" panose="03000509000000000000" charset="-122"/>
            </a:endParaRPr>
          </a:p>
        </p:txBody>
      </p:sp>
      <p:pic>
        <p:nvPicPr>
          <p:cNvPr id="21" name="图片 6" title=""/>
          <p:cNvPicPr>
            <a:picLocks noChangeAspect="1"/>
          </p:cNvPicPr>
          <p:nvPr>
            <p:custDataLst>
              <p:tags r:id="rId5"/>
            </p:custDataLst>
          </p:nvPr>
        </p:nvPicPr>
        <p:blipFill>
          <a:blip r:embed="rId4"/>
          <a:stretch>
            <a:fillRect/>
          </a:stretch>
        </p:blipFill>
        <p:spPr>
          <a:xfrm>
            <a:off x="7576185" y="2316480"/>
            <a:ext cx="4351020" cy="2284095"/>
          </a:xfrm>
          <a:prstGeom prst="rect">
            <a:avLst/>
          </a:prstGeom>
        </p:spPr>
      </p:pic>
      <p:sp>
        <p:nvSpPr>
          <p:cNvPr id="23" name="文本框 22" title=""/>
          <p:cNvSpPr txBox="1"/>
          <p:nvPr>
            <p:custDataLst>
              <p:tags r:id="rId6"/>
            </p:custDataLst>
          </p:nvPr>
        </p:nvSpPr>
        <p:spPr>
          <a:xfrm>
            <a:off x="309245" y="2669540"/>
            <a:ext cx="7247890" cy="2122805"/>
          </a:xfrm>
          <a:prstGeom prst="rect">
            <a:avLst/>
          </a:prstGeom>
        </p:spPr>
        <p:txBody>
          <a:bodyPr wrap="square">
            <a:spAutoFit/>
          </a:bodyPr>
          <a:lstStyle/>
          <a:p>
            <a:pPr marL="0" indent="0" algn="l" defTabSz="266700" fontAlgn="ctr">
              <a:lnSpc>
                <a:spcPct val="15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2</a:t>
            </a:r>
            <a:r>
              <a:rPr lang="zh-CN" altLang="en-US" sz="2200" b="1">
                <a:latin typeface="方正黑体_GBK" panose="03000509000000000000" charset="-122"/>
                <a:ea typeface="方正黑体_GBK" panose="03000509000000000000" charset="-122"/>
                <a:cs typeface="方正黑体_GBK" panose="03000509000000000000" charset="-122"/>
              </a:rPr>
              <a:t>．北极东北航线钟摆运输模式的优势有（</a:t>
            </a:r>
            <a:r>
              <a:rPr lang="en-US" altLang="zh-CN" sz="2200" b="1">
                <a:latin typeface="方正黑体_GBK" panose="03000509000000000000" charset="-122"/>
                <a:ea typeface="方正黑体_GBK" panose="03000509000000000000" charset="-122"/>
                <a:cs typeface="方正黑体_GBK" panose="03000509000000000000" charset="-122"/>
              </a:rPr>
              <a:t>      </a:t>
            </a:r>
            <a:r>
              <a:rPr lang="zh-CN" altLang="en-US" sz="2200" b="1">
                <a:latin typeface="方正黑体_GBK" panose="03000509000000000000" charset="-122"/>
                <a:ea typeface="方正黑体_GBK" panose="03000509000000000000" charset="-122"/>
                <a:cs typeface="方正黑体_GBK" panose="03000509000000000000" charset="-122"/>
              </a:rPr>
              <a:t>）</a:t>
            </a:r>
            <a:endParaRPr lang="zh-CN" altLang="en-US" sz="22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①</a:t>
            </a:r>
            <a:r>
              <a:rPr lang="zh-CN" altLang="en-US" sz="2200" b="1">
                <a:latin typeface="方正黑体_GBK" panose="03000509000000000000" charset="-122"/>
                <a:ea typeface="方正黑体_GBK" panose="03000509000000000000" charset="-122"/>
                <a:cs typeface="方正黑体_GBK" panose="03000509000000000000" charset="-122"/>
              </a:rPr>
              <a:t>保障运输连续性</a:t>
            </a:r>
            <a:r>
              <a:rPr lang="en-US" altLang="zh-CN" sz="2200" b="1">
                <a:latin typeface="方正黑体_GBK" panose="03000509000000000000" charset="-122"/>
                <a:ea typeface="方正黑体_GBK" panose="03000509000000000000" charset="-122"/>
                <a:cs typeface="方正黑体_GBK" panose="03000509000000000000" charset="-122"/>
              </a:rPr>
              <a:t>                ②</a:t>
            </a:r>
            <a:r>
              <a:rPr lang="zh-CN" altLang="en-US" sz="2200" b="1">
                <a:latin typeface="方正黑体_GBK" panose="03000509000000000000" charset="-122"/>
                <a:ea typeface="方正黑体_GBK" panose="03000509000000000000" charset="-122"/>
                <a:cs typeface="方正黑体_GBK" panose="03000509000000000000" charset="-122"/>
              </a:rPr>
              <a:t>扩大市场范围</a:t>
            </a:r>
            <a:endParaRPr lang="zh-CN" altLang="en-US" sz="2200" b="1">
              <a:latin typeface="方正黑体_GBK" panose="03000509000000000000" charset="-122"/>
              <a:ea typeface="方正黑体_GBK" panose="03000509000000000000" charset="-122"/>
              <a:cs typeface="方正黑体_GBK" panose="03000509000000000000" charset="-122"/>
            </a:endParaRPr>
          </a:p>
          <a:p>
            <a:pPr marL="0" indent="0" algn="l" defTabSz="266700" fontAlgn="ctr">
              <a:lnSpc>
                <a:spcPct val="15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③</a:t>
            </a:r>
            <a:r>
              <a:rPr lang="zh-CN" altLang="en-US" sz="2200" b="1">
                <a:latin typeface="方正黑体_GBK" panose="03000509000000000000" charset="-122"/>
                <a:ea typeface="方正黑体_GBK" panose="03000509000000000000" charset="-122"/>
                <a:cs typeface="方正黑体_GBK" panose="03000509000000000000" charset="-122"/>
              </a:rPr>
              <a:t>缩短航线，降低成本</a:t>
            </a:r>
            <a:r>
              <a:rPr lang="en-US" altLang="zh-CN" sz="2200" b="1">
                <a:latin typeface="方正黑体_GBK" panose="03000509000000000000" charset="-122"/>
                <a:ea typeface="方正黑体_GBK" panose="03000509000000000000" charset="-122"/>
                <a:cs typeface="方正黑体_GBK" panose="03000509000000000000" charset="-122"/>
              </a:rPr>
              <a:t>        ④</a:t>
            </a:r>
            <a:r>
              <a:rPr lang="zh-CN" altLang="en-US" sz="2200" b="1">
                <a:latin typeface="方正黑体_GBK" panose="03000509000000000000" charset="-122"/>
                <a:ea typeface="方正黑体_GBK" panose="03000509000000000000" charset="-122"/>
                <a:cs typeface="方正黑体_GBK" panose="03000509000000000000" charset="-122"/>
              </a:rPr>
              <a:t>实现陆海联运</a:t>
            </a:r>
            <a:endParaRPr lang="zh-CN" altLang="en-US" sz="22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5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A</a:t>
            </a:r>
            <a:r>
              <a:rPr lang="zh-CN" altLang="en-US" sz="2200" b="1">
                <a:latin typeface="方正黑体_GBK" panose="03000509000000000000" charset="-122"/>
                <a:ea typeface="方正黑体_GBK" panose="03000509000000000000" charset="-122"/>
                <a:cs typeface="方正黑体_GBK" panose="03000509000000000000" charset="-122"/>
              </a:rPr>
              <a:t>．</a:t>
            </a:r>
            <a:r>
              <a:rPr lang="en-US" altLang="zh-CN" sz="2200" b="1">
                <a:latin typeface="方正黑体_GBK" panose="03000509000000000000" charset="-122"/>
                <a:ea typeface="方正黑体_GBK" panose="03000509000000000000" charset="-122"/>
                <a:cs typeface="方正黑体_GBK" panose="03000509000000000000" charset="-122"/>
              </a:rPr>
              <a:t>①②	      B</a:t>
            </a:r>
            <a:r>
              <a:rPr lang="zh-CN" altLang="en-US" sz="2200" b="1">
                <a:latin typeface="方正黑体_GBK" panose="03000509000000000000" charset="-122"/>
                <a:ea typeface="方正黑体_GBK" panose="03000509000000000000" charset="-122"/>
                <a:cs typeface="方正黑体_GBK" panose="03000509000000000000" charset="-122"/>
              </a:rPr>
              <a:t>．</a:t>
            </a:r>
            <a:r>
              <a:rPr lang="en-US" altLang="zh-CN" sz="2200" b="1">
                <a:latin typeface="方正黑体_GBK" panose="03000509000000000000" charset="-122"/>
                <a:ea typeface="方正黑体_GBK" panose="03000509000000000000" charset="-122"/>
                <a:cs typeface="方正黑体_GBK" panose="03000509000000000000" charset="-122"/>
              </a:rPr>
              <a:t>①③	       C</a:t>
            </a:r>
            <a:r>
              <a:rPr lang="zh-CN" altLang="en-US" sz="2200" b="1">
                <a:latin typeface="方正黑体_GBK" panose="03000509000000000000" charset="-122"/>
                <a:ea typeface="方正黑体_GBK" panose="03000509000000000000" charset="-122"/>
                <a:cs typeface="方正黑体_GBK" panose="03000509000000000000" charset="-122"/>
              </a:rPr>
              <a:t>．</a:t>
            </a:r>
            <a:r>
              <a:rPr lang="en-US" altLang="zh-CN" sz="2200" b="1">
                <a:latin typeface="方正黑体_GBK" panose="03000509000000000000" charset="-122"/>
                <a:ea typeface="方正黑体_GBK" panose="03000509000000000000" charset="-122"/>
                <a:cs typeface="方正黑体_GBK" panose="03000509000000000000" charset="-122"/>
              </a:rPr>
              <a:t>②④	      D</a:t>
            </a:r>
            <a:r>
              <a:rPr lang="zh-CN" altLang="en-US" sz="2200" b="1">
                <a:latin typeface="方正黑体_GBK" panose="03000509000000000000" charset="-122"/>
                <a:ea typeface="方正黑体_GBK" panose="03000509000000000000" charset="-122"/>
                <a:cs typeface="方正黑体_GBK" panose="03000509000000000000" charset="-122"/>
              </a:rPr>
              <a:t>．</a:t>
            </a:r>
            <a:r>
              <a:rPr lang="en-US" altLang="zh-CN" sz="2200" b="1">
                <a:latin typeface="方正黑体_GBK" panose="03000509000000000000" charset="-122"/>
                <a:ea typeface="方正黑体_GBK" panose="03000509000000000000" charset="-122"/>
                <a:cs typeface="方正黑体_GBK" panose="03000509000000000000" charset="-122"/>
              </a:rPr>
              <a:t>③④</a:t>
            </a:r>
            <a:endParaRPr lang="en-US" altLang="zh-CN" sz="2200" b="1">
              <a:latin typeface="方正黑体_GBK" panose="03000509000000000000" charset="-122"/>
              <a:ea typeface="方正黑体_GBK" panose="03000509000000000000" charset="-122"/>
              <a:cs typeface="方正黑体_GBK" panose="03000509000000000000" charset="-122"/>
            </a:endParaRPr>
          </a:p>
        </p:txBody>
      </p:sp>
      <p:sp>
        <p:nvSpPr>
          <p:cNvPr id="58" name="文本框 57" title=""/>
          <p:cNvSpPr txBox="1"/>
          <p:nvPr>
            <p:custDataLst>
              <p:tags r:id="rId7"/>
            </p:custDataLst>
          </p:nvPr>
        </p:nvSpPr>
        <p:spPr>
          <a:xfrm>
            <a:off x="5615940" y="2748915"/>
            <a:ext cx="464185" cy="447675"/>
          </a:xfrm>
          <a:prstGeom prst="rect">
            <a:avLst/>
          </a:prstGeom>
          <a:noFill/>
        </p:spPr>
        <p:txBody>
          <a:bodyPr wrap="square" rtlCol="0">
            <a:noAutofit/>
          </a:bodyPr>
          <a:lstStyle/>
          <a:p>
            <a:pPr algn="ctr"/>
            <a:r>
              <a:rPr lang="en-US" altLang="zh-CN" sz="2800" b="1">
                <a:solidFill>
                  <a:srgbClr val="FF0000"/>
                </a:solidFill>
                <a:ea typeface="方正黑体_GBK" panose="03000509000000000000" charset="-122"/>
                <a:cs typeface="+mn-lt"/>
              </a:rPr>
              <a:t>B</a:t>
            </a:r>
            <a:endParaRPr lang="en-US" altLang="zh-CN" sz="2800" b="1">
              <a:solidFill>
                <a:srgbClr val="FF0000"/>
              </a:solidFill>
              <a:ea typeface="方正黑体_GBK" panose="03000509000000000000" charset="-122"/>
              <a:cs typeface="+mn-lt"/>
            </a:endParaRPr>
          </a:p>
        </p:txBody>
      </p:sp>
      <p:sp>
        <p:nvSpPr>
          <p:cNvPr id="2" name="文本框 1" title=""/>
          <p:cNvSpPr txBox="1"/>
          <p:nvPr>
            <p:custDataLst>
              <p:tags r:id="rId8"/>
            </p:custDataLst>
          </p:nvPr>
        </p:nvSpPr>
        <p:spPr>
          <a:xfrm>
            <a:off x="229870" y="4787265"/>
            <a:ext cx="11732895" cy="1705610"/>
          </a:xfrm>
          <a:prstGeom prst="rect">
            <a:avLst/>
          </a:prstGeom>
          <a:solidFill>
            <a:schemeClr val="accent4">
              <a:lumMod val="20000"/>
              <a:lumOff val="80000"/>
            </a:schemeClr>
          </a:solidFill>
          <a:ln>
            <a:solidFill>
              <a:schemeClr val="accent1"/>
            </a:solidFill>
          </a:ln>
        </p:spPr>
        <p:txBody>
          <a:bodyPr wrap="square">
            <a:noAutofit/>
          </a:bodyPr>
          <a:lstStyle/>
          <a:p>
            <a:pPr marL="0" indent="0" algn="l" defTabSz="266700" fontAlgn="ctr">
              <a:lnSpc>
                <a:spcPct val="100000"/>
              </a:lnSpc>
              <a:spcBef>
                <a:spcPct val="0"/>
              </a:spcBef>
              <a:spcAft>
                <a:spcPct val="0"/>
              </a:spcAft>
            </a:pPr>
            <a:r>
              <a:rPr b="1">
                <a:solidFill>
                  <a:srgbClr val="FF0000"/>
                </a:solidFill>
                <a:latin typeface="方正楷体_GBK" panose="03000509000000000000" charset="-122"/>
                <a:ea typeface="方正楷体_GBK" panose="03000509000000000000" charset="-122"/>
                <a:cs typeface="方正楷体_GBK" panose="03000509000000000000" charset="-122"/>
              </a:rPr>
              <a:t>【解析】2．据材料可知，</a:t>
            </a:r>
            <a:r>
              <a:rPr b="1">
                <a:solidFill>
                  <a:srgbClr val="0070C0"/>
                </a:solidFill>
                <a:effectLst>
                  <a:outerShdw blurRad="38100" dist="38100" dir="2700000" algn="tl">
                    <a:srgbClr val="000000">
                      <a:alpha val="43137"/>
                    </a:srgbClr>
                  </a:outerShdw>
                </a:effectLst>
                <a:latin typeface="方正楷体_GBK" panose="03000509000000000000" charset="-122"/>
                <a:ea typeface="方正楷体_GBK" panose="03000509000000000000" charset="-122"/>
                <a:cs typeface="方正楷体_GBK" panose="03000509000000000000" charset="-122"/>
              </a:rPr>
              <a:t>在北极东北航线冰冻海域，根据冰情选用破冰船进行作业，在无冰海域采用普通集装箱船舶进行运输，</a:t>
            </a:r>
            <a:r>
              <a:rPr b="1">
                <a:solidFill>
                  <a:srgbClr val="FF0000"/>
                </a:solidFill>
                <a:latin typeface="方正楷体_GBK" panose="03000509000000000000" charset="-122"/>
                <a:ea typeface="方正楷体_GBK" panose="03000509000000000000" charset="-122"/>
                <a:cs typeface="方正楷体_GBK" panose="03000509000000000000" charset="-122"/>
              </a:rPr>
              <a:t>通过不同船只适应不同海域状况，能够保障运输在不同季节、不同海冰条件下持续进行，①正确；钟摆式运输模式主要是在选定的港口之间往返运输，并没有直接体现出对市场范围的扩大，②错误；钟摆式运输模式通过在关键节点港口间往返运输，进一步缩短了运输路径，减少了航行里程，从而降低了运输成本，③正确；材料及图中所展示的钟摆式运输模式主要是在海上不同港口间通过不同船舶进行运输，没有体现陆海联运，④错误。综上，B正确，排除ACD。故选B。</a:t>
            </a:r>
            <a:endParaRPr lang="en-US" altLang="zh-CN" sz="1600" b="1">
              <a:solidFill>
                <a:srgbClr val="FF0000"/>
              </a:solidFill>
              <a:latin typeface="方正楷体_GBK" panose="03000509000000000000" charset="-122"/>
              <a:ea typeface="方正楷体_GBK" panose="03000509000000000000" charset="-122"/>
              <a:cs typeface="方正楷体_GBK" panose="03000509000000000000" charset="-122"/>
            </a:endParaRPr>
          </a:p>
        </p:txBody>
      </p:sp>
      <p:sp>
        <p:nvSpPr>
          <p:cNvPr id="6" name="矩形 5" title=""/>
          <p:cNvSpPr/>
          <p:nvPr>
            <p:custDataLst>
              <p:tags r:id="rId9"/>
            </p:custDataLst>
          </p:nvPr>
        </p:nvSpPr>
        <p:spPr>
          <a:xfrm>
            <a:off x="4436745" y="935990"/>
            <a:ext cx="7433945" cy="45529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楷体_GBK" panose="03000509000000000000" charset="-122"/>
              <a:ea typeface="方正楷体_GBK" panose="03000509000000000000" charset="-122"/>
            </a:endParaRPr>
          </a:p>
        </p:txBody>
      </p:sp>
      <p:sp>
        <p:nvSpPr>
          <p:cNvPr id="3" name="矩形 2" title=""/>
          <p:cNvSpPr/>
          <p:nvPr>
            <p:custDataLst>
              <p:tags r:id="rId10"/>
            </p:custDataLst>
          </p:nvPr>
        </p:nvSpPr>
        <p:spPr>
          <a:xfrm>
            <a:off x="309245" y="1367155"/>
            <a:ext cx="3626485" cy="45529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楷体_GBK" panose="03000509000000000000" charset="-122"/>
              <a:ea typeface="方正楷体_GBK" panose="03000509000000000000" charset="-122"/>
            </a:endParaRPr>
          </a:p>
        </p:txBody>
      </p:sp>
      <p:sp>
        <p:nvSpPr>
          <p:cNvPr id="4" name="矩形 3" title=""/>
          <p:cNvSpPr/>
          <p:nvPr>
            <p:custDataLst>
              <p:tags r:id="rId11"/>
            </p:custDataLst>
          </p:nvPr>
        </p:nvSpPr>
        <p:spPr>
          <a:xfrm>
            <a:off x="4436745" y="2795905"/>
            <a:ext cx="607695" cy="42164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方正楷体_GBK" panose="03000509000000000000" charset="-122"/>
              <a:ea typeface="方正楷体_GBK" panose="03000509000000000000" charset="-122"/>
            </a:endParaRPr>
          </a:p>
        </p:txBody>
      </p:sp>
      <p:sp>
        <p:nvSpPr>
          <p:cNvPr id="26" name="文本框 25" title=""/>
          <p:cNvSpPr txBox="1"/>
          <p:nvPr>
            <p:custDataLst>
              <p:tags r:id="rId12"/>
            </p:custDataLst>
          </p:nvPr>
        </p:nvSpPr>
        <p:spPr>
          <a:xfrm>
            <a:off x="1043305" y="-60960"/>
            <a:ext cx="3300095" cy="533400"/>
          </a:xfrm>
          <a:prstGeom prst="rect">
            <a:avLst/>
          </a:prstGeom>
          <a:noFill/>
        </p:spPr>
        <p:txBody>
          <a:bodyPr wrap="square">
            <a:noAutofit/>
          </a:bodyPr>
          <a:lstStyle/>
          <a:p>
            <a:pPr algn="just">
              <a:lnSpc>
                <a:spcPct val="120000"/>
              </a:lnSpc>
            </a:pPr>
            <a:r>
              <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rPr>
              <a:t> 热点与拓展</a:t>
            </a:r>
            <a:endParaRPr kumimoji="0" sz="3200" b="1" i="0" u="none" strike="noStrike" cap="none" spc="0" normalizeH="0" baseline="0">
              <a:solidFill>
                <a:srgbClr val="0070C0"/>
              </a:solidFill>
              <a:latin typeface="方正黑体_GBK" panose="03000509000000000000" charset="-122"/>
              <a:ea typeface="方正黑体_GBK" panose="03000509000000000000" charset="-122"/>
              <a:cs typeface="方正黑体_GBK" panose="03000509000000000000" charset="-122"/>
              <a:sym typeface="+mn-lt"/>
            </a:endParaRPr>
          </a:p>
        </p:txBody>
      </p:sp>
      <p:sp>
        <p:nvSpPr>
          <p:cNvPr id="7" name="文本框 6" title=""/>
          <p:cNvSpPr txBox="1"/>
          <p:nvPr>
            <p:custDataLst>
              <p:tags r:id="rId13"/>
            </p:custDataLst>
          </p:nvPr>
        </p:nvSpPr>
        <p:spPr>
          <a:xfrm>
            <a:off x="42545" y="527050"/>
            <a:ext cx="2444115" cy="448310"/>
          </a:xfrm>
          <a:prstGeom prst="roundRect">
            <a:avLst>
              <a:gd name="adj" fmla="val 50000"/>
            </a:avLst>
          </a:prstGeom>
          <a:solidFill>
            <a:schemeClr val="accent2">
              <a:lumMod val="20000"/>
              <a:lumOff val="80000"/>
            </a:schemeClr>
          </a:solidFill>
          <a:ln>
            <a:solidFill>
              <a:srgbClr val="0070C0"/>
            </a:solidFill>
          </a:ln>
        </p:spPr>
        <p:txBody>
          <a:bodyPr>
            <a:noAutofit/>
          </a:bodyPr>
          <a:lstStyle/>
          <a:p>
            <a:pPr algn="just" defTabSz="266700" fontAlgn="ctr">
              <a:lnSpc>
                <a:spcPct val="80000"/>
              </a:lnSpc>
              <a:spcBef>
                <a:spcPct val="0"/>
              </a:spcBef>
              <a:spcAft>
                <a:spcPct val="0"/>
              </a:spcAft>
            </a:pPr>
            <a:r>
              <a:rPr sz="2400" b="1">
                <a:solidFill>
                  <a:srgbClr val="0070C0"/>
                </a:solidFill>
                <a:latin typeface="方正黑体_GBK" panose="03000509000000000000" charset="-122"/>
                <a:ea typeface="方正黑体_GBK" panose="03000509000000000000" charset="-122"/>
                <a:cs typeface="方正黑体_GBK" panose="03000509000000000000" charset="-122"/>
                <a:sym typeface="+mn-ea"/>
              </a:rPr>
              <a:t>考向 </a:t>
            </a:r>
            <a:r>
              <a:rPr sz="2400" b="1">
                <a:solidFill>
                  <a:srgbClr val="C00000"/>
                </a:solidFill>
                <a:latin typeface="方正黑体_GBK" panose="03000509000000000000" charset="-122"/>
                <a:ea typeface="方正黑体_GBK" panose="03000509000000000000" charset="-122"/>
                <a:cs typeface="方正黑体_GBK" panose="03000509000000000000" charset="-122"/>
                <a:sym typeface="+mn-ea"/>
              </a:rPr>
              <a:t>北极航道</a:t>
            </a:r>
            <a:endParaRPr sz="2400" b="1">
              <a:solidFill>
                <a:srgbClr val="C00000"/>
              </a:solidFill>
              <a:latin typeface="方正黑体_GBK" panose="03000509000000000000" charset="-122"/>
              <a:ea typeface="方正黑体_GBK" panose="03000509000000000000" charset="-122"/>
              <a:cs typeface="方正黑体_GBK"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2" grpId="0" animBg="1"/>
      <p:bldP spid="6" grpId="0" animBg="1"/>
      <p:bldP spid="3" grpId="0" animBg="1"/>
      <p:bldP spid="4" grpId="0" animBg="1"/>
    </p:bldLst>
  </p:timing>
</p:sld>
</file>

<file path=ppt/slides/slide6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2" name="任意多边形: 形状 21" title=""/>
          <p:cNvSpPr/>
          <p:nvPr>
            <p:custDataLst>
              <p:tags r:id="rId3"/>
            </p:custDataLst>
          </p:nvPr>
        </p:nvSpPr>
        <p:spPr>
          <a:xfrm>
            <a:off x="3" y="1403124"/>
            <a:ext cx="4827178" cy="5454876"/>
          </a:xfrm>
          <a:custGeom>
            <a:gdLst>
              <a:gd name="connsiteX0" fmla="*/ 1157736 w 4948243"/>
              <a:gd name="connsiteY0" fmla="*/ 0 h 5454876"/>
              <a:gd name="connsiteX1" fmla="*/ 4948243 w 4948243"/>
              <a:gd name="connsiteY1" fmla="*/ 3790507 h 5454876"/>
              <a:gd name="connsiteX2" fmla="*/ 4574458 w 4948243"/>
              <a:gd name="connsiteY2" fmla="*/ 5433849 h 5454876"/>
              <a:gd name="connsiteX3" fmla="*/ 4563688 w 4948243"/>
              <a:gd name="connsiteY3" fmla="*/ 5454876 h 5454876"/>
              <a:gd name="connsiteX4" fmla="*/ 0 w 4948243"/>
              <a:gd name="connsiteY4" fmla="*/ 5454876 h 5454876"/>
              <a:gd name="connsiteX5" fmla="*/ 0 w 4948243"/>
              <a:gd name="connsiteY5" fmla="*/ 180753 h 5454876"/>
              <a:gd name="connsiteX6" fmla="*/ 30555 w 4948243"/>
              <a:gd name="connsiteY6" fmla="*/ 170414 h 5454876"/>
              <a:gd name="connsiteX7" fmla="*/ 1157736 w 4948243"/>
              <a:gd name="connsiteY7" fmla="*/ 0 h 545487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8243" h="5454876">
                <a:moveTo>
                  <a:pt x="1157736" y="0"/>
                </a:moveTo>
                <a:cubicBezTo>
                  <a:pt x="3251175" y="0"/>
                  <a:pt x="4948243" y="1697068"/>
                  <a:pt x="4948243" y="3790507"/>
                </a:cubicBezTo>
                <a:cubicBezTo>
                  <a:pt x="4948243" y="4379287"/>
                  <a:pt x="4814003" y="4936713"/>
                  <a:pt x="4574458" y="5433849"/>
                </a:cubicBezTo>
                <a:lnTo>
                  <a:pt x="4563688" y="5454876"/>
                </a:lnTo>
                <a:lnTo>
                  <a:pt x="0" y="5454876"/>
                </a:lnTo>
                <a:lnTo>
                  <a:pt x="0" y="180753"/>
                </a:lnTo>
                <a:lnTo>
                  <a:pt x="30555" y="170414"/>
                </a:lnTo>
                <a:cubicBezTo>
                  <a:pt x="386631" y="59663"/>
                  <a:pt x="765216" y="0"/>
                  <a:pt x="11577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9" name="任意多边形: 形状 58" title=""/>
          <p:cNvSpPr/>
          <p:nvPr>
            <p:custDataLst>
              <p:tags r:id="rId4"/>
            </p:custDataLst>
          </p:nvPr>
        </p:nvSpPr>
        <p:spPr>
          <a:xfrm>
            <a:off x="11442640" y="-1"/>
            <a:ext cx="749359" cy="763989"/>
          </a:xfrm>
          <a:custGeom>
            <a:gdLst>
              <a:gd name="connsiteX0" fmla="*/ 0 w 749359"/>
              <a:gd name="connsiteY0" fmla="*/ 0 h 763989"/>
              <a:gd name="connsiteX1" fmla="*/ 749359 w 749359"/>
              <a:gd name="connsiteY1" fmla="*/ 0 h 763989"/>
              <a:gd name="connsiteX2" fmla="*/ 749359 w 749359"/>
              <a:gd name="connsiteY2" fmla="*/ 763989 h 763989"/>
              <a:gd name="connsiteX3" fmla="*/ 698474 w 749359"/>
              <a:gd name="connsiteY3" fmla="*/ 745364 h 763989"/>
              <a:gd name="connsiteX4" fmla="*/ 21108 w 749359"/>
              <a:gd name="connsiteY4" fmla="*/ 67999 h 763989"/>
            </a:gdLst>
            <a:cxnLst>
              <a:cxn ang="0">
                <a:pos x="connsiteX0" y="connsiteY0"/>
              </a:cxn>
              <a:cxn ang="0">
                <a:pos x="connsiteX1" y="connsiteY1"/>
              </a:cxn>
              <a:cxn ang="0">
                <a:pos x="connsiteX2" y="connsiteY2"/>
              </a:cxn>
              <a:cxn ang="0">
                <a:pos x="connsiteX3" y="connsiteY3"/>
              </a:cxn>
              <a:cxn ang="0">
                <a:pos x="connsiteX4" y="connsiteY4"/>
              </a:cxn>
            </a:cxnLst>
            <a:rect l="l" t="t" r="r" b="b"/>
            <a:pathLst>
              <a:path w="749359" h="763989">
                <a:moveTo>
                  <a:pt x="0" y="0"/>
                </a:moveTo>
                <a:lnTo>
                  <a:pt x="749359" y="0"/>
                </a:lnTo>
                <a:lnTo>
                  <a:pt x="749359" y="763989"/>
                </a:lnTo>
                <a:lnTo>
                  <a:pt x="698474" y="745364"/>
                </a:lnTo>
                <a:cubicBezTo>
                  <a:pt x="393913" y="616546"/>
                  <a:pt x="149926" y="372559"/>
                  <a:pt x="21108" y="6799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3" name="任意多边形: 形状 62" title=""/>
          <p:cNvSpPr/>
          <p:nvPr>
            <p:custDataLst>
              <p:tags r:id="rId5"/>
            </p:custDataLst>
          </p:nvPr>
        </p:nvSpPr>
        <p:spPr>
          <a:xfrm flipV="1">
            <a:off x="8716245" y="5646182"/>
            <a:ext cx="1230958" cy="527958"/>
          </a:xfrm>
          <a:custGeom>
            <a:gdLst>
              <a:gd name="connsiteX0" fmla="*/ 0 w 1230958"/>
              <a:gd name="connsiteY0" fmla="*/ 0 h 527958"/>
              <a:gd name="connsiteX1" fmla="*/ 322483 w 1230958"/>
              <a:gd name="connsiteY1" fmla="*/ 0 h 527958"/>
              <a:gd name="connsiteX2" fmla="*/ 327402 w 1230958"/>
              <a:gd name="connsiteY2" fmla="*/ 24363 h 527958"/>
              <a:gd name="connsiteX3" fmla="*/ 615477 w 1230958"/>
              <a:gd name="connsiteY3" fmla="*/ 215312 h 527958"/>
              <a:gd name="connsiteX4" fmla="*/ 903553 w 1230958"/>
              <a:gd name="connsiteY4" fmla="*/ 24363 h 527958"/>
              <a:gd name="connsiteX5" fmla="*/ 908472 w 1230958"/>
              <a:gd name="connsiteY5" fmla="*/ 0 h 527958"/>
              <a:gd name="connsiteX6" fmla="*/ 1230958 w 1230958"/>
              <a:gd name="connsiteY6" fmla="*/ 0 h 527958"/>
              <a:gd name="connsiteX7" fmla="*/ 1228066 w 1230958"/>
              <a:gd name="connsiteY7" fmla="*/ 28685 h 527958"/>
              <a:gd name="connsiteX8" fmla="*/ 615478 w 1230958"/>
              <a:gd name="connsiteY8" fmla="*/ 527958 h 527958"/>
              <a:gd name="connsiteX9" fmla="*/ 2891 w 1230958"/>
              <a:gd name="connsiteY9" fmla="*/ 28685 h 5279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958" h="527958">
                <a:moveTo>
                  <a:pt x="0" y="0"/>
                </a:moveTo>
                <a:lnTo>
                  <a:pt x="322483" y="0"/>
                </a:lnTo>
                <a:lnTo>
                  <a:pt x="327402" y="24363"/>
                </a:lnTo>
                <a:cubicBezTo>
                  <a:pt x="374864" y="136576"/>
                  <a:pt x="485976" y="215312"/>
                  <a:pt x="615477" y="215312"/>
                </a:cubicBezTo>
                <a:cubicBezTo>
                  <a:pt x="744979" y="215312"/>
                  <a:pt x="856091" y="136576"/>
                  <a:pt x="903553" y="24363"/>
                </a:cubicBezTo>
                <a:lnTo>
                  <a:pt x="908472" y="0"/>
                </a:lnTo>
                <a:lnTo>
                  <a:pt x="1230958" y="0"/>
                </a:lnTo>
                <a:lnTo>
                  <a:pt x="1228066" y="28685"/>
                </a:lnTo>
                <a:cubicBezTo>
                  <a:pt x="1169760" y="313620"/>
                  <a:pt x="917650" y="527958"/>
                  <a:pt x="615478" y="527958"/>
                </a:cubicBezTo>
                <a:cubicBezTo>
                  <a:pt x="313307" y="527958"/>
                  <a:pt x="61197" y="313620"/>
                  <a:pt x="2891" y="2868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0" name="任意多边形 24" title=""/>
          <p:cNvSpPr/>
          <p:nvPr>
            <p:custDataLst>
              <p:tags r:id="rId6"/>
            </p:custDataLst>
          </p:nvPr>
        </p:nvSpPr>
        <p:spPr>
          <a:xfrm>
            <a:off x="5561501" y="5391114"/>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4" name="任意多边形: 形状 63" title=""/>
          <p:cNvSpPr/>
          <p:nvPr>
            <p:custDataLst>
              <p:tags r:id="rId7"/>
            </p:custDataLst>
          </p:nvPr>
        </p:nvSpPr>
        <p:spPr>
          <a:xfrm>
            <a:off x="5442125" y="2605448"/>
            <a:ext cx="1308141" cy="189080"/>
          </a:xfrm>
          <a:custGeom>
            <a:gdLst>
              <a:gd name="connsiteX0" fmla="*/ 1047183 w 1258132"/>
              <a:gd name="connsiteY0" fmla="*/ 0 h 181852"/>
              <a:gd name="connsiteX1" fmla="*/ 1135155 w 1258132"/>
              <a:gd name="connsiteY1" fmla="*/ 0 h 181852"/>
              <a:gd name="connsiteX2" fmla="*/ 1258132 w 1258132"/>
              <a:gd name="connsiteY2" fmla="*/ 90926 h 181852"/>
              <a:gd name="connsiteX3" fmla="*/ 1135155 w 1258132"/>
              <a:gd name="connsiteY3" fmla="*/ 181852 h 181852"/>
              <a:gd name="connsiteX4" fmla="*/ 1047183 w 1258132"/>
              <a:gd name="connsiteY4" fmla="*/ 181852 h 181852"/>
              <a:gd name="connsiteX5" fmla="*/ 1170160 w 1258132"/>
              <a:gd name="connsiteY5" fmla="*/ 90926 h 181852"/>
              <a:gd name="connsiteX6" fmla="*/ 837748 w 1258132"/>
              <a:gd name="connsiteY6" fmla="*/ 0 h 181852"/>
              <a:gd name="connsiteX7" fmla="*/ 925720 w 1258132"/>
              <a:gd name="connsiteY7" fmla="*/ 0 h 181852"/>
              <a:gd name="connsiteX8" fmla="*/ 1048697 w 1258132"/>
              <a:gd name="connsiteY8" fmla="*/ 90926 h 181852"/>
              <a:gd name="connsiteX9" fmla="*/ 925720 w 1258132"/>
              <a:gd name="connsiteY9" fmla="*/ 181852 h 181852"/>
              <a:gd name="connsiteX10" fmla="*/ 837748 w 1258132"/>
              <a:gd name="connsiteY10" fmla="*/ 181852 h 181852"/>
              <a:gd name="connsiteX11" fmla="*/ 960725 w 1258132"/>
              <a:gd name="connsiteY11" fmla="*/ 90926 h 181852"/>
              <a:gd name="connsiteX12" fmla="*/ 628311 w 1258132"/>
              <a:gd name="connsiteY12" fmla="*/ 0 h 181852"/>
              <a:gd name="connsiteX13" fmla="*/ 716283 w 1258132"/>
              <a:gd name="connsiteY13" fmla="*/ 0 h 181852"/>
              <a:gd name="connsiteX14" fmla="*/ 839260 w 1258132"/>
              <a:gd name="connsiteY14" fmla="*/ 90926 h 181852"/>
              <a:gd name="connsiteX15" fmla="*/ 716283 w 1258132"/>
              <a:gd name="connsiteY15" fmla="*/ 181852 h 181852"/>
              <a:gd name="connsiteX16" fmla="*/ 628311 w 1258132"/>
              <a:gd name="connsiteY16" fmla="*/ 181852 h 181852"/>
              <a:gd name="connsiteX17" fmla="*/ 751288 w 1258132"/>
              <a:gd name="connsiteY17" fmla="*/ 90926 h 181852"/>
              <a:gd name="connsiteX18" fmla="*/ 418874 w 1258132"/>
              <a:gd name="connsiteY18" fmla="*/ 0 h 181852"/>
              <a:gd name="connsiteX19" fmla="*/ 506846 w 1258132"/>
              <a:gd name="connsiteY19" fmla="*/ 0 h 181852"/>
              <a:gd name="connsiteX20" fmla="*/ 629823 w 1258132"/>
              <a:gd name="connsiteY20" fmla="*/ 90926 h 181852"/>
              <a:gd name="connsiteX21" fmla="*/ 506846 w 1258132"/>
              <a:gd name="connsiteY21" fmla="*/ 181852 h 181852"/>
              <a:gd name="connsiteX22" fmla="*/ 418874 w 1258132"/>
              <a:gd name="connsiteY22" fmla="*/ 181852 h 181852"/>
              <a:gd name="connsiteX23" fmla="*/ 541851 w 1258132"/>
              <a:gd name="connsiteY23" fmla="*/ 90926 h 181852"/>
              <a:gd name="connsiteX24" fmla="*/ 209437 w 1258132"/>
              <a:gd name="connsiteY24" fmla="*/ 0 h 181852"/>
              <a:gd name="connsiteX25" fmla="*/ 297409 w 1258132"/>
              <a:gd name="connsiteY25" fmla="*/ 0 h 181852"/>
              <a:gd name="connsiteX26" fmla="*/ 420386 w 1258132"/>
              <a:gd name="connsiteY26" fmla="*/ 90926 h 181852"/>
              <a:gd name="connsiteX27" fmla="*/ 297409 w 1258132"/>
              <a:gd name="connsiteY27" fmla="*/ 181852 h 181852"/>
              <a:gd name="connsiteX28" fmla="*/ 209437 w 1258132"/>
              <a:gd name="connsiteY28" fmla="*/ 181852 h 181852"/>
              <a:gd name="connsiteX29" fmla="*/ 332414 w 1258132"/>
              <a:gd name="connsiteY29" fmla="*/ 90926 h 181852"/>
              <a:gd name="connsiteX30" fmla="*/ 0 w 1258132"/>
              <a:gd name="connsiteY30" fmla="*/ 0 h 181852"/>
              <a:gd name="connsiteX31" fmla="*/ 87972 w 1258132"/>
              <a:gd name="connsiteY31" fmla="*/ 0 h 181852"/>
              <a:gd name="connsiteX32" fmla="*/ 210949 w 1258132"/>
              <a:gd name="connsiteY32" fmla="*/ 90926 h 181852"/>
              <a:gd name="connsiteX33" fmla="*/ 87972 w 1258132"/>
              <a:gd name="connsiteY33" fmla="*/ 181852 h 181852"/>
              <a:gd name="connsiteX34" fmla="*/ 0 w 1258132"/>
              <a:gd name="connsiteY34" fmla="*/ 181852 h 181852"/>
              <a:gd name="connsiteX35" fmla="*/ 122977 w 1258132"/>
              <a:gd name="connsiteY35" fmla="*/ 90926 h 1818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8132" h="181852">
                <a:moveTo>
                  <a:pt x="1047183" y="0"/>
                </a:moveTo>
                <a:lnTo>
                  <a:pt x="1135155" y="0"/>
                </a:lnTo>
                <a:lnTo>
                  <a:pt x="1258132" y="90926"/>
                </a:lnTo>
                <a:lnTo>
                  <a:pt x="1135155" y="181852"/>
                </a:lnTo>
                <a:lnTo>
                  <a:pt x="1047183" y="181852"/>
                </a:lnTo>
                <a:lnTo>
                  <a:pt x="1170160" y="90926"/>
                </a:lnTo>
                <a:close/>
                <a:moveTo>
                  <a:pt x="837748" y="0"/>
                </a:moveTo>
                <a:lnTo>
                  <a:pt x="925720" y="0"/>
                </a:lnTo>
                <a:lnTo>
                  <a:pt x="1048697" y="90926"/>
                </a:lnTo>
                <a:lnTo>
                  <a:pt x="925720" y="181852"/>
                </a:lnTo>
                <a:lnTo>
                  <a:pt x="837748" y="181852"/>
                </a:lnTo>
                <a:lnTo>
                  <a:pt x="960725" y="90926"/>
                </a:lnTo>
                <a:close/>
                <a:moveTo>
                  <a:pt x="628311" y="0"/>
                </a:moveTo>
                <a:lnTo>
                  <a:pt x="716283" y="0"/>
                </a:lnTo>
                <a:lnTo>
                  <a:pt x="839260" y="90926"/>
                </a:lnTo>
                <a:lnTo>
                  <a:pt x="716283" y="181852"/>
                </a:lnTo>
                <a:lnTo>
                  <a:pt x="628311" y="181852"/>
                </a:lnTo>
                <a:lnTo>
                  <a:pt x="751288" y="90926"/>
                </a:lnTo>
                <a:close/>
                <a:moveTo>
                  <a:pt x="418874" y="0"/>
                </a:moveTo>
                <a:lnTo>
                  <a:pt x="506846" y="0"/>
                </a:lnTo>
                <a:lnTo>
                  <a:pt x="629823" y="90926"/>
                </a:lnTo>
                <a:lnTo>
                  <a:pt x="506846" y="181852"/>
                </a:lnTo>
                <a:lnTo>
                  <a:pt x="418874" y="181852"/>
                </a:lnTo>
                <a:lnTo>
                  <a:pt x="541851" y="90926"/>
                </a:lnTo>
                <a:close/>
                <a:moveTo>
                  <a:pt x="209437" y="0"/>
                </a:moveTo>
                <a:lnTo>
                  <a:pt x="297409" y="0"/>
                </a:lnTo>
                <a:lnTo>
                  <a:pt x="420386" y="90926"/>
                </a:lnTo>
                <a:lnTo>
                  <a:pt x="297409" y="181852"/>
                </a:lnTo>
                <a:lnTo>
                  <a:pt x="209437" y="181852"/>
                </a:lnTo>
                <a:lnTo>
                  <a:pt x="332414" y="90926"/>
                </a:lnTo>
                <a:close/>
                <a:moveTo>
                  <a:pt x="0" y="0"/>
                </a:moveTo>
                <a:lnTo>
                  <a:pt x="87972" y="0"/>
                </a:lnTo>
                <a:lnTo>
                  <a:pt x="210949" y="90926"/>
                </a:lnTo>
                <a:lnTo>
                  <a:pt x="87972" y="181852"/>
                </a:lnTo>
                <a:lnTo>
                  <a:pt x="0" y="181852"/>
                </a:lnTo>
                <a:lnTo>
                  <a:pt x="122977" y="9092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9" name="文本框 8" title=""/>
          <p:cNvSpPr txBox="1"/>
          <p:nvPr>
            <p:custDataLst>
              <p:tags r:id="rId8"/>
            </p:custDataLst>
          </p:nvPr>
        </p:nvSpPr>
        <p:spPr>
          <a:xfrm>
            <a:off x="5561330" y="2883535"/>
            <a:ext cx="5864225" cy="654685"/>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ct val="0"/>
              </a:spcBef>
              <a:spcAft>
                <a:spcPct val="0"/>
              </a:spcAft>
              <a:buClrTx/>
              <a:buSzTx/>
              <a:buFontTx/>
              <a:buNone/>
              <a:defRPr/>
            </a:pPr>
            <a:r>
              <a:rPr lang="en-US"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04  </a:t>
            </a:r>
            <a:r>
              <a:rPr lang="zh-CN" altLang="en-US"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真题溯源</a:t>
            </a:r>
            <a:r>
              <a:rPr lang="en-US" altLang="zh-CN"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a:t>
            </a:r>
            <a:r>
              <a:rPr lang="zh-CN" altLang="en-US" sz="4000" b="1"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sym typeface="+mn-ea"/>
              </a:rPr>
              <a:t>考向感知</a:t>
            </a:r>
            <a:endParaRPr kumimoji="0" lang="zh-CN" altLang="en-US" sz="4000" b="1" i="0" u="none" strike="noStrike" kern="1200" cap="none" spc="0" normalizeH="0" baseline="0" noProof="0">
              <a:ln>
                <a:noFill/>
              </a:ln>
              <a:solidFill>
                <a:prstClr val="black">
                  <a:lumMod val="75000"/>
                  <a:lumOff val="25000"/>
                </a:prstClr>
              </a:solidFill>
              <a:effectLst/>
              <a:uLnTx/>
              <a:uFillTx/>
              <a:latin typeface="方正黑体_GBK" panose="03000509000000000000" charset="-122"/>
              <a:ea typeface="方正黑体_GBK" panose="03000509000000000000" charset="-122"/>
              <a:cs typeface="方正黑体_GBK" panose="03000509000000000000" charset="-122"/>
            </a:endParaRPr>
          </a:p>
        </p:txBody>
      </p:sp>
      <p:sp>
        <p:nvSpPr>
          <p:cNvPr id="4" name="任意多边形 24" title=""/>
          <p:cNvSpPr/>
          <p:nvPr>
            <p:custDataLst>
              <p:tags r:id="rId9"/>
            </p:custDataLst>
          </p:nvPr>
        </p:nvSpPr>
        <p:spPr>
          <a:xfrm>
            <a:off x="2401106" y="420334"/>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pic>
        <p:nvPicPr>
          <p:cNvPr id="2" name="图片 1" title=""/>
          <p:cNvPicPr>
            <a:picLocks noChangeAspect="1"/>
          </p:cNvPicPr>
          <p:nvPr>
            <p:custDataLst>
              <p:tags r:id="rId11"/>
            </p:custDataLst>
          </p:nvPr>
        </p:nvPicPr>
        <p:blipFill>
          <a:blip r:embed="rId10"/>
          <a:stretch>
            <a:fillRect/>
          </a:stretch>
        </p:blipFill>
        <p:spPr>
          <a:xfrm>
            <a:off x="168910" y="2516505"/>
            <a:ext cx="4470400" cy="4189095"/>
          </a:xfrm>
          <a:prstGeom prst="rect">
            <a:avLst/>
          </a:prstGeom>
        </p:spPr>
      </p:pic>
    </p:spTree>
  </p:cSld>
  <p:clrMapOvr>
    <a:masterClrMapping/>
  </p:clrMapOvr>
  <p:transition/>
  <p:timing/>
</p:sld>
</file>

<file path=ppt/slides/slide6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18" name="组合 17" title=""/>
          <p:cNvGrpSpPr/>
          <p:nvPr>
            <p:custDataLst>
              <p:tags r:id="rId3"/>
            </p:custDataLst>
          </p:nvPr>
        </p:nvGrpSpPr>
        <p:grpSpPr>
          <a:xfrm>
            <a:off x="0" y="29845"/>
            <a:ext cx="3739515" cy="489585"/>
            <a:chOff x="5188" y="260"/>
            <a:chExt cx="5889" cy="771"/>
          </a:xfrm>
        </p:grpSpPr>
        <p:sp>
          <p:nvSpPr>
            <p:cNvPr id="19" name="文本框 18"/>
            <p:cNvSpPr txBox="1"/>
            <p:nvPr>
              <p:custDataLst>
                <p:tags r:id="rId4"/>
              </p:custDataLst>
            </p:nvPr>
          </p:nvSpPr>
          <p:spPr>
            <a:xfrm>
              <a:off x="6044" y="306"/>
              <a:ext cx="5033" cy="679"/>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方正黑体_GBK" panose="03000509000000000000" charset="-122"/>
                  <a:ea typeface="方正黑体_GBK" panose="03000509000000000000" charset="-122"/>
                  <a:cs typeface="方正黑体_GBK" panose="03000509000000000000" charset="-122"/>
                </a:rPr>
                <a:t>真题溯源·考向感知</a:t>
              </a:r>
              <a:endParaRPr kumimoji="0" lang="zh-CN" altLang="en-US" sz="2800" b="1" i="0" u="none" strike="noStrike" kern="1200" cap="none" spc="0" normalizeH="0" baseline="0" noProof="0">
                <a:ln>
                  <a:noFill/>
                </a:ln>
                <a:solidFill>
                  <a:schemeClr val="accent1"/>
                </a:solidFill>
                <a:effectLst/>
                <a:uLnTx/>
                <a:uFillTx/>
                <a:latin typeface="方正黑体_GBK" panose="03000509000000000000" charset="-122"/>
                <a:ea typeface="方正黑体_GBK" panose="03000509000000000000" charset="-122"/>
                <a:cs typeface="方正黑体_GBK" panose="03000509000000000000" charset="-122"/>
              </a:endParaRPr>
            </a:p>
          </p:txBody>
        </p:sp>
        <p:pic>
          <p:nvPicPr>
            <p:cNvPr id="30" name="图片 29" descr="全球"/>
            <p:cNvPicPr>
              <a:picLocks noChangeAspect="1"/>
            </p:cNvPicPr>
            <p:nvPr>
              <p:custDataLst>
                <p:tags r:id="rId7"/>
              </p:custDataLst>
            </p:nvPr>
          </p:nvPicPr>
          <p:blipFill>
            <a:blip r:embed="rId5">
              <a:extLst>
                <a:ext uri="{96DAC541-7B7A-43D3-8B79-37D633B846F1}">
                  <asvg:svgBlip xmlns:asvg="http://schemas.microsoft.com/office/drawing/2016/SVG/main" r:embed="rId6"/>
                </a:ext>
              </a:extLst>
            </a:blip>
            <a:stretch>
              <a:fillRect/>
            </a:stretch>
          </p:blipFill>
          <p:spPr>
            <a:xfrm>
              <a:off x="5188" y="260"/>
              <a:ext cx="822" cy="771"/>
            </a:xfrm>
            <a:prstGeom prst="rect">
              <a:avLst/>
            </a:prstGeom>
          </p:spPr>
        </p:pic>
      </p:grpSp>
      <p:sp>
        <p:nvSpPr>
          <p:cNvPr id="2" name="文本框 1" title=""/>
          <p:cNvSpPr txBox="1"/>
          <p:nvPr>
            <p:custDataLst>
              <p:tags r:id="rId8"/>
            </p:custDataLst>
          </p:nvPr>
        </p:nvSpPr>
        <p:spPr>
          <a:xfrm>
            <a:off x="128905" y="518795"/>
            <a:ext cx="11925935" cy="1714500"/>
          </a:xfrm>
          <a:prstGeom prst="rect">
            <a:avLst/>
          </a:prstGeom>
        </p:spPr>
        <p:txBody>
          <a:bodyPr wrap="square">
            <a:spAutoFit/>
          </a:bodyPr>
          <a:lstStyle/>
          <a:p>
            <a:pPr marL="0" indent="355600" algn="l" defTabSz="266700" fontAlgn="ctr">
              <a:lnSpc>
                <a:spcPct val="110000"/>
              </a:lnSpc>
              <a:spcBef>
                <a:spcPct val="0"/>
              </a:spcBef>
              <a:spcAft>
                <a:spcPct val="0"/>
              </a:spcAft>
            </a:pPr>
            <a:r>
              <a:rPr lang="zh-CN" altLang="en-US" sz="2400" b="1">
                <a:solidFill>
                  <a:srgbClr val="0070C0"/>
                </a:solidFill>
                <a:latin typeface="方正楷体_GBK" panose="03000509000000000000" charset="-122"/>
                <a:ea typeface="方正楷体_GBK" panose="03000509000000000000" charset="-122"/>
                <a:cs typeface="方正楷体_GBK" panose="03000509000000000000" charset="-122"/>
              </a:rPr>
              <a:t>【定方向】（2025·浙江1月选考）</a:t>
            </a:r>
            <a:r>
              <a:rPr lang="zh-CN" altLang="en-US" sz="2400" b="1">
                <a:latin typeface="方正楷体_GBK" panose="03000509000000000000" charset="-122"/>
                <a:ea typeface="方正楷体_GBK" panose="03000509000000000000" charset="-122"/>
                <a:cs typeface="方正楷体_GBK" panose="03000509000000000000" charset="-122"/>
              </a:rPr>
              <a:t>甲、乙两地天文爱好者进行太阳高度观测。具体做法：在平坦地面上方水平放置一块有一个小孔的遮光板，太阳光透过小孔投影到地面上，形成较清晰的太阳投影。下图为两地天文爱好者在两分、两至日正午时刻，在同高度用相同遮光板观测到的太阳影像地面投影。完成下面小题。</a:t>
            </a:r>
            <a:endParaRPr lang="zh-CN" altLang="en-US" sz="2400" b="1">
              <a:latin typeface="方正楷体_GBK" panose="03000509000000000000" charset="-122"/>
              <a:ea typeface="方正楷体_GBK" panose="03000509000000000000" charset="-122"/>
              <a:cs typeface="方正楷体_GBK" panose="03000509000000000000" charset="-122"/>
            </a:endParaRPr>
          </a:p>
        </p:txBody>
      </p:sp>
      <p:pic>
        <p:nvPicPr>
          <p:cNvPr id="7" name="图片 7" title=""/>
          <p:cNvPicPr>
            <a:picLocks noChangeAspect="1"/>
          </p:cNvPicPr>
          <p:nvPr>
            <p:custDataLst>
              <p:tags r:id="rId10"/>
            </p:custDataLst>
          </p:nvPr>
        </p:nvPicPr>
        <p:blipFill>
          <a:blip r:embed="rId9"/>
          <a:stretch>
            <a:fillRect/>
          </a:stretch>
        </p:blipFill>
        <p:spPr>
          <a:xfrm>
            <a:off x="8799830" y="1796733"/>
            <a:ext cx="3124200" cy="2085975"/>
          </a:xfrm>
          <a:prstGeom prst="rect">
            <a:avLst/>
          </a:prstGeom>
        </p:spPr>
      </p:pic>
      <p:sp>
        <p:nvSpPr>
          <p:cNvPr id="3" name="文本框 2" title=""/>
          <p:cNvSpPr txBox="1"/>
          <p:nvPr>
            <p:custDataLst>
              <p:tags r:id="rId11"/>
            </p:custDataLst>
          </p:nvPr>
        </p:nvSpPr>
        <p:spPr>
          <a:xfrm>
            <a:off x="328930" y="2152015"/>
            <a:ext cx="8169275" cy="1675130"/>
          </a:xfrm>
          <a:prstGeom prst="rect">
            <a:avLst/>
          </a:prstGeom>
        </p:spPr>
        <p:txBody>
          <a:bodyPr>
            <a:noAutofit/>
          </a:bodyPr>
          <a:lstStyle/>
          <a:p>
            <a:pPr marL="0" indent="0" algn="l" defTabSz="266700" fontAlgn="ctr">
              <a:lnSpc>
                <a:spcPct val="130000"/>
              </a:lnSpc>
              <a:spcBef>
                <a:spcPct val="0"/>
              </a:spcBef>
              <a:spcAft>
                <a:spcPct val="0"/>
              </a:spcAft>
            </a:pPr>
            <a:r>
              <a:rPr lang="zh-CN" altLang="en-US" sz="2400" b="1">
                <a:latin typeface="方正黑体_GBK" panose="03000509000000000000" charset="-122"/>
                <a:ea typeface="方正黑体_GBK" panose="03000509000000000000" charset="-122"/>
                <a:cs typeface="方正黑体_GBK" panose="03000509000000000000" charset="-122"/>
              </a:rPr>
              <a:t>1．若冬至日，甲、乙两地日落时世界时相同，则甲位于乙的（  </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 ）</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30000"/>
              </a:lnSpc>
              <a:spcBef>
                <a:spcPct val="0"/>
              </a:spcBef>
              <a:spcAft>
                <a:spcPct val="0"/>
              </a:spcAft>
            </a:pPr>
            <a:r>
              <a:rPr lang="zh-CN" altLang="en-US" sz="2400" b="1">
                <a:latin typeface="方正黑体_GBK" panose="03000509000000000000" charset="-122"/>
                <a:ea typeface="方正黑体_GBK" panose="03000509000000000000" charset="-122"/>
                <a:cs typeface="方正黑体_GBK" panose="03000509000000000000" charset="-122"/>
              </a:rPr>
              <a:t>A．东南	</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B．东北	</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C．西北	</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D．西南</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sp>
        <p:nvSpPr>
          <p:cNvPr id="10" name="文本框 9" title=""/>
          <p:cNvSpPr txBox="1"/>
          <p:nvPr>
            <p:custDataLst>
              <p:tags r:id="rId12"/>
            </p:custDataLst>
          </p:nvPr>
        </p:nvSpPr>
        <p:spPr>
          <a:xfrm>
            <a:off x="1118235" y="3991610"/>
            <a:ext cx="1504315" cy="412115"/>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400" b="1">
                <a:solidFill>
                  <a:srgbClr val="FF0000"/>
                </a:solidFill>
                <a:latin typeface="方正楷体_GBK" panose="03000509000000000000" charset="-122"/>
                <a:ea typeface="方正楷体_GBK" panose="03000509000000000000" charset="-122"/>
              </a:rPr>
              <a:t>材料信息</a:t>
            </a:r>
            <a:endParaRPr lang="zh-CN" altLang="en-US" sz="2400" b="1">
              <a:solidFill>
                <a:srgbClr val="FF0000"/>
              </a:solidFill>
              <a:latin typeface="方正楷体_GBK" panose="03000509000000000000" charset="-122"/>
              <a:ea typeface="方正楷体_GBK" panose="03000509000000000000" charset="-122"/>
            </a:endParaRPr>
          </a:p>
        </p:txBody>
      </p:sp>
      <p:sp>
        <p:nvSpPr>
          <p:cNvPr id="9" name="文本框 8" title=""/>
          <p:cNvSpPr txBox="1"/>
          <p:nvPr>
            <p:custDataLst>
              <p:tags r:id="rId13"/>
            </p:custDataLst>
          </p:nvPr>
        </p:nvSpPr>
        <p:spPr>
          <a:xfrm>
            <a:off x="5124450" y="3990975"/>
            <a:ext cx="1571625" cy="41211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400" b="1">
                <a:solidFill>
                  <a:srgbClr val="00B0F0"/>
                </a:solidFill>
                <a:latin typeface="方正楷体_GBK" panose="03000509000000000000" charset="-122"/>
                <a:ea typeface="方正楷体_GBK" panose="03000509000000000000" charset="-122"/>
              </a:rPr>
              <a:t>具体分析</a:t>
            </a:r>
            <a:endParaRPr lang="zh-CN" altLang="en-US" sz="2400" b="1">
              <a:solidFill>
                <a:srgbClr val="00B0F0"/>
              </a:solidFill>
              <a:latin typeface="方正楷体_GBK" panose="03000509000000000000" charset="-122"/>
              <a:ea typeface="方正楷体_GBK" panose="03000509000000000000" charset="-122"/>
            </a:endParaRPr>
          </a:p>
        </p:txBody>
      </p:sp>
      <p:sp>
        <p:nvSpPr>
          <p:cNvPr id="13" name="文本框 12" title=""/>
          <p:cNvSpPr txBox="1"/>
          <p:nvPr>
            <p:custDataLst>
              <p:tags r:id="rId14"/>
            </p:custDataLst>
          </p:nvPr>
        </p:nvSpPr>
        <p:spPr>
          <a:xfrm>
            <a:off x="10423525" y="3990340"/>
            <a:ext cx="1419225" cy="41211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400" b="1">
                <a:solidFill>
                  <a:srgbClr val="0070C0"/>
                </a:solidFill>
                <a:latin typeface="方正楷体_GBK" panose="03000509000000000000" charset="-122"/>
                <a:ea typeface="方正楷体_GBK" panose="03000509000000000000" charset="-122"/>
              </a:rPr>
              <a:t>得出结论</a:t>
            </a:r>
            <a:endParaRPr lang="zh-CN" altLang="en-US" sz="2400" b="1">
              <a:solidFill>
                <a:srgbClr val="0070C0"/>
              </a:solidFill>
              <a:latin typeface="方正楷体_GBK" panose="03000509000000000000" charset="-122"/>
              <a:ea typeface="方正楷体_GBK" panose="03000509000000000000" charset="-122"/>
            </a:endParaRPr>
          </a:p>
        </p:txBody>
      </p:sp>
      <p:cxnSp>
        <p:nvCxnSpPr>
          <p:cNvPr id="23" name="直接箭头连接符 22" title=""/>
          <p:cNvCxnSpPr>
            <a:stCxn id="10" idx="3"/>
            <a:endCxn id="9" idx="1"/>
          </p:cNvCxnSpPr>
          <p:nvPr>
            <p:custDataLst>
              <p:tags r:id="rId15"/>
            </p:custDataLst>
          </p:nvPr>
        </p:nvCxnSpPr>
        <p:spPr>
          <a:xfrm flipV="1">
            <a:off x="2622550" y="4197350"/>
            <a:ext cx="2501900" cy="635"/>
          </a:xfrm>
          <a:prstGeom prst="straightConnector1">
            <a:avLst/>
          </a:prstGeom>
          <a:ln w="19050">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4" name="直接箭头连接符 23" title=""/>
          <p:cNvCxnSpPr>
            <a:stCxn id="9" idx="3"/>
            <a:endCxn id="13" idx="1"/>
          </p:cNvCxnSpPr>
          <p:nvPr>
            <p:custDataLst>
              <p:tags r:id="rId16"/>
            </p:custDataLst>
          </p:nvPr>
        </p:nvCxnSpPr>
        <p:spPr>
          <a:xfrm flipV="1">
            <a:off x="6696075" y="4196715"/>
            <a:ext cx="3727450" cy="635"/>
          </a:xfrm>
          <a:prstGeom prst="straightConnector1">
            <a:avLst/>
          </a:prstGeom>
          <a:ln w="19050">
            <a:solidFill>
              <a:srgbClr val="0070C0"/>
            </a:solidFill>
            <a:tailEnd type="arrow"/>
          </a:ln>
        </p:spPr>
        <p:style>
          <a:lnRef idx="2">
            <a:schemeClr val="accent1"/>
          </a:lnRef>
          <a:fillRef idx="0">
            <a:srgbClr val="FFFFFF"/>
          </a:fillRef>
          <a:effectRef idx="0">
            <a:srgbClr val="FFFFFF"/>
          </a:effectRef>
          <a:fontRef idx="minor">
            <a:schemeClr val="tx1"/>
          </a:fontRef>
        </p:style>
      </p:cxnSp>
      <p:sp>
        <p:nvSpPr>
          <p:cNvPr id="4" name="椭圆 3" title=""/>
          <p:cNvSpPr/>
          <p:nvPr>
            <p:custDataLst>
              <p:tags r:id="rId17"/>
            </p:custDataLst>
          </p:nvPr>
        </p:nvSpPr>
        <p:spPr>
          <a:xfrm>
            <a:off x="9347835" y="2306320"/>
            <a:ext cx="227330" cy="248285"/>
          </a:xfrm>
          <a:prstGeom prst="ellipse">
            <a:avLst/>
          </a:prstGeom>
          <a:solidFill>
            <a:srgbClr val="000000">
              <a:alpha val="0"/>
            </a:srgbClr>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sp>
        <p:nvSpPr>
          <p:cNvPr id="5" name="椭圆 4" title=""/>
          <p:cNvSpPr/>
          <p:nvPr>
            <p:custDataLst>
              <p:tags r:id="rId18"/>
            </p:custDataLst>
          </p:nvPr>
        </p:nvSpPr>
        <p:spPr>
          <a:xfrm>
            <a:off x="9640570" y="3685540"/>
            <a:ext cx="227330" cy="248285"/>
          </a:xfrm>
          <a:prstGeom prst="ellipse">
            <a:avLst/>
          </a:prstGeom>
          <a:solidFill>
            <a:srgbClr val="000000">
              <a:alpha val="0"/>
            </a:srgbClr>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2000">
              <a:latin typeface="方正楷体_GBK" panose="03000509000000000000" charset="-122"/>
              <a:ea typeface="方正楷体_GBK" panose="03000509000000000000" charset="-122"/>
            </a:endParaRPr>
          </a:p>
        </p:txBody>
      </p:sp>
      <p:sp>
        <p:nvSpPr>
          <p:cNvPr id="6" name="椭圆 5" title=""/>
          <p:cNvSpPr/>
          <p:nvPr>
            <p:custDataLst>
              <p:tags r:id="rId19"/>
            </p:custDataLst>
          </p:nvPr>
        </p:nvSpPr>
        <p:spPr>
          <a:xfrm>
            <a:off x="11222990" y="3105150"/>
            <a:ext cx="227330" cy="248285"/>
          </a:xfrm>
          <a:prstGeom prst="ellipse">
            <a:avLst/>
          </a:prstGeom>
          <a:solidFill>
            <a:srgbClr val="000000">
              <a:alpha val="0"/>
            </a:srgbClr>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华文楷体" panose="02010600040101010101" charset="-122"/>
              <a:ea typeface="华文楷体" panose="02010600040101010101" charset="-122"/>
            </a:endParaRPr>
          </a:p>
        </p:txBody>
      </p:sp>
      <p:sp>
        <p:nvSpPr>
          <p:cNvPr id="8" name="文本框 7" title=""/>
          <p:cNvSpPr txBox="1"/>
          <p:nvPr>
            <p:custDataLst>
              <p:tags r:id="rId20"/>
            </p:custDataLst>
          </p:nvPr>
        </p:nvSpPr>
        <p:spPr>
          <a:xfrm>
            <a:off x="328930" y="4642485"/>
            <a:ext cx="3388995" cy="953770"/>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chor="t">
            <a:noAutofit/>
          </a:bodyPr>
          <a:lstStyle/>
          <a:p>
            <a:pPr lvl="0" algn="l">
              <a:buClrTx/>
              <a:buSzTx/>
              <a:buFontTx/>
            </a:pPr>
            <a:r>
              <a:rPr lang="zh-CN" altLang="en-US" sz="2000" b="1">
                <a:solidFill>
                  <a:srgbClr val="FF0000"/>
                </a:solidFill>
                <a:latin typeface="方正楷体_GBK" panose="03000509000000000000" charset="-122"/>
                <a:ea typeface="方正楷体_GBK" panose="03000509000000000000" charset="-122"/>
                <a:sym typeface="+mn-ea"/>
              </a:rPr>
              <a:t>甲图中两至两分日有三天正午太阳投影在小孔垂直投影点的南侧，一天在其北侧</a:t>
            </a:r>
            <a:endParaRPr lang="zh-CN" altLang="en-US" sz="2000" b="1">
              <a:solidFill>
                <a:srgbClr val="FF0000"/>
              </a:solidFill>
              <a:latin typeface="方正楷体_GBK" panose="03000509000000000000" charset="-122"/>
              <a:ea typeface="方正楷体_GBK" panose="03000509000000000000" charset="-122"/>
              <a:sym typeface="+mn-ea"/>
            </a:endParaRPr>
          </a:p>
        </p:txBody>
      </p:sp>
      <p:sp>
        <p:nvSpPr>
          <p:cNvPr id="11" name="文本框 10" title=""/>
          <p:cNvSpPr txBox="1"/>
          <p:nvPr>
            <p:custDataLst>
              <p:tags r:id="rId21"/>
            </p:custDataLst>
          </p:nvPr>
        </p:nvSpPr>
        <p:spPr>
          <a:xfrm>
            <a:off x="328930" y="5742940"/>
            <a:ext cx="3393440" cy="916305"/>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chor="t">
            <a:noAutofit/>
          </a:bodyPr>
          <a:lstStyle/>
          <a:p>
            <a:pPr lvl="0" algn="l">
              <a:buClrTx/>
              <a:buSzTx/>
              <a:buFontTx/>
            </a:pPr>
            <a:r>
              <a:rPr lang="zh-CN" altLang="en-US" sz="2000" b="1">
                <a:solidFill>
                  <a:srgbClr val="FF0000"/>
                </a:solidFill>
                <a:latin typeface="方正楷体_GBK" panose="03000509000000000000" charset="-122"/>
                <a:ea typeface="方正楷体_GBK" panose="03000509000000000000" charset="-122"/>
                <a:sym typeface="+mn-ea"/>
              </a:rPr>
              <a:t>乙图中两至两分日有三天正午太阳投影在小孔垂直投影点的北侧，一天在其南侧</a:t>
            </a:r>
            <a:endParaRPr lang="zh-CN" altLang="en-US" sz="2000" b="1">
              <a:solidFill>
                <a:srgbClr val="FF0000"/>
              </a:solidFill>
              <a:latin typeface="方正楷体_GBK" panose="03000509000000000000" charset="-122"/>
              <a:ea typeface="方正楷体_GBK" panose="03000509000000000000" charset="-122"/>
              <a:sym typeface="+mn-ea"/>
            </a:endParaRPr>
          </a:p>
        </p:txBody>
      </p:sp>
      <p:sp>
        <p:nvSpPr>
          <p:cNvPr id="12" name="文本框 11" title=""/>
          <p:cNvSpPr txBox="1"/>
          <p:nvPr>
            <p:custDataLst>
              <p:tags r:id="rId22"/>
            </p:custDataLst>
          </p:nvPr>
        </p:nvSpPr>
        <p:spPr>
          <a:xfrm>
            <a:off x="4259580" y="4627880"/>
            <a:ext cx="2948940" cy="95313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l">
              <a:buClrTx/>
              <a:buSzTx/>
              <a:buFontTx/>
            </a:pPr>
            <a:r>
              <a:rPr lang="zh-CN" altLang="en-US" sz="2000" b="1">
                <a:solidFill>
                  <a:srgbClr val="00B0F0"/>
                </a:solidFill>
                <a:latin typeface="方正楷体_GBK" panose="03000509000000000000" charset="-122"/>
                <a:ea typeface="方正楷体_GBK" panose="03000509000000000000" charset="-122"/>
                <a:sym typeface="+mn-ea"/>
              </a:rPr>
              <a:t>说明甲地位于赤道与南回归归之间，且靠近南回归线</a:t>
            </a:r>
            <a:endParaRPr lang="zh-CN" altLang="en-US" sz="2000" b="1">
              <a:solidFill>
                <a:srgbClr val="00B0F0"/>
              </a:solidFill>
              <a:latin typeface="方正楷体_GBK" panose="03000509000000000000" charset="-122"/>
              <a:ea typeface="方正楷体_GBK" panose="03000509000000000000" charset="-122"/>
              <a:sym typeface="+mn-ea"/>
            </a:endParaRPr>
          </a:p>
        </p:txBody>
      </p:sp>
      <p:sp>
        <p:nvSpPr>
          <p:cNvPr id="14" name="文本框 13" title=""/>
          <p:cNvSpPr txBox="1"/>
          <p:nvPr>
            <p:custDataLst>
              <p:tags r:id="rId23"/>
            </p:custDataLst>
          </p:nvPr>
        </p:nvSpPr>
        <p:spPr>
          <a:xfrm>
            <a:off x="4259580" y="5719445"/>
            <a:ext cx="2948305" cy="96075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l">
              <a:buClrTx/>
              <a:buSzTx/>
              <a:buFontTx/>
            </a:pPr>
            <a:r>
              <a:rPr lang="zh-CN" altLang="en-US" sz="2000" b="1">
                <a:solidFill>
                  <a:srgbClr val="00B0F0"/>
                </a:solidFill>
                <a:latin typeface="方正楷体_GBK" panose="03000509000000000000" charset="-122"/>
                <a:ea typeface="方正楷体_GBK" panose="03000509000000000000" charset="-122"/>
                <a:sym typeface="+mn-ea"/>
              </a:rPr>
              <a:t>说明乙位于赤道与北回归线之间，且靠近北回归线，故甲在乙的南侧；</a:t>
            </a:r>
            <a:endParaRPr lang="zh-CN" altLang="en-US" sz="2000" b="1">
              <a:solidFill>
                <a:srgbClr val="00B0F0"/>
              </a:solidFill>
              <a:latin typeface="方正楷体_GBK" panose="03000509000000000000" charset="-122"/>
              <a:ea typeface="方正楷体_GBK" panose="03000509000000000000" charset="-122"/>
              <a:sym typeface="+mn-ea"/>
            </a:endParaRPr>
          </a:p>
        </p:txBody>
      </p:sp>
      <p:sp>
        <p:nvSpPr>
          <p:cNvPr id="15" name="文本框 14" title=""/>
          <p:cNvSpPr txBox="1"/>
          <p:nvPr>
            <p:custDataLst>
              <p:tags r:id="rId24"/>
            </p:custDataLst>
          </p:nvPr>
        </p:nvSpPr>
        <p:spPr>
          <a:xfrm>
            <a:off x="7404100" y="4620260"/>
            <a:ext cx="3193415" cy="221932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rPr>
              <a:t>冬至日，甲、乙两地日落时世界时相同（假设世界时即0°经度地方时为18时），甲位于南半球，昼长夜短，日落地方时晚于18时，在0°经线以东，乙位于北半球，昼短夜长，日落地方时早于18时，在0°经线以西，故甲在乙的东边。</a:t>
            </a:r>
            <a:endPar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16" name="文本框 15" title=""/>
          <p:cNvSpPr txBox="1"/>
          <p:nvPr>
            <p:custDataLst>
              <p:tags r:id="rId25"/>
            </p:custDataLst>
          </p:nvPr>
        </p:nvSpPr>
        <p:spPr>
          <a:xfrm>
            <a:off x="10783570" y="4620260"/>
            <a:ext cx="1223010" cy="1198880"/>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sz="2000" b="1">
                <a:solidFill>
                  <a:srgbClr val="0070C0"/>
                </a:solidFill>
                <a:latin typeface="方正楷体_GBK" panose="03000509000000000000" charset="-122"/>
                <a:ea typeface="方正楷体_GBK" panose="03000509000000000000" charset="-122"/>
                <a:sym typeface="+mn-ea"/>
              </a:rPr>
              <a:t>甲地位于乙地的东南方向</a:t>
            </a:r>
            <a:endParaRPr lang="zh-CN" altLang="en-US" sz="2000" b="1">
              <a:solidFill>
                <a:srgbClr val="0070C0"/>
              </a:solidFill>
              <a:latin typeface="方正楷体_GBK" panose="03000509000000000000" charset="-122"/>
              <a:ea typeface="方正楷体_GBK" panose="03000509000000000000" charset="-122"/>
              <a:sym typeface="+mn-ea"/>
            </a:endParaRPr>
          </a:p>
        </p:txBody>
      </p:sp>
      <p:sp>
        <p:nvSpPr>
          <p:cNvPr id="17" name="文本框 16" title=""/>
          <p:cNvSpPr txBox="1"/>
          <p:nvPr>
            <p:custDataLst>
              <p:tags r:id="rId26"/>
            </p:custDataLst>
          </p:nvPr>
        </p:nvSpPr>
        <p:spPr>
          <a:xfrm>
            <a:off x="10936605" y="6158865"/>
            <a:ext cx="987425" cy="41084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sz="2000" b="1">
                <a:solidFill>
                  <a:srgbClr val="0070C0"/>
                </a:solidFill>
                <a:latin typeface="方正楷体_GBK" panose="03000509000000000000" charset="-122"/>
                <a:ea typeface="方正楷体_GBK" panose="03000509000000000000" charset="-122"/>
                <a:cs typeface="方正楷体_GBK" panose="03000509000000000000" charset="-122"/>
                <a:sym typeface="+mn-ea"/>
              </a:rPr>
              <a:t>故选A</a:t>
            </a:r>
            <a:endParaRPr lang="zh-CN" altLang="en-US" sz="2000" b="1">
              <a:solidFill>
                <a:srgbClr val="0070C0"/>
              </a:solidFill>
              <a:latin typeface="方正楷体_GBK" panose="03000509000000000000" charset="-122"/>
              <a:ea typeface="方正楷体_GBK" panose="03000509000000000000" charset="-122"/>
              <a:cs typeface="方正楷体_GBK" panose="03000509000000000000" charset="-122"/>
              <a:sym typeface="+mn-ea"/>
            </a:endParaRPr>
          </a:p>
        </p:txBody>
      </p:sp>
      <p:cxnSp>
        <p:nvCxnSpPr>
          <p:cNvPr id="20" name="直接箭头连接符 19" title=""/>
          <p:cNvCxnSpPr/>
          <p:nvPr>
            <p:custDataLst>
              <p:tags r:id="rId27"/>
            </p:custDataLst>
          </p:nvPr>
        </p:nvCxnSpPr>
        <p:spPr>
          <a:xfrm>
            <a:off x="1717675" y="4403725"/>
            <a:ext cx="153035" cy="23876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1" name="直接箭头连接符 20" title=""/>
          <p:cNvCxnSpPr>
            <a:stCxn id="8" idx="3"/>
            <a:endCxn id="12" idx="1"/>
          </p:cNvCxnSpPr>
          <p:nvPr>
            <p:custDataLst>
              <p:tags r:id="rId28"/>
            </p:custDataLst>
          </p:nvPr>
        </p:nvCxnSpPr>
        <p:spPr>
          <a:xfrm flipV="1">
            <a:off x="3717925" y="5104765"/>
            <a:ext cx="541655" cy="1460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2" name="直接箭头连接符 21" title=""/>
          <p:cNvCxnSpPr>
            <a:stCxn id="11" idx="3"/>
            <a:endCxn id="14" idx="1"/>
          </p:cNvCxnSpPr>
          <p:nvPr>
            <p:custDataLst>
              <p:tags r:id="rId29"/>
            </p:custDataLst>
          </p:nvPr>
        </p:nvCxnSpPr>
        <p:spPr>
          <a:xfrm flipV="1">
            <a:off x="3722370" y="6200140"/>
            <a:ext cx="537210" cy="127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5" name="直接箭头连接符 24" title=""/>
          <p:cNvCxnSpPr>
            <a:stCxn id="12" idx="3"/>
            <a:endCxn id="15" idx="1"/>
          </p:cNvCxnSpPr>
          <p:nvPr>
            <p:custDataLst>
              <p:tags r:id="rId30"/>
            </p:custDataLst>
          </p:nvPr>
        </p:nvCxnSpPr>
        <p:spPr>
          <a:xfrm>
            <a:off x="7208520" y="5104765"/>
            <a:ext cx="195580" cy="625475"/>
          </a:xfrm>
          <a:prstGeom prst="straightConnector1">
            <a:avLst/>
          </a:prstGeom>
          <a:ln>
            <a:solidFill>
              <a:srgbClr val="0070C0"/>
            </a:solidFill>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title=""/>
          <p:cNvCxnSpPr>
            <a:stCxn id="14" idx="3"/>
            <a:endCxn id="15" idx="1"/>
          </p:cNvCxnSpPr>
          <p:nvPr>
            <p:custDataLst>
              <p:tags r:id="rId31"/>
            </p:custDataLst>
          </p:nvPr>
        </p:nvCxnSpPr>
        <p:spPr>
          <a:xfrm flipV="1">
            <a:off x="7207885" y="5730240"/>
            <a:ext cx="196215" cy="469900"/>
          </a:xfrm>
          <a:prstGeom prst="straightConnector1">
            <a:avLst/>
          </a:prstGeom>
          <a:ln>
            <a:solidFill>
              <a:srgbClr val="0070C0"/>
            </a:solidFill>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title=""/>
          <p:cNvCxnSpPr>
            <a:stCxn id="9" idx="2"/>
            <a:endCxn id="12" idx="0"/>
          </p:cNvCxnSpPr>
          <p:nvPr>
            <p:custDataLst>
              <p:tags r:id="rId32"/>
            </p:custDataLst>
          </p:nvPr>
        </p:nvCxnSpPr>
        <p:spPr>
          <a:xfrm flipH="1">
            <a:off x="5734050" y="4403090"/>
            <a:ext cx="176530" cy="224790"/>
          </a:xfrm>
          <a:prstGeom prst="straightConnector1">
            <a:avLst/>
          </a:prstGeom>
          <a:ln>
            <a:solidFill>
              <a:srgbClr val="00B0F0"/>
            </a:solidFill>
            <a:tailEnd type="arrow"/>
          </a:ln>
        </p:spPr>
        <p:style>
          <a:lnRef idx="2">
            <a:schemeClr val="accent1"/>
          </a:lnRef>
          <a:fillRef idx="0">
            <a:srgbClr val="FFFFFF"/>
          </a:fillRef>
          <a:effectRef idx="0">
            <a:srgbClr val="FFFFFF"/>
          </a:effectRef>
          <a:fontRef idx="minor">
            <a:schemeClr val="tx1"/>
          </a:fontRef>
        </p:style>
      </p:cxnSp>
      <p:cxnSp>
        <p:nvCxnSpPr>
          <p:cNvPr id="28" name="直接箭头连接符 27" title=""/>
          <p:cNvCxnSpPr>
            <a:endCxn id="16" idx="1"/>
          </p:cNvCxnSpPr>
          <p:nvPr>
            <p:custDataLst>
              <p:tags r:id="rId33"/>
            </p:custDataLst>
          </p:nvPr>
        </p:nvCxnSpPr>
        <p:spPr>
          <a:xfrm>
            <a:off x="10422890" y="5219700"/>
            <a:ext cx="360680"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9" name="直接箭头连接符 28" title=""/>
          <p:cNvCxnSpPr>
            <a:stCxn id="16" idx="2"/>
            <a:endCxn id="17" idx="0"/>
          </p:cNvCxnSpPr>
          <p:nvPr>
            <p:custDataLst>
              <p:tags r:id="rId34"/>
            </p:custDataLst>
          </p:nvPr>
        </p:nvCxnSpPr>
        <p:spPr>
          <a:xfrm>
            <a:off x="11395075" y="5819140"/>
            <a:ext cx="35560" cy="33972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31" name="直接箭头连接符 30" title=""/>
          <p:cNvCxnSpPr>
            <a:stCxn id="13" idx="2"/>
            <a:endCxn id="16" idx="0"/>
          </p:cNvCxnSpPr>
          <p:nvPr>
            <p:custDataLst>
              <p:tags r:id="rId35"/>
            </p:custDataLst>
          </p:nvPr>
        </p:nvCxnSpPr>
        <p:spPr>
          <a:xfrm>
            <a:off x="11133455" y="4402455"/>
            <a:ext cx="261620" cy="21780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32" name="矩形 31" title=""/>
          <p:cNvSpPr/>
          <p:nvPr>
            <p:custDataLst>
              <p:tags r:id="rId36"/>
            </p:custDataLst>
          </p:nvPr>
        </p:nvSpPr>
        <p:spPr>
          <a:xfrm>
            <a:off x="951230" y="2454275"/>
            <a:ext cx="733425" cy="922020"/>
          </a:xfrm>
          <a:prstGeom prst="rect">
            <a:avLst/>
          </a:prstGeom>
          <a:noFill/>
          <a:ln>
            <a:noFill/>
          </a:ln>
        </p:spPr>
        <p:txBody>
          <a:bodyPr wrap="square" rtlCol="0" anchor="t">
            <a:spAutoFit/>
            <a:scene3d>
              <a:camera prst="orthographicFront"/>
              <a:lightRig rig="soft" dir="t">
                <a:rot lat="0" lon="0" rev="15600000"/>
              </a:lightRig>
            </a:scene3d>
            <a:sp3d extrusionH="57150" prstMaterial="softEdge">
              <a:bevelT w="25400" h="38100"/>
            </a:sp3d>
          </a:bodyPr>
          <a:lstStyle/>
          <a:p>
            <a:pPr algn="ctr"/>
            <a:r>
              <a:rPr lang="en-US" altLang="zh-CN" sz="5400" b="1">
                <a:solidFill>
                  <a:srgbClr val="FF0000"/>
                </a:solidFill>
                <a:effectLst/>
                <a:latin typeface="+mn-cs"/>
                <a:ea typeface="华文楷体" panose="02010600040101010101" charset="-122"/>
              </a:rPr>
              <a:t>A</a:t>
            </a:r>
            <a:endParaRPr lang="en-US" altLang="zh-CN" sz="5400" b="1">
              <a:solidFill>
                <a:srgbClr val="FF0000"/>
              </a:solidFill>
              <a:effectLst/>
              <a:latin typeface="+mn-cs"/>
              <a:ea typeface="华文楷体" panose="02010600040101010101" charset="-122"/>
            </a:endParaRPr>
          </a:p>
        </p:txBody>
      </p:sp>
      <p:sp>
        <p:nvSpPr>
          <p:cNvPr id="33" name="矩形 32" title=""/>
          <p:cNvSpPr/>
          <p:nvPr>
            <p:custDataLst>
              <p:tags r:id="rId37"/>
            </p:custDataLst>
          </p:nvPr>
        </p:nvSpPr>
        <p:spPr>
          <a:xfrm>
            <a:off x="7568565" y="1356360"/>
            <a:ext cx="3049270" cy="333375"/>
          </a:xfrm>
          <a:prstGeom prst="rect">
            <a:avLst/>
          </a:prstGeom>
          <a:noFill/>
          <a:ln w="28575">
            <a:solidFill>
              <a:srgbClr val="FF0000"/>
            </a:solidFill>
            <a:prstDash val="dash"/>
          </a:ln>
          <a:extLst>
            <a:ext uri="{909E8E84-426E-40DD-AFC4-6F175D3DCCD1}">
              <a14:hiddenFill xmlns:a14="http://schemas.microsoft.com/office/drawing/2010/main">
                <a:gradFill>
                  <a:gsLst>
                    <a:gs pos="18000">
                      <a:schemeClr val="accent1">
                        <a:lumMod val="60000"/>
                        <a:lumOff val="40000"/>
                      </a:schemeClr>
                    </a:gs>
                    <a:gs pos="100000">
                      <a:schemeClr val="accent1"/>
                    </a:gs>
                  </a:gsLst>
                  <a:lin ang="2700000" scaled="0"/>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华文楷体" panose="02010600040101010101" charset="-122"/>
              <a:ea typeface="华文楷体" panose="02010600040101010101" charset="-122"/>
              <a:cs typeface="思源黑体旧字形 Light" panose="020b0300000000000000"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5" grpId="0" animBg="1"/>
      <p:bldP spid="6" grpId="0" animBg="1"/>
      <p:bldP spid="8" grpId="0" animBg="1"/>
      <p:bldP spid="11" grpId="0" animBg="1"/>
      <p:bldP spid="9" grpId="0" animBg="1"/>
      <p:bldP spid="12" grpId="0" animBg="1"/>
      <p:bldP spid="14" grpId="0" animBg="1"/>
      <p:bldP spid="15" grpId="0" animBg="1"/>
      <p:bldP spid="13" grpId="0" animBg="1"/>
      <p:bldP spid="16" grpId="0" animBg="1"/>
      <p:bldP spid="17" grpId="0" animBg="1"/>
      <p:bldP spid="32" grpId="0"/>
      <p:bldP spid="33" grpId="0" animBg="1"/>
    </p:bldLst>
  </p:timing>
</p:sld>
</file>

<file path=ppt/slides/slide6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288290" y="490220"/>
            <a:ext cx="8842375" cy="1766570"/>
          </a:xfrm>
          <a:prstGeom prst="rect">
            <a:avLst/>
          </a:prstGeom>
        </p:spPr>
        <p:txBody>
          <a:bodyPr wrap="square">
            <a:noAutofit/>
          </a:bodyPr>
          <a:lstStyle/>
          <a:p>
            <a:pPr marL="0" indent="355600" algn="l" defTabSz="266700" fontAlgn="ctr">
              <a:lnSpc>
                <a:spcPct val="120000"/>
              </a:lnSpc>
              <a:spcBef>
                <a:spcPct val="0"/>
              </a:spcBef>
              <a:spcAft>
                <a:spcPct val="0"/>
              </a:spcAft>
            </a:pPr>
            <a:r>
              <a:rPr lang="zh-CN" altLang="en-US" sz="2200" b="1">
                <a:solidFill>
                  <a:srgbClr val="0070C0"/>
                </a:solidFill>
                <a:latin typeface="方正楷体_GBK" panose="03000509000000000000" charset="-122"/>
                <a:ea typeface="方正楷体_GBK" panose="03000509000000000000" charset="-122"/>
                <a:cs typeface="方正楷体_GBK" panose="03000509000000000000" charset="-122"/>
              </a:rPr>
              <a:t>【定位置】（2023·江苏卷）</a:t>
            </a:r>
            <a:r>
              <a:rPr lang="en-US" altLang="zh-CN" sz="2200" b="1">
                <a:latin typeface="方正楷体_GBK" panose="03000509000000000000" charset="-122"/>
                <a:ea typeface="方正楷体_GBK" panose="03000509000000000000" charset="-122"/>
                <a:cs typeface="方正楷体_GBK" panose="03000509000000000000" charset="-122"/>
              </a:rPr>
              <a:t>2022</a:t>
            </a:r>
            <a:r>
              <a:rPr lang="zh-CN" altLang="en-US" sz="2200" b="1">
                <a:latin typeface="方正楷体_GBK" panose="03000509000000000000" charset="-122"/>
                <a:ea typeface="方正楷体_GBK" panose="03000509000000000000" charset="-122"/>
                <a:cs typeface="方正楷体_GBK" panose="03000509000000000000" charset="-122"/>
              </a:rPr>
              <a:t>年</a:t>
            </a:r>
            <a:r>
              <a:rPr lang="en-US" altLang="zh-CN" sz="2200" b="1">
                <a:latin typeface="方正楷体_GBK" panose="03000509000000000000" charset="-122"/>
                <a:ea typeface="方正楷体_GBK" panose="03000509000000000000" charset="-122"/>
                <a:cs typeface="方正楷体_GBK" panose="03000509000000000000" charset="-122"/>
              </a:rPr>
              <a:t>4</a:t>
            </a:r>
            <a:r>
              <a:rPr lang="zh-CN" altLang="en-US" sz="2200" b="1">
                <a:latin typeface="方正楷体_GBK" panose="03000509000000000000" charset="-122"/>
                <a:ea typeface="方正楷体_GBK" panose="03000509000000000000" charset="-122"/>
                <a:cs typeface="方正楷体_GBK" panose="03000509000000000000" charset="-122"/>
              </a:rPr>
              <a:t>月</a:t>
            </a:r>
            <a:r>
              <a:rPr lang="en-US" altLang="zh-CN" sz="2200" b="1">
                <a:latin typeface="方正楷体_GBK" panose="03000509000000000000" charset="-122"/>
                <a:ea typeface="方正楷体_GBK" panose="03000509000000000000" charset="-122"/>
                <a:cs typeface="方正楷体_GBK" panose="03000509000000000000" charset="-122"/>
              </a:rPr>
              <a:t>27</a:t>
            </a:r>
            <a:r>
              <a:rPr lang="zh-CN" altLang="en-US" sz="2200" b="1">
                <a:latin typeface="方正楷体_GBK" panose="03000509000000000000" charset="-122"/>
                <a:ea typeface="方正楷体_GBK" panose="03000509000000000000" charset="-122"/>
                <a:cs typeface="方正楷体_GBK" panose="03000509000000000000" charset="-122"/>
              </a:rPr>
              <a:t>日黎明时分</a:t>
            </a:r>
            <a:r>
              <a:rPr lang="en-US" altLang="zh-CN" sz="2200" b="1">
                <a:latin typeface="方正楷体_GBK" panose="03000509000000000000" charset="-122"/>
                <a:ea typeface="方正楷体_GBK" panose="03000509000000000000" charset="-122"/>
                <a:cs typeface="方正楷体_GBK" panose="03000509000000000000" charset="-122"/>
              </a:rPr>
              <a:t>,</a:t>
            </a:r>
            <a:r>
              <a:rPr lang="zh-CN" altLang="en-US" sz="2200" b="1">
                <a:latin typeface="方正楷体_GBK" panose="03000509000000000000" charset="-122"/>
                <a:ea typeface="方正楷体_GBK" panose="03000509000000000000" charset="-122"/>
                <a:cs typeface="方正楷体_GBK" panose="03000509000000000000" charset="-122"/>
              </a:rPr>
              <a:t>某地出现</a:t>
            </a:r>
            <a:r>
              <a:rPr lang="en-US" altLang="zh-CN" sz="2200" b="1">
                <a:latin typeface="方正楷体_GBK" panose="03000509000000000000" charset="-122"/>
                <a:ea typeface="方正楷体_GBK" panose="03000509000000000000" charset="-122"/>
                <a:cs typeface="方正楷体_GBK" panose="03000509000000000000" charset="-122"/>
              </a:rPr>
              <a:t>           </a:t>
            </a:r>
            <a:r>
              <a:rPr lang="zh-CN" altLang="en-US" sz="2200" b="1">
                <a:latin typeface="方正楷体_GBK" panose="03000509000000000000" charset="-122"/>
                <a:ea typeface="方正楷体_GBK" panose="03000509000000000000" charset="-122"/>
                <a:cs typeface="方正楷体_GBK" panose="03000509000000000000" charset="-122"/>
              </a:rPr>
              <a:t>金星、火星、木星与土星“四星伴月”的天文现象。此时中国空间站过境该地上空，与“四星伴月”同框，形成壮美景观。下图为“某时刻中国空间站在轨位置上方俯视示意图”。据此完成下面小题。</a:t>
            </a:r>
            <a:endParaRPr lang="zh-CN" altLang="en-US" sz="2200" b="1">
              <a:latin typeface="方正楷体_GBK" panose="03000509000000000000" charset="-122"/>
              <a:ea typeface="方正楷体_GBK" panose="03000509000000000000" charset="-122"/>
              <a:cs typeface="方正楷体_GBK" panose="03000509000000000000" charset="-122"/>
            </a:endParaRPr>
          </a:p>
        </p:txBody>
      </p:sp>
      <p:pic>
        <p:nvPicPr>
          <p:cNvPr id="100013" name="图片 100013" title=""/>
          <p:cNvPicPr>
            <a:picLocks noChangeAspect="1"/>
          </p:cNvPicPr>
          <p:nvPr>
            <p:custDataLst>
              <p:tags r:id="rId5"/>
            </p:custDataLst>
          </p:nvPr>
        </p:nvPicPr>
        <p:blipFill>
          <a:blip r:embed="rId4"/>
          <a:stretch>
            <a:fillRect/>
          </a:stretch>
        </p:blipFill>
        <p:spPr>
          <a:xfrm>
            <a:off x="9130030" y="29845"/>
            <a:ext cx="2887980" cy="2633980"/>
          </a:xfrm>
          <a:prstGeom prst="rect">
            <a:avLst/>
          </a:prstGeom>
        </p:spPr>
      </p:pic>
      <p:sp>
        <p:nvSpPr>
          <p:cNvPr id="3" name="文本框 2" title=""/>
          <p:cNvSpPr txBox="1"/>
          <p:nvPr>
            <p:custDataLst>
              <p:tags r:id="rId6"/>
            </p:custDataLst>
          </p:nvPr>
        </p:nvSpPr>
        <p:spPr>
          <a:xfrm>
            <a:off x="391795" y="2035810"/>
            <a:ext cx="9102725" cy="598805"/>
          </a:xfrm>
          <a:prstGeom prst="rect">
            <a:avLst/>
          </a:prstGeom>
        </p:spPr>
        <p:txBody>
          <a:bodyPr wrap="square">
            <a:spAutoFit/>
          </a:bodyPr>
          <a:lstStyle/>
          <a:p>
            <a:pPr marL="0" indent="0" algn="l" defTabSz="266700" fontAlgn="ctr">
              <a:lnSpc>
                <a:spcPct val="15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2</a:t>
            </a:r>
            <a:r>
              <a:rPr lang="zh-CN" altLang="en-US" sz="2200" b="1">
                <a:latin typeface="方正黑体_GBK" panose="03000509000000000000" charset="-122"/>
                <a:ea typeface="方正黑体_GBK" panose="03000509000000000000" charset="-122"/>
                <a:cs typeface="方正黑体_GBK" panose="03000509000000000000" charset="-122"/>
              </a:rPr>
              <a:t>．与图示时刻中国空间站在轨位置相符的是（</a:t>
            </a:r>
            <a:r>
              <a:rPr lang="en-US" altLang="zh-CN" sz="2200" b="1">
                <a:latin typeface="方正黑体_GBK" panose="03000509000000000000" charset="-122"/>
                <a:ea typeface="方正黑体_GBK" panose="03000509000000000000" charset="-122"/>
                <a:cs typeface="方正黑体_GBK" panose="03000509000000000000" charset="-122"/>
              </a:rPr>
              <a:t>       </a:t>
            </a:r>
            <a:r>
              <a:rPr lang="zh-CN" altLang="en-US" sz="2200" b="1">
                <a:latin typeface="方正黑体_GBK" panose="03000509000000000000" charset="-122"/>
                <a:ea typeface="方正黑体_GBK" panose="03000509000000000000" charset="-122"/>
                <a:cs typeface="方正黑体_GBK" panose="03000509000000000000" charset="-122"/>
              </a:rPr>
              <a:t>）</a:t>
            </a:r>
            <a:endParaRPr lang="zh-CN" altLang="en-US" sz="2200" b="1">
              <a:latin typeface="方正黑体_GBK" panose="03000509000000000000" charset="-122"/>
              <a:ea typeface="方正黑体_GBK" panose="03000509000000000000" charset="-122"/>
              <a:cs typeface="方正黑体_GBK" panose="03000509000000000000" charset="-122"/>
            </a:endParaRPr>
          </a:p>
        </p:txBody>
      </p:sp>
      <p:grpSp>
        <p:nvGrpSpPr>
          <p:cNvPr id="12" name="组合 11" title=""/>
          <p:cNvGrpSpPr/>
          <p:nvPr>
            <p:custDataLst>
              <p:tags r:id="rId7"/>
            </p:custDataLst>
          </p:nvPr>
        </p:nvGrpSpPr>
        <p:grpSpPr>
          <a:xfrm>
            <a:off x="638175" y="2614295"/>
            <a:ext cx="9650095" cy="2190750"/>
            <a:chOff x="1005" y="4565"/>
            <a:chExt cx="15197" cy="3450"/>
          </a:xfrm>
        </p:grpSpPr>
        <p:pic>
          <p:nvPicPr>
            <p:cNvPr id="100015" name="图片 100015" descr="@@@15c0a562-2700-4b77-bbcf-7b683639368f"/>
            <p:cNvPicPr>
              <a:picLocks noChangeAspect="1"/>
            </p:cNvPicPr>
            <p:nvPr>
              <p:custDataLst>
                <p:tags r:id="rId9"/>
              </p:custDataLst>
            </p:nvPr>
          </p:nvPicPr>
          <p:blipFill>
            <a:blip r:embed="rId8"/>
            <a:stretch>
              <a:fillRect/>
            </a:stretch>
          </p:blipFill>
          <p:spPr>
            <a:xfrm>
              <a:off x="1005" y="4565"/>
              <a:ext cx="3120" cy="3345"/>
            </a:xfrm>
            <a:prstGeom prst="rect">
              <a:avLst/>
            </a:prstGeom>
          </p:spPr>
        </p:pic>
        <p:pic>
          <p:nvPicPr>
            <p:cNvPr id="100017" name="图片 100017" descr="@@@14fa5f02-0ab0-48e2-a2ae-bae2868e7b50"/>
            <p:cNvPicPr>
              <a:picLocks noChangeAspect="1"/>
            </p:cNvPicPr>
            <p:nvPr>
              <p:custDataLst>
                <p:tags r:id="rId11"/>
              </p:custDataLst>
            </p:nvPr>
          </p:nvPicPr>
          <p:blipFill>
            <a:blip r:embed="rId10"/>
            <a:stretch>
              <a:fillRect/>
            </a:stretch>
          </p:blipFill>
          <p:spPr>
            <a:xfrm>
              <a:off x="4951" y="4565"/>
              <a:ext cx="3240" cy="3344"/>
            </a:xfrm>
            <a:prstGeom prst="rect">
              <a:avLst/>
            </a:prstGeom>
          </p:spPr>
        </p:pic>
        <p:pic>
          <p:nvPicPr>
            <p:cNvPr id="100019" name="图片 100019" descr="@@@93aaf106-3cbc-4c14-bf71-cd7065f383d3"/>
            <p:cNvPicPr>
              <a:picLocks noChangeAspect="1"/>
            </p:cNvPicPr>
            <p:nvPr>
              <p:custDataLst>
                <p:tags r:id="rId13"/>
              </p:custDataLst>
            </p:nvPr>
          </p:nvPicPr>
          <p:blipFill>
            <a:blip r:embed="rId12"/>
            <a:stretch>
              <a:fillRect/>
            </a:stretch>
          </p:blipFill>
          <p:spPr>
            <a:xfrm>
              <a:off x="9017" y="4565"/>
              <a:ext cx="3135" cy="3360"/>
            </a:xfrm>
            <a:prstGeom prst="rect">
              <a:avLst/>
            </a:prstGeom>
          </p:spPr>
        </p:pic>
        <p:pic>
          <p:nvPicPr>
            <p:cNvPr id="100021" name="图片 100021" descr="@@@030c6941-564c-48a9-8eb0-a2af9892630b"/>
            <p:cNvPicPr>
              <a:picLocks noChangeAspect="1"/>
            </p:cNvPicPr>
            <p:nvPr>
              <p:custDataLst>
                <p:tags r:id="rId15"/>
              </p:custDataLst>
            </p:nvPr>
          </p:nvPicPr>
          <p:blipFill>
            <a:blip r:embed="rId14"/>
            <a:stretch>
              <a:fillRect/>
            </a:stretch>
          </p:blipFill>
          <p:spPr>
            <a:xfrm>
              <a:off x="12978" y="4565"/>
              <a:ext cx="3225" cy="3450"/>
            </a:xfrm>
            <a:prstGeom prst="rect">
              <a:avLst/>
            </a:prstGeom>
          </p:spPr>
        </p:pic>
      </p:grpSp>
      <p:sp>
        <p:nvSpPr>
          <p:cNvPr id="11" name="文本框 10" title=""/>
          <p:cNvSpPr txBox="1"/>
          <p:nvPr>
            <p:custDataLst>
              <p:tags r:id="rId16"/>
            </p:custDataLst>
          </p:nvPr>
        </p:nvSpPr>
        <p:spPr>
          <a:xfrm>
            <a:off x="891540" y="4649470"/>
            <a:ext cx="9452610" cy="460375"/>
          </a:xfrm>
          <a:prstGeom prst="rect">
            <a:avLst/>
          </a:prstGeom>
          <a:noFill/>
        </p:spPr>
        <p:txBody>
          <a:bodyPr wrap="square" rtlCol="0">
            <a:spAutoFit/>
          </a:bodyPr>
          <a:lstStyle/>
          <a:p>
            <a:r>
              <a:rPr lang="en-US" altLang="zh-CN" sz="2400" b="1">
                <a:ea typeface="方正黑体_GBK" panose="03000509000000000000" charset="-122"/>
                <a:cs typeface="+mn-lt"/>
              </a:rPr>
              <a:t>    A                                  B                              C                               D</a:t>
            </a:r>
            <a:endParaRPr lang="en-US" altLang="zh-CN" sz="2400" b="1">
              <a:ea typeface="方正黑体_GBK" panose="03000509000000000000" charset="-122"/>
              <a:cs typeface="+mn-lt"/>
            </a:endParaRPr>
          </a:p>
        </p:txBody>
      </p:sp>
      <p:sp>
        <p:nvSpPr>
          <p:cNvPr id="13" name="文本框 12" title=""/>
          <p:cNvSpPr txBox="1"/>
          <p:nvPr>
            <p:custDataLst>
              <p:tags r:id="rId17"/>
            </p:custDataLst>
          </p:nvPr>
        </p:nvSpPr>
        <p:spPr>
          <a:xfrm>
            <a:off x="1350010" y="5099050"/>
            <a:ext cx="1414780" cy="412115"/>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400" b="1">
                <a:solidFill>
                  <a:srgbClr val="FF0000"/>
                </a:solidFill>
                <a:latin typeface="方正楷体_GBK" panose="03000509000000000000" charset="-122"/>
                <a:ea typeface="方正楷体_GBK" panose="03000509000000000000" charset="-122"/>
              </a:rPr>
              <a:t>材料信息</a:t>
            </a:r>
            <a:endParaRPr lang="zh-CN" altLang="en-US" sz="2400" b="1">
              <a:solidFill>
                <a:srgbClr val="FF0000"/>
              </a:solidFill>
              <a:latin typeface="方正楷体_GBK" panose="03000509000000000000" charset="-122"/>
              <a:ea typeface="方正楷体_GBK" panose="03000509000000000000" charset="-122"/>
            </a:endParaRPr>
          </a:p>
        </p:txBody>
      </p:sp>
      <p:sp>
        <p:nvSpPr>
          <p:cNvPr id="14" name="文本框 13" title=""/>
          <p:cNvSpPr txBox="1"/>
          <p:nvPr>
            <p:custDataLst>
              <p:tags r:id="rId18"/>
            </p:custDataLst>
          </p:nvPr>
        </p:nvSpPr>
        <p:spPr>
          <a:xfrm>
            <a:off x="5673090" y="5098415"/>
            <a:ext cx="1458595" cy="41211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400" b="1">
                <a:solidFill>
                  <a:srgbClr val="00B0F0"/>
                </a:solidFill>
                <a:latin typeface="方正楷体_GBK" panose="03000509000000000000" charset="-122"/>
                <a:ea typeface="方正楷体_GBK" panose="03000509000000000000" charset="-122"/>
              </a:rPr>
              <a:t>具体分析</a:t>
            </a:r>
            <a:endParaRPr lang="zh-CN" altLang="en-US" sz="2400" b="1">
              <a:solidFill>
                <a:srgbClr val="00B0F0"/>
              </a:solidFill>
              <a:latin typeface="方正楷体_GBK" panose="03000509000000000000" charset="-122"/>
              <a:ea typeface="方正楷体_GBK" panose="03000509000000000000" charset="-122"/>
            </a:endParaRPr>
          </a:p>
        </p:txBody>
      </p:sp>
      <p:sp>
        <p:nvSpPr>
          <p:cNvPr id="15" name="文本框 14" title=""/>
          <p:cNvSpPr txBox="1"/>
          <p:nvPr>
            <p:custDataLst>
              <p:tags r:id="rId19"/>
            </p:custDataLst>
          </p:nvPr>
        </p:nvSpPr>
        <p:spPr>
          <a:xfrm>
            <a:off x="10599420" y="5097780"/>
            <a:ext cx="1424940" cy="41211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400" b="1">
                <a:solidFill>
                  <a:srgbClr val="0070C0"/>
                </a:solidFill>
                <a:latin typeface="方正楷体_GBK" panose="03000509000000000000" charset="-122"/>
                <a:ea typeface="方正楷体_GBK" panose="03000509000000000000" charset="-122"/>
              </a:rPr>
              <a:t>得出结论</a:t>
            </a:r>
            <a:endParaRPr lang="zh-CN" altLang="en-US" sz="2400" b="1">
              <a:solidFill>
                <a:srgbClr val="0070C0"/>
              </a:solidFill>
              <a:latin typeface="方正楷体_GBK" panose="03000509000000000000" charset="-122"/>
              <a:ea typeface="方正楷体_GBK" panose="03000509000000000000" charset="-122"/>
            </a:endParaRPr>
          </a:p>
        </p:txBody>
      </p:sp>
      <p:cxnSp>
        <p:nvCxnSpPr>
          <p:cNvPr id="23" name="直接箭头连接符 22" title=""/>
          <p:cNvCxnSpPr>
            <a:stCxn id="13" idx="3"/>
            <a:endCxn id="14" idx="1"/>
          </p:cNvCxnSpPr>
          <p:nvPr>
            <p:custDataLst>
              <p:tags r:id="rId20"/>
            </p:custDataLst>
          </p:nvPr>
        </p:nvCxnSpPr>
        <p:spPr>
          <a:xfrm flipV="1">
            <a:off x="2764790" y="5304790"/>
            <a:ext cx="2908300" cy="635"/>
          </a:xfrm>
          <a:prstGeom prst="straightConnector1">
            <a:avLst/>
          </a:prstGeom>
          <a:ln w="19050">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4" name="直接箭头连接符 23" title=""/>
          <p:cNvCxnSpPr>
            <a:stCxn id="14" idx="3"/>
            <a:endCxn id="15" idx="1"/>
          </p:cNvCxnSpPr>
          <p:nvPr>
            <p:custDataLst>
              <p:tags r:id="rId21"/>
            </p:custDataLst>
          </p:nvPr>
        </p:nvCxnSpPr>
        <p:spPr>
          <a:xfrm flipV="1">
            <a:off x="7131685" y="5304155"/>
            <a:ext cx="3467735" cy="635"/>
          </a:xfrm>
          <a:prstGeom prst="straightConnector1">
            <a:avLst/>
          </a:prstGeom>
          <a:ln w="19050">
            <a:solidFill>
              <a:srgbClr val="0070C0"/>
            </a:solidFill>
            <a:tailEnd type="arrow"/>
          </a:ln>
        </p:spPr>
        <p:style>
          <a:lnRef idx="2">
            <a:schemeClr val="accent1"/>
          </a:lnRef>
          <a:fillRef idx="0">
            <a:srgbClr val="FFFFFF"/>
          </a:fillRef>
          <a:effectRef idx="0">
            <a:srgbClr val="FFFFFF"/>
          </a:effectRef>
          <a:fontRef idx="minor">
            <a:schemeClr val="tx1"/>
          </a:fontRef>
        </p:style>
      </p:cxnSp>
      <p:sp>
        <p:nvSpPr>
          <p:cNvPr id="16" name="文本框 15" title=""/>
          <p:cNvSpPr txBox="1"/>
          <p:nvPr>
            <p:custDataLst>
              <p:tags r:id="rId22"/>
            </p:custDataLst>
          </p:nvPr>
        </p:nvSpPr>
        <p:spPr>
          <a:xfrm>
            <a:off x="88265" y="5763895"/>
            <a:ext cx="4363720" cy="922020"/>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sz="2000" b="1">
                <a:solidFill>
                  <a:srgbClr val="FF0000"/>
                </a:solidFill>
                <a:latin typeface="方正楷体_GBK" panose="03000509000000000000" charset="-122"/>
                <a:ea typeface="方正楷体_GBK" panose="03000509000000000000" charset="-122"/>
                <a:cs typeface="方正楷体_GBK" panose="03000509000000000000" charset="-122"/>
                <a:sym typeface="+mn-ea"/>
              </a:rPr>
              <a:t>由陆地轮廓形状可知图中极点为南极点，因此可知图中90°为东经度，图中每相邻两条经线经度相差30°</a:t>
            </a:r>
            <a:endParaRPr lang="zh-CN" altLang="en-US" sz="2000" b="1">
              <a:solidFill>
                <a:srgbClr val="FF000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17" name="文本框 16" title=""/>
          <p:cNvSpPr txBox="1"/>
          <p:nvPr>
            <p:custDataLst>
              <p:tags r:id="rId23"/>
            </p:custDataLst>
          </p:nvPr>
        </p:nvSpPr>
        <p:spPr>
          <a:xfrm>
            <a:off x="5323205" y="5933440"/>
            <a:ext cx="2070100" cy="670560"/>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sz="2000" b="1">
                <a:solidFill>
                  <a:srgbClr val="00B0F0"/>
                </a:solidFill>
                <a:latin typeface="方正楷体_GBK" panose="03000509000000000000" charset="-122"/>
                <a:ea typeface="方正楷体_GBK" panose="03000509000000000000" charset="-122"/>
                <a:cs typeface="方正楷体_GBK" panose="03000509000000000000" charset="-122"/>
                <a:sym typeface="+mn-ea"/>
              </a:rPr>
              <a:t>中国空间站位于120°E以东附近</a:t>
            </a:r>
            <a:endParaRPr lang="zh-CN" altLang="en-US" sz="2000" b="1">
              <a:solidFill>
                <a:srgbClr val="00B0F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20" name="文本框 19" title=""/>
          <p:cNvSpPr txBox="1"/>
          <p:nvPr>
            <p:custDataLst>
              <p:tags r:id="rId24"/>
            </p:custDataLst>
          </p:nvPr>
        </p:nvSpPr>
        <p:spPr>
          <a:xfrm>
            <a:off x="8355330" y="5895340"/>
            <a:ext cx="1772920" cy="645160"/>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sz="2000" b="1">
                <a:solidFill>
                  <a:srgbClr val="0070C0"/>
                </a:solidFill>
                <a:latin typeface="方正楷体_GBK" panose="03000509000000000000" charset="-122"/>
                <a:ea typeface="方正楷体_GBK" panose="03000509000000000000" charset="-122"/>
                <a:cs typeface="方正楷体_GBK" panose="03000509000000000000" charset="-122"/>
                <a:sym typeface="+mn-ea"/>
              </a:rPr>
              <a:t>读选项图中经度只有C符合</a:t>
            </a:r>
            <a:endParaRPr lang="zh-CN" altLang="en-US" sz="2000" b="1">
              <a:solidFill>
                <a:srgbClr val="0070C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21" name="文本框 20" title=""/>
          <p:cNvSpPr txBox="1"/>
          <p:nvPr>
            <p:custDataLst>
              <p:tags r:id="rId25"/>
            </p:custDataLst>
          </p:nvPr>
        </p:nvSpPr>
        <p:spPr>
          <a:xfrm>
            <a:off x="10683240" y="6036310"/>
            <a:ext cx="1318260" cy="34353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sz="2000" b="1">
                <a:solidFill>
                  <a:srgbClr val="0070C0"/>
                </a:solidFill>
                <a:latin typeface="方正楷体_GBK" panose="03000509000000000000" charset="-122"/>
                <a:ea typeface="方正楷体_GBK" panose="03000509000000000000" charset="-122"/>
                <a:cs typeface="方正楷体_GBK" panose="03000509000000000000" charset="-122"/>
                <a:sym typeface="+mn-ea"/>
              </a:rPr>
              <a:t>故C正确</a:t>
            </a:r>
            <a:endParaRPr lang="zh-CN" altLang="en-US" sz="2000" b="1">
              <a:solidFill>
                <a:srgbClr val="0070C0"/>
              </a:solidFill>
              <a:latin typeface="方正楷体_GBK" panose="03000509000000000000" charset="-122"/>
              <a:ea typeface="方正楷体_GBK" panose="03000509000000000000" charset="-122"/>
              <a:cs typeface="方正楷体_GBK" panose="03000509000000000000" charset="-122"/>
              <a:sym typeface="+mn-ea"/>
            </a:endParaRPr>
          </a:p>
        </p:txBody>
      </p:sp>
      <p:cxnSp>
        <p:nvCxnSpPr>
          <p:cNvPr id="22" name="直接箭头连接符 21" title=""/>
          <p:cNvCxnSpPr>
            <a:stCxn id="14" idx="2"/>
            <a:endCxn id="17" idx="0"/>
          </p:cNvCxnSpPr>
          <p:nvPr>
            <p:custDataLst>
              <p:tags r:id="rId26"/>
            </p:custDataLst>
          </p:nvPr>
        </p:nvCxnSpPr>
        <p:spPr>
          <a:xfrm flipH="1">
            <a:off x="6358255" y="5510530"/>
            <a:ext cx="44450" cy="422910"/>
          </a:xfrm>
          <a:prstGeom prst="straightConnector1">
            <a:avLst/>
          </a:prstGeom>
          <a:ln>
            <a:solidFill>
              <a:srgbClr val="00B0F0"/>
            </a:solidFill>
            <a:tailEnd type="arrow"/>
          </a:ln>
        </p:spPr>
        <p:style>
          <a:lnRef idx="2">
            <a:schemeClr val="accent1"/>
          </a:lnRef>
          <a:fillRef idx="0">
            <a:srgbClr val="FFFFFF"/>
          </a:fillRef>
          <a:effectRef idx="0">
            <a:srgbClr val="FFFFFF"/>
          </a:effectRef>
          <a:fontRef idx="minor">
            <a:schemeClr val="tx1"/>
          </a:fontRef>
        </p:style>
      </p:cxnSp>
      <p:cxnSp>
        <p:nvCxnSpPr>
          <p:cNvPr id="25" name="直接箭头连接符 24" title=""/>
          <p:cNvCxnSpPr>
            <a:stCxn id="16" idx="3"/>
            <a:endCxn id="17" idx="1"/>
          </p:cNvCxnSpPr>
          <p:nvPr>
            <p:custDataLst>
              <p:tags r:id="rId27"/>
            </p:custDataLst>
          </p:nvPr>
        </p:nvCxnSpPr>
        <p:spPr>
          <a:xfrm>
            <a:off x="4451985" y="6224905"/>
            <a:ext cx="871220" cy="4381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title=""/>
          <p:cNvCxnSpPr>
            <a:stCxn id="13" idx="2"/>
            <a:endCxn id="16" idx="0"/>
          </p:cNvCxnSpPr>
          <p:nvPr>
            <p:custDataLst>
              <p:tags r:id="rId28"/>
            </p:custDataLst>
          </p:nvPr>
        </p:nvCxnSpPr>
        <p:spPr>
          <a:xfrm>
            <a:off x="2057400" y="5511165"/>
            <a:ext cx="212725" cy="25273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title=""/>
          <p:cNvCxnSpPr>
            <a:endCxn id="20" idx="1"/>
          </p:cNvCxnSpPr>
          <p:nvPr>
            <p:custDataLst>
              <p:tags r:id="rId29"/>
            </p:custDataLst>
          </p:nvPr>
        </p:nvCxnSpPr>
        <p:spPr>
          <a:xfrm flipV="1">
            <a:off x="7393305" y="6217920"/>
            <a:ext cx="962025" cy="762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8" name="直接箭头连接符 27" title=""/>
          <p:cNvCxnSpPr>
            <a:stCxn id="20" idx="3"/>
            <a:endCxn id="21" idx="1"/>
          </p:cNvCxnSpPr>
          <p:nvPr>
            <p:custDataLst>
              <p:tags r:id="rId30"/>
            </p:custDataLst>
          </p:nvPr>
        </p:nvCxnSpPr>
        <p:spPr>
          <a:xfrm flipV="1">
            <a:off x="10128250" y="6208395"/>
            <a:ext cx="554990" cy="952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9" name="直接箭头连接符 28" title=""/>
          <p:cNvCxnSpPr>
            <a:stCxn id="15" idx="2"/>
            <a:endCxn id="21" idx="0"/>
          </p:cNvCxnSpPr>
          <p:nvPr>
            <p:custDataLst>
              <p:tags r:id="rId31"/>
            </p:custDataLst>
          </p:nvPr>
        </p:nvCxnSpPr>
        <p:spPr>
          <a:xfrm>
            <a:off x="11311890" y="5509895"/>
            <a:ext cx="30480" cy="52641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32" name="矩形 31" title=""/>
          <p:cNvSpPr/>
          <p:nvPr>
            <p:custDataLst>
              <p:tags r:id="rId32"/>
            </p:custDataLst>
          </p:nvPr>
        </p:nvSpPr>
        <p:spPr>
          <a:xfrm>
            <a:off x="6155690" y="1896110"/>
            <a:ext cx="733425" cy="922020"/>
          </a:xfrm>
          <a:prstGeom prst="rect">
            <a:avLst/>
          </a:prstGeom>
          <a:noFill/>
          <a:ln>
            <a:noFill/>
          </a:ln>
        </p:spPr>
        <p:txBody>
          <a:bodyPr wrap="square" rtlCol="0" anchor="t">
            <a:spAutoFit/>
            <a:scene3d>
              <a:camera prst="orthographicFront"/>
              <a:lightRig rig="soft" dir="t">
                <a:rot lat="0" lon="0" rev="15600000"/>
              </a:lightRig>
            </a:scene3d>
            <a:sp3d extrusionH="57150" prstMaterial="softEdge">
              <a:bevelT w="25400" h="38100"/>
            </a:sp3d>
          </a:bodyPr>
          <a:lstStyle/>
          <a:p>
            <a:pPr algn="ctr"/>
            <a:r>
              <a:rPr lang="en-US" altLang="zh-CN" sz="5400" b="1">
                <a:solidFill>
                  <a:srgbClr val="FF0000"/>
                </a:solidFill>
                <a:effectLst/>
                <a:latin typeface="+mn-cs"/>
                <a:ea typeface="华文新魏" panose="02010800040101010101" charset="-122"/>
              </a:rPr>
              <a:t>C</a:t>
            </a:r>
            <a:endParaRPr lang="en-US" altLang="zh-CN" sz="5400" b="1">
              <a:solidFill>
                <a:srgbClr val="FF0000"/>
              </a:solidFill>
              <a:effectLst/>
              <a:latin typeface="+mn-cs"/>
              <a:ea typeface="华文新魏" panose="02010800040101010101" charset="-122"/>
            </a:endParaRPr>
          </a:p>
        </p:txBody>
      </p:sp>
      <p:grpSp>
        <p:nvGrpSpPr>
          <p:cNvPr id="4" name="组合 3" title=""/>
          <p:cNvGrpSpPr/>
          <p:nvPr>
            <p:custDataLst>
              <p:tags r:id="rId33"/>
            </p:custDataLst>
          </p:nvPr>
        </p:nvGrpSpPr>
        <p:grpSpPr>
          <a:xfrm>
            <a:off x="0" y="29845"/>
            <a:ext cx="3739515" cy="489585"/>
            <a:chOff x="5188" y="260"/>
            <a:chExt cx="5889" cy="771"/>
          </a:xfrm>
        </p:grpSpPr>
        <p:sp>
          <p:nvSpPr>
            <p:cNvPr id="5" name="文本框 4"/>
            <p:cNvSpPr txBox="1"/>
            <p:nvPr>
              <p:custDataLst>
                <p:tags r:id="rId34"/>
              </p:custDataLst>
            </p:nvPr>
          </p:nvSpPr>
          <p:spPr>
            <a:xfrm>
              <a:off x="6044" y="306"/>
              <a:ext cx="5033" cy="679"/>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方正黑体_GBK" panose="03000509000000000000" charset="-122"/>
                  <a:ea typeface="方正黑体_GBK" panose="03000509000000000000" charset="-122"/>
                  <a:cs typeface="方正黑体_GBK" panose="03000509000000000000" charset="-122"/>
                </a:rPr>
                <a:t>真题溯源·考向感知</a:t>
              </a:r>
              <a:endParaRPr kumimoji="0" lang="zh-CN" altLang="en-US" sz="2800" b="1" i="0" u="none" strike="noStrike" kern="1200" cap="none" spc="0" normalizeH="0" baseline="0" noProof="0">
                <a:ln>
                  <a:noFill/>
                </a:ln>
                <a:solidFill>
                  <a:schemeClr val="accent1"/>
                </a:solidFill>
                <a:effectLst/>
                <a:uLnTx/>
                <a:uFillTx/>
                <a:latin typeface="方正黑体_GBK" panose="03000509000000000000" charset="-122"/>
                <a:ea typeface="方正黑体_GBK" panose="03000509000000000000" charset="-122"/>
                <a:cs typeface="方正黑体_GBK" panose="03000509000000000000" charset="-122"/>
              </a:endParaRPr>
            </a:p>
          </p:txBody>
        </p:sp>
        <p:pic>
          <p:nvPicPr>
            <p:cNvPr id="6" name="图片 5" descr="全球"/>
            <p:cNvPicPr>
              <a:picLocks noChangeAspect="1"/>
            </p:cNvPicPr>
            <p:nvPr>
              <p:custDataLst>
                <p:tags r:id="rId37"/>
              </p:custDataLst>
            </p:nvPr>
          </p:nvPicPr>
          <p:blipFill>
            <a:blip r:embed="rId35">
              <a:extLst>
                <a:ext uri="{96DAC541-7B7A-43D3-8B79-37D633B846F1}">
                  <asvg:svgBlip xmlns:asvg="http://schemas.microsoft.com/office/drawing/2016/SVG/main" r:embed="rId36"/>
                </a:ext>
              </a:extLst>
            </a:blip>
            <a:stretch>
              <a:fillRect/>
            </a:stretch>
          </p:blipFill>
          <p:spPr>
            <a:xfrm>
              <a:off x="5188" y="260"/>
              <a:ext cx="822" cy="771"/>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4" grpId="0" animBg="1"/>
      <p:bldP spid="17" grpId="0" animBg="1"/>
      <p:bldP spid="15" grpId="0" animBg="1"/>
      <p:bldP spid="20" grpId="0" animBg="1"/>
      <p:bldP spid="21" grpId="0" animBg="1"/>
      <p:bldP spid="32" grpId="0"/>
    </p:bldLst>
  </p:timing>
</p:sld>
</file>

<file path=ppt/slides/slide6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226695" y="509270"/>
            <a:ext cx="6689090" cy="2730500"/>
          </a:xfrm>
          <a:prstGeom prst="rect">
            <a:avLst/>
          </a:prstGeom>
        </p:spPr>
        <p:txBody>
          <a:bodyPr wrap="square">
            <a:spAutoFit/>
          </a:bodyPr>
          <a:lstStyle/>
          <a:p>
            <a:pPr marL="0" indent="355600" algn="l" defTabSz="266700" fontAlgn="ctr">
              <a:lnSpc>
                <a:spcPct val="130000"/>
              </a:lnSpc>
              <a:spcBef>
                <a:spcPct val="0"/>
              </a:spcBef>
              <a:spcAft>
                <a:spcPct val="0"/>
              </a:spcAft>
            </a:pPr>
            <a:r>
              <a:rPr lang="zh-CN" altLang="en-US" sz="2200" b="1">
                <a:solidFill>
                  <a:srgbClr val="0070C0"/>
                </a:solidFill>
                <a:latin typeface="方正楷体_GBK" panose="03000509000000000000" charset="-122"/>
                <a:ea typeface="方正楷体_GBK" panose="03000509000000000000" charset="-122"/>
                <a:cs typeface="方正楷体_GBK" panose="03000509000000000000" charset="-122"/>
              </a:rPr>
              <a:t>【比例尺】（2023·海南卷）</a:t>
            </a:r>
            <a:r>
              <a:rPr lang="zh-CN" altLang="en-US" sz="2200" b="1">
                <a:latin typeface="方正楷体_GBK" panose="03000509000000000000" charset="-122"/>
                <a:ea typeface="方正楷体_GBK" panose="03000509000000000000" charset="-122"/>
                <a:cs typeface="方正楷体_GBK" panose="03000509000000000000" charset="-122"/>
              </a:rPr>
              <a:t>人口重心是指区域空间中人口数量可维持空间均衡的受力点，其时序变化可反映区域发展的空间演变轨迹。随着西部大开发、中部崛起等国家发展战略的实施，区域内人口重心迁移明显。图示意</a:t>
            </a:r>
            <a:r>
              <a:rPr lang="en-US" altLang="zh-CN" sz="2200" b="1">
                <a:latin typeface="方正楷体_GBK" panose="03000509000000000000" charset="-122"/>
                <a:ea typeface="方正楷体_GBK" panose="03000509000000000000" charset="-122"/>
                <a:cs typeface="方正楷体_GBK" panose="03000509000000000000" charset="-122"/>
              </a:rPr>
              <a:t>1978—2018</a:t>
            </a:r>
            <a:r>
              <a:rPr lang="zh-CN" altLang="en-US" sz="2200" b="1">
                <a:latin typeface="方正楷体_GBK" panose="03000509000000000000" charset="-122"/>
                <a:ea typeface="方正楷体_GBK" panose="03000509000000000000" charset="-122"/>
                <a:cs typeface="方正楷体_GBK" panose="03000509000000000000" charset="-122"/>
              </a:rPr>
              <a:t>年我国中部和西部地区人口重心迁移轨迹。据此完成下面小题。</a:t>
            </a:r>
            <a:endParaRPr lang="zh-CN" altLang="en-US" sz="2200" b="1">
              <a:latin typeface="方正楷体_GBK" panose="03000509000000000000" charset="-122"/>
              <a:ea typeface="方正楷体_GBK" panose="03000509000000000000" charset="-122"/>
              <a:cs typeface="方正楷体_GBK" panose="03000509000000000000" charset="-122"/>
            </a:endParaRPr>
          </a:p>
        </p:txBody>
      </p:sp>
      <p:pic>
        <p:nvPicPr>
          <p:cNvPr id="100023" name="图片 100023" title=""/>
          <p:cNvPicPr>
            <a:picLocks noChangeAspect="1"/>
          </p:cNvPicPr>
          <p:nvPr>
            <p:custDataLst>
              <p:tags r:id="rId5"/>
            </p:custDataLst>
          </p:nvPr>
        </p:nvPicPr>
        <p:blipFill>
          <a:blip r:embed="rId4"/>
          <a:stretch>
            <a:fillRect/>
          </a:stretch>
        </p:blipFill>
        <p:spPr>
          <a:xfrm>
            <a:off x="6915785" y="196850"/>
            <a:ext cx="5276215" cy="2906395"/>
          </a:xfrm>
          <a:prstGeom prst="rect">
            <a:avLst/>
          </a:prstGeom>
        </p:spPr>
      </p:pic>
      <p:sp>
        <p:nvSpPr>
          <p:cNvPr id="3" name="文本框 2" title=""/>
          <p:cNvSpPr txBox="1"/>
          <p:nvPr>
            <p:custDataLst>
              <p:tags r:id="rId6"/>
            </p:custDataLst>
          </p:nvPr>
        </p:nvSpPr>
        <p:spPr>
          <a:xfrm>
            <a:off x="279400" y="2961005"/>
            <a:ext cx="11512550" cy="1512570"/>
          </a:xfrm>
          <a:prstGeom prst="rect">
            <a:avLst/>
          </a:prstGeom>
        </p:spPr>
        <p:txBody>
          <a:bodyPr wrap="square">
            <a:spAutoFit/>
          </a:bodyPr>
          <a:lstStyle/>
          <a:p>
            <a:pPr marL="0" indent="0" algn="l" defTabSz="266700" fontAlgn="ctr">
              <a:lnSpc>
                <a:spcPct val="14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3</a:t>
            </a:r>
            <a:r>
              <a:rPr lang="zh-CN" altLang="en-US" sz="2200" b="1">
                <a:latin typeface="方正黑体_GBK" panose="03000509000000000000" charset="-122"/>
                <a:ea typeface="方正黑体_GBK" panose="03000509000000000000" charset="-122"/>
                <a:cs typeface="方正黑体_GBK" panose="03000509000000000000" charset="-122"/>
              </a:rPr>
              <a:t>．下列关于</a:t>
            </a:r>
            <a:r>
              <a:rPr lang="en-US" altLang="zh-CN" sz="2200" b="1">
                <a:latin typeface="方正黑体_GBK" panose="03000509000000000000" charset="-122"/>
                <a:ea typeface="方正黑体_GBK" panose="03000509000000000000" charset="-122"/>
                <a:cs typeface="方正黑体_GBK" panose="03000509000000000000" charset="-122"/>
              </a:rPr>
              <a:t>2003-2008</a:t>
            </a:r>
            <a:r>
              <a:rPr lang="zh-CN" altLang="en-US" sz="2200" b="1">
                <a:latin typeface="方正黑体_GBK" panose="03000509000000000000" charset="-122"/>
                <a:ea typeface="方正黑体_GBK" panose="03000509000000000000" charset="-122"/>
                <a:cs typeface="方正黑体_GBK" panose="03000509000000000000" charset="-122"/>
              </a:rPr>
              <a:t>年我国中部和西部地区人口重心迁移的描述，正确的是（</a:t>
            </a:r>
            <a:r>
              <a:rPr lang="en-US" altLang="zh-CN" sz="2200" b="1">
                <a:latin typeface="方正黑体_GBK" panose="03000509000000000000" charset="-122"/>
                <a:ea typeface="方正黑体_GBK" panose="03000509000000000000" charset="-122"/>
                <a:cs typeface="方正黑体_GBK" panose="03000509000000000000" charset="-122"/>
              </a:rPr>
              <a:t>       </a:t>
            </a:r>
            <a:r>
              <a:rPr lang="zh-CN" altLang="en-US" sz="2200" b="1">
                <a:latin typeface="方正黑体_GBK" panose="03000509000000000000" charset="-122"/>
                <a:ea typeface="方正黑体_GBK" panose="03000509000000000000" charset="-122"/>
                <a:cs typeface="方正黑体_GBK" panose="03000509000000000000" charset="-122"/>
              </a:rPr>
              <a:t>）</a:t>
            </a:r>
            <a:endParaRPr lang="zh-CN" altLang="en-US" sz="22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4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A</a:t>
            </a:r>
            <a:r>
              <a:rPr lang="zh-CN" altLang="en-US" sz="2200" b="1">
                <a:latin typeface="方正黑体_GBK" panose="03000509000000000000" charset="-122"/>
                <a:ea typeface="方正黑体_GBK" panose="03000509000000000000" charset="-122"/>
                <a:cs typeface="方正黑体_GBK" panose="03000509000000000000" charset="-122"/>
              </a:rPr>
              <a:t>．人口重心移动速度西部小于中部	</a:t>
            </a:r>
            <a:r>
              <a:rPr lang="en-US" altLang="zh-CN" sz="2200" b="1">
                <a:latin typeface="方正黑体_GBK" panose="03000509000000000000" charset="-122"/>
                <a:ea typeface="方正黑体_GBK" panose="03000509000000000000" charset="-122"/>
                <a:cs typeface="方正黑体_GBK" panose="03000509000000000000" charset="-122"/>
              </a:rPr>
              <a:t>              B</a:t>
            </a:r>
            <a:r>
              <a:rPr lang="zh-CN" altLang="en-US" sz="2200" b="1">
                <a:latin typeface="方正黑体_GBK" panose="03000509000000000000" charset="-122"/>
                <a:ea typeface="方正黑体_GBK" panose="03000509000000000000" charset="-122"/>
                <a:cs typeface="方正黑体_GBK" panose="03000509000000000000" charset="-122"/>
              </a:rPr>
              <a:t>．人口重心移动距离西部大于中部</a:t>
            </a:r>
            <a:endParaRPr lang="zh-CN" altLang="en-US" sz="22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40000"/>
              </a:lnSpc>
              <a:spcBef>
                <a:spcPct val="0"/>
              </a:spcBef>
              <a:spcAft>
                <a:spcPct val="0"/>
              </a:spcAft>
            </a:pPr>
            <a:r>
              <a:rPr lang="en-US" altLang="zh-CN" sz="2200" b="1">
                <a:latin typeface="方正黑体_GBK" panose="03000509000000000000" charset="-122"/>
                <a:ea typeface="方正黑体_GBK" panose="03000509000000000000" charset="-122"/>
                <a:cs typeface="方正黑体_GBK" panose="03000509000000000000" charset="-122"/>
              </a:rPr>
              <a:t>C</a:t>
            </a:r>
            <a:r>
              <a:rPr lang="zh-CN" altLang="en-US" sz="2200" b="1">
                <a:latin typeface="方正黑体_GBK" panose="03000509000000000000" charset="-122"/>
                <a:ea typeface="方正黑体_GBK" panose="03000509000000000000" charset="-122"/>
                <a:cs typeface="方正黑体_GBK" panose="03000509000000000000" charset="-122"/>
              </a:rPr>
              <a:t>．中部人口重心向西北移动	</a:t>
            </a:r>
            <a:r>
              <a:rPr lang="en-US" altLang="zh-CN" sz="2200" b="1">
                <a:latin typeface="方正黑体_GBK" panose="03000509000000000000" charset="-122"/>
                <a:ea typeface="方正黑体_GBK" panose="03000509000000000000" charset="-122"/>
                <a:cs typeface="方正黑体_GBK" panose="03000509000000000000" charset="-122"/>
              </a:rPr>
              <a:t>                        D</a:t>
            </a:r>
            <a:r>
              <a:rPr lang="zh-CN" altLang="en-US" sz="2200" b="1">
                <a:latin typeface="方正黑体_GBK" panose="03000509000000000000" charset="-122"/>
                <a:ea typeface="方正黑体_GBK" panose="03000509000000000000" charset="-122"/>
                <a:cs typeface="方正黑体_GBK" panose="03000509000000000000" charset="-122"/>
              </a:rPr>
              <a:t>．西部人口重心向东南移动</a:t>
            </a:r>
            <a:endParaRPr lang="zh-CN" altLang="en-US" sz="2200" b="1">
              <a:latin typeface="方正黑体_GBK" panose="03000509000000000000" charset="-122"/>
              <a:ea typeface="方正黑体_GBK" panose="03000509000000000000" charset="-122"/>
              <a:cs typeface="方正黑体_GBK" panose="03000509000000000000" charset="-122"/>
            </a:endParaRPr>
          </a:p>
        </p:txBody>
      </p:sp>
      <p:sp>
        <p:nvSpPr>
          <p:cNvPr id="13" name="文本框 12" title=""/>
          <p:cNvSpPr txBox="1"/>
          <p:nvPr>
            <p:custDataLst>
              <p:tags r:id="rId7"/>
            </p:custDataLst>
          </p:nvPr>
        </p:nvSpPr>
        <p:spPr>
          <a:xfrm>
            <a:off x="1042670" y="4560570"/>
            <a:ext cx="1214120" cy="412115"/>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000" b="1">
                <a:solidFill>
                  <a:srgbClr val="FF0000"/>
                </a:solidFill>
                <a:latin typeface="方正楷体_GBK" panose="03000509000000000000" charset="-122"/>
                <a:ea typeface="方正楷体_GBK" panose="03000509000000000000" charset="-122"/>
              </a:rPr>
              <a:t>材料信息</a:t>
            </a:r>
            <a:endParaRPr lang="zh-CN" altLang="en-US" sz="2000" b="1">
              <a:solidFill>
                <a:srgbClr val="FF0000"/>
              </a:solidFill>
              <a:latin typeface="方正楷体_GBK" panose="03000509000000000000" charset="-122"/>
              <a:ea typeface="方正楷体_GBK" panose="03000509000000000000" charset="-122"/>
            </a:endParaRPr>
          </a:p>
        </p:txBody>
      </p:sp>
      <p:sp>
        <p:nvSpPr>
          <p:cNvPr id="14" name="文本框 13" title=""/>
          <p:cNvSpPr txBox="1"/>
          <p:nvPr>
            <p:custDataLst>
              <p:tags r:id="rId8"/>
            </p:custDataLst>
          </p:nvPr>
        </p:nvSpPr>
        <p:spPr>
          <a:xfrm>
            <a:off x="5906770" y="4559935"/>
            <a:ext cx="1214120" cy="41211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000" b="1">
                <a:solidFill>
                  <a:srgbClr val="00B0F0"/>
                </a:solidFill>
                <a:latin typeface="方正楷体_GBK" panose="03000509000000000000" charset="-122"/>
                <a:ea typeface="方正楷体_GBK" panose="03000509000000000000" charset="-122"/>
              </a:rPr>
              <a:t>具体分析</a:t>
            </a:r>
            <a:endParaRPr lang="zh-CN" altLang="en-US" sz="2000" b="1">
              <a:solidFill>
                <a:srgbClr val="00B0F0"/>
              </a:solidFill>
              <a:latin typeface="方正楷体_GBK" panose="03000509000000000000" charset="-122"/>
              <a:ea typeface="方正楷体_GBK" panose="03000509000000000000" charset="-122"/>
            </a:endParaRPr>
          </a:p>
        </p:txBody>
      </p:sp>
      <p:sp>
        <p:nvSpPr>
          <p:cNvPr id="15" name="文本框 14" title=""/>
          <p:cNvSpPr txBox="1"/>
          <p:nvPr>
            <p:custDataLst>
              <p:tags r:id="rId9"/>
            </p:custDataLst>
          </p:nvPr>
        </p:nvSpPr>
        <p:spPr>
          <a:xfrm>
            <a:off x="10142220" y="4559300"/>
            <a:ext cx="1233170" cy="41211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000" b="1">
                <a:solidFill>
                  <a:srgbClr val="0070C0"/>
                </a:solidFill>
                <a:latin typeface="方正楷体_GBK" panose="03000509000000000000" charset="-122"/>
                <a:ea typeface="方正楷体_GBK" panose="03000509000000000000" charset="-122"/>
              </a:rPr>
              <a:t>得出结论</a:t>
            </a:r>
            <a:endParaRPr lang="zh-CN" altLang="en-US" sz="2000" b="1">
              <a:solidFill>
                <a:srgbClr val="0070C0"/>
              </a:solidFill>
              <a:latin typeface="方正楷体_GBK" panose="03000509000000000000" charset="-122"/>
              <a:ea typeface="方正楷体_GBK" panose="03000509000000000000" charset="-122"/>
            </a:endParaRPr>
          </a:p>
        </p:txBody>
      </p:sp>
      <p:cxnSp>
        <p:nvCxnSpPr>
          <p:cNvPr id="23" name="直接箭头连接符 22" title=""/>
          <p:cNvCxnSpPr>
            <a:stCxn id="13" idx="3"/>
            <a:endCxn id="14" idx="1"/>
          </p:cNvCxnSpPr>
          <p:nvPr>
            <p:custDataLst>
              <p:tags r:id="rId10"/>
            </p:custDataLst>
          </p:nvPr>
        </p:nvCxnSpPr>
        <p:spPr>
          <a:xfrm flipV="1">
            <a:off x="2256790" y="4766310"/>
            <a:ext cx="3649980" cy="635"/>
          </a:xfrm>
          <a:prstGeom prst="straightConnector1">
            <a:avLst/>
          </a:prstGeom>
          <a:ln w="19050">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4" name="直接箭头连接符 23" title=""/>
          <p:cNvCxnSpPr>
            <a:stCxn id="14" idx="3"/>
            <a:endCxn id="15" idx="1"/>
          </p:cNvCxnSpPr>
          <p:nvPr>
            <p:custDataLst>
              <p:tags r:id="rId11"/>
            </p:custDataLst>
          </p:nvPr>
        </p:nvCxnSpPr>
        <p:spPr>
          <a:xfrm flipV="1">
            <a:off x="7120890" y="4765675"/>
            <a:ext cx="3021330" cy="635"/>
          </a:xfrm>
          <a:prstGeom prst="straightConnector1">
            <a:avLst/>
          </a:prstGeom>
          <a:ln w="19050">
            <a:solidFill>
              <a:srgbClr val="0070C0"/>
            </a:solidFill>
            <a:tailEnd type="arrow"/>
          </a:ln>
        </p:spPr>
        <p:style>
          <a:lnRef idx="2">
            <a:schemeClr val="accent1"/>
          </a:lnRef>
          <a:fillRef idx="0">
            <a:srgbClr val="FFFFFF"/>
          </a:fillRef>
          <a:effectRef idx="0">
            <a:srgbClr val="FFFFFF"/>
          </a:effectRef>
          <a:fontRef idx="minor">
            <a:schemeClr val="tx1"/>
          </a:fontRef>
        </p:style>
      </p:cxnSp>
      <p:sp>
        <p:nvSpPr>
          <p:cNvPr id="4" name="文本框 3" title=""/>
          <p:cNvSpPr txBox="1"/>
          <p:nvPr>
            <p:custDataLst>
              <p:tags r:id="rId12"/>
            </p:custDataLst>
          </p:nvPr>
        </p:nvSpPr>
        <p:spPr>
          <a:xfrm>
            <a:off x="521970" y="5631180"/>
            <a:ext cx="2249170" cy="696595"/>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sz="2000" b="1">
                <a:solidFill>
                  <a:srgbClr val="FF0000"/>
                </a:solidFill>
                <a:latin typeface="方正楷体_GBK" panose="03000509000000000000" charset="-122"/>
                <a:ea typeface="方正楷体_GBK" panose="03000509000000000000" charset="-122"/>
                <a:sym typeface="+mn-ea"/>
              </a:rPr>
              <a:t>西部地区和中部地区的比例尺不同</a:t>
            </a:r>
            <a:endParaRPr lang="zh-CN" altLang="en-US" sz="2000" b="1">
              <a:solidFill>
                <a:srgbClr val="FF0000"/>
              </a:solidFill>
              <a:latin typeface="方正楷体_GBK" panose="03000509000000000000" charset="-122"/>
              <a:ea typeface="方正楷体_GBK" panose="03000509000000000000" charset="-122"/>
              <a:sym typeface="+mn-ea"/>
            </a:endParaRPr>
          </a:p>
        </p:txBody>
      </p:sp>
      <p:sp>
        <p:nvSpPr>
          <p:cNvPr id="5" name="文本框 4" title=""/>
          <p:cNvSpPr txBox="1"/>
          <p:nvPr>
            <p:custDataLst>
              <p:tags r:id="rId13"/>
            </p:custDataLst>
          </p:nvPr>
        </p:nvSpPr>
        <p:spPr>
          <a:xfrm>
            <a:off x="3156585" y="5127625"/>
            <a:ext cx="6733540" cy="88074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l">
              <a:buClrTx/>
              <a:buSzTx/>
              <a:buFontTx/>
            </a:pPr>
            <a:r>
              <a:rPr lang="zh-CN" altLang="en-US" b="1">
                <a:solidFill>
                  <a:srgbClr val="00B0F0"/>
                </a:solidFill>
                <a:latin typeface="方正楷体_GBK" panose="03000509000000000000" charset="-122"/>
                <a:ea typeface="方正楷体_GBK" panose="03000509000000000000" charset="-122"/>
                <a:cs typeface="方正楷体_GBK" panose="03000509000000000000" charset="-122"/>
                <a:sym typeface="+mn-ea"/>
              </a:rPr>
              <a:t>对比2003-2008年中部和西部地区人口重心迁移轨迹，结合图中比例尺判断，人口重心移动距离西部大于中部，时间跨度相同，因此人口重心移动速度西部大于中部，A错误，B正确；</a:t>
            </a:r>
            <a:endParaRPr lang="zh-CN" altLang="en-US" b="1">
              <a:solidFill>
                <a:srgbClr val="00B0F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6" name="文本框 5" title=""/>
          <p:cNvSpPr txBox="1"/>
          <p:nvPr>
            <p:custDataLst>
              <p:tags r:id="rId14"/>
            </p:custDataLst>
          </p:nvPr>
        </p:nvSpPr>
        <p:spPr>
          <a:xfrm>
            <a:off x="3156585" y="6105525"/>
            <a:ext cx="6734175" cy="618490"/>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l">
              <a:buClrTx/>
              <a:buSzTx/>
              <a:buFontTx/>
            </a:pPr>
            <a:r>
              <a:rPr lang="zh-CN" altLang="en-US" b="1">
                <a:solidFill>
                  <a:srgbClr val="00B0F0"/>
                </a:solidFill>
                <a:latin typeface="方正楷体_GBK" panose="03000509000000000000" charset="-122"/>
                <a:ea typeface="方正楷体_GBK" panose="03000509000000000000" charset="-122"/>
                <a:cs typeface="方正楷体_GBK" panose="03000509000000000000" charset="-122"/>
                <a:sym typeface="+mn-ea"/>
              </a:rPr>
              <a:t>中部人口重心向东北移动，C错误；西部人口重心向西北移动，D错误。</a:t>
            </a:r>
            <a:endParaRPr lang="zh-CN" altLang="en-US" b="1">
              <a:solidFill>
                <a:srgbClr val="00B0F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7" name="文本框 6" title=""/>
          <p:cNvSpPr txBox="1"/>
          <p:nvPr>
            <p:custDataLst>
              <p:tags r:id="rId15"/>
            </p:custDataLst>
          </p:nvPr>
        </p:nvSpPr>
        <p:spPr>
          <a:xfrm flipH="1">
            <a:off x="10326370" y="5707380"/>
            <a:ext cx="876300" cy="39814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sz="2000" b="1">
                <a:solidFill>
                  <a:srgbClr val="0070C0"/>
                </a:solidFill>
                <a:latin typeface="方正楷体_GBK" panose="03000509000000000000" charset="-122"/>
                <a:ea typeface="方正楷体_GBK" panose="03000509000000000000" charset="-122"/>
                <a:cs typeface="方正楷体_GBK" panose="03000509000000000000" charset="-122"/>
                <a:sym typeface="+mn-ea"/>
              </a:rPr>
              <a:t>故选B</a:t>
            </a:r>
            <a:endParaRPr lang="zh-CN" altLang="en-US" sz="2000" b="1">
              <a:solidFill>
                <a:srgbClr val="0070C0"/>
              </a:solidFill>
              <a:latin typeface="方正楷体_GBK" panose="03000509000000000000" charset="-122"/>
              <a:ea typeface="方正楷体_GBK" panose="03000509000000000000" charset="-122"/>
              <a:cs typeface="方正楷体_GBK" panose="03000509000000000000" charset="-122"/>
              <a:sym typeface="+mn-ea"/>
            </a:endParaRPr>
          </a:p>
        </p:txBody>
      </p:sp>
      <p:cxnSp>
        <p:nvCxnSpPr>
          <p:cNvPr id="8" name="直接箭头连接符 7" title=""/>
          <p:cNvCxnSpPr>
            <a:stCxn id="13" idx="2"/>
            <a:endCxn id="4" idx="0"/>
          </p:cNvCxnSpPr>
          <p:nvPr>
            <p:custDataLst>
              <p:tags r:id="rId16"/>
            </p:custDataLst>
          </p:nvPr>
        </p:nvCxnSpPr>
        <p:spPr>
          <a:xfrm flipH="1">
            <a:off x="1646555" y="4972685"/>
            <a:ext cx="3175" cy="65849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9" name="肘形连接符 8" title=""/>
          <p:cNvCxnSpPr>
            <a:stCxn id="4" idx="3"/>
            <a:endCxn id="5" idx="1"/>
          </p:cNvCxnSpPr>
          <p:nvPr>
            <p:custDataLst>
              <p:tags r:id="rId17"/>
            </p:custDataLst>
          </p:nvPr>
        </p:nvCxnSpPr>
        <p:spPr>
          <a:xfrm flipV="1">
            <a:off x="2771140" y="5568315"/>
            <a:ext cx="385445" cy="411480"/>
          </a:xfrm>
          <a:prstGeom prst="bentConnector3">
            <a:avLst>
              <a:gd name="adj1" fmla="val 50082"/>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0" name="肘形连接符 9" title=""/>
          <p:cNvCxnSpPr>
            <a:stCxn id="4" idx="3"/>
            <a:endCxn id="6" idx="1"/>
          </p:cNvCxnSpPr>
          <p:nvPr>
            <p:custDataLst>
              <p:tags r:id="rId18"/>
            </p:custDataLst>
          </p:nvPr>
        </p:nvCxnSpPr>
        <p:spPr>
          <a:xfrm>
            <a:off x="2771140" y="5979795"/>
            <a:ext cx="385445" cy="434975"/>
          </a:xfrm>
          <a:prstGeom prst="bentConnector3">
            <a:avLst>
              <a:gd name="adj1" fmla="val 50082"/>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1" name="直接箭头连接符 10" title=""/>
          <p:cNvCxnSpPr>
            <a:stCxn id="14" idx="2"/>
            <a:endCxn id="5" idx="0"/>
          </p:cNvCxnSpPr>
          <p:nvPr>
            <p:custDataLst>
              <p:tags r:id="rId19"/>
            </p:custDataLst>
          </p:nvPr>
        </p:nvCxnSpPr>
        <p:spPr>
          <a:xfrm>
            <a:off x="6513830" y="4972050"/>
            <a:ext cx="9525" cy="155575"/>
          </a:xfrm>
          <a:prstGeom prst="straightConnector1">
            <a:avLst/>
          </a:prstGeom>
          <a:ln>
            <a:solidFill>
              <a:srgbClr val="00B0F0"/>
            </a:solidFill>
            <a:tailEnd type="arrow"/>
          </a:ln>
        </p:spPr>
        <p:style>
          <a:lnRef idx="2">
            <a:schemeClr val="accent1"/>
          </a:lnRef>
          <a:fillRef idx="0">
            <a:srgbClr val="FFFFFF"/>
          </a:fillRef>
          <a:effectRef idx="0">
            <a:srgbClr val="FFFFFF"/>
          </a:effectRef>
          <a:fontRef idx="minor">
            <a:schemeClr val="tx1"/>
          </a:fontRef>
        </p:style>
      </p:cxnSp>
      <p:cxnSp>
        <p:nvCxnSpPr>
          <p:cNvPr id="12" name="肘形连接符 11" title=""/>
          <p:cNvCxnSpPr>
            <a:stCxn id="5" idx="3"/>
            <a:endCxn id="7" idx="3"/>
          </p:cNvCxnSpPr>
          <p:nvPr>
            <p:custDataLst>
              <p:tags r:id="rId20"/>
            </p:custDataLst>
          </p:nvPr>
        </p:nvCxnSpPr>
        <p:spPr>
          <a:xfrm>
            <a:off x="9890125" y="5568315"/>
            <a:ext cx="436245" cy="338455"/>
          </a:xfrm>
          <a:prstGeom prst="bentConnector3">
            <a:avLst>
              <a:gd name="adj1" fmla="val 50073"/>
            </a:avLst>
          </a:prstGeom>
          <a:ln>
            <a:tailEnd type="arrow"/>
          </a:ln>
        </p:spPr>
        <p:style>
          <a:lnRef idx="2">
            <a:schemeClr val="accent1"/>
          </a:lnRef>
          <a:fillRef idx="0">
            <a:srgbClr val="FFFFFF"/>
          </a:fillRef>
          <a:effectRef idx="0">
            <a:srgbClr val="FFFFFF"/>
          </a:effectRef>
          <a:fontRef idx="minor">
            <a:schemeClr val="tx1"/>
          </a:fontRef>
        </p:style>
      </p:cxnSp>
      <p:cxnSp>
        <p:nvCxnSpPr>
          <p:cNvPr id="16" name="肘形连接符 15" title=""/>
          <p:cNvCxnSpPr>
            <a:stCxn id="6" idx="3"/>
            <a:endCxn id="7" idx="3"/>
          </p:cNvCxnSpPr>
          <p:nvPr>
            <p:custDataLst>
              <p:tags r:id="rId21"/>
            </p:custDataLst>
          </p:nvPr>
        </p:nvCxnSpPr>
        <p:spPr>
          <a:xfrm flipV="1">
            <a:off x="9890760" y="5906770"/>
            <a:ext cx="435610" cy="508000"/>
          </a:xfrm>
          <a:prstGeom prst="bentConnector3">
            <a:avLst>
              <a:gd name="adj1" fmla="val 50000"/>
            </a:avLst>
          </a:prstGeom>
          <a:ln>
            <a:tailEnd type="arrow"/>
          </a:ln>
        </p:spPr>
        <p:style>
          <a:lnRef idx="2">
            <a:schemeClr val="accent1"/>
          </a:lnRef>
          <a:fillRef idx="0">
            <a:srgbClr val="FFFFFF"/>
          </a:fillRef>
          <a:effectRef idx="0">
            <a:srgbClr val="FFFFFF"/>
          </a:effectRef>
          <a:fontRef idx="minor">
            <a:schemeClr val="tx1"/>
          </a:fontRef>
        </p:style>
      </p:cxnSp>
      <p:cxnSp>
        <p:nvCxnSpPr>
          <p:cNvPr id="17" name="直接箭头连接符 16" title=""/>
          <p:cNvCxnSpPr>
            <a:stCxn id="15" idx="2"/>
            <a:endCxn id="7" idx="0"/>
          </p:cNvCxnSpPr>
          <p:nvPr>
            <p:custDataLst>
              <p:tags r:id="rId22"/>
            </p:custDataLst>
          </p:nvPr>
        </p:nvCxnSpPr>
        <p:spPr>
          <a:xfrm>
            <a:off x="10758805" y="4971415"/>
            <a:ext cx="5715" cy="73596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32" name="矩形 31" title=""/>
          <p:cNvSpPr/>
          <p:nvPr>
            <p:custDataLst>
              <p:tags r:id="rId23"/>
            </p:custDataLst>
          </p:nvPr>
        </p:nvSpPr>
        <p:spPr>
          <a:xfrm>
            <a:off x="10283825" y="2834640"/>
            <a:ext cx="733425" cy="922020"/>
          </a:xfrm>
          <a:prstGeom prst="rect">
            <a:avLst/>
          </a:prstGeom>
          <a:noFill/>
          <a:ln>
            <a:noFill/>
          </a:ln>
        </p:spPr>
        <p:txBody>
          <a:bodyPr wrap="square" rtlCol="0" anchor="t">
            <a:spAutoFit/>
            <a:scene3d>
              <a:camera prst="orthographicFront"/>
              <a:lightRig rig="soft" dir="t">
                <a:rot lat="0" lon="0" rev="15600000"/>
              </a:lightRig>
            </a:scene3d>
            <a:sp3d extrusionH="57150" prstMaterial="softEdge">
              <a:bevelT w="25400" h="38100"/>
            </a:sp3d>
          </a:bodyPr>
          <a:lstStyle/>
          <a:p>
            <a:pPr algn="ctr"/>
            <a:r>
              <a:rPr lang="en-US" altLang="zh-CN" sz="5400" b="1">
                <a:solidFill>
                  <a:srgbClr val="FF0000"/>
                </a:solidFill>
                <a:effectLst/>
                <a:latin typeface="微软雅黑" panose="020b0503020204020204" pitchFamily="34" charset="-122"/>
                <a:ea typeface="微软雅黑" panose="020b0503020204020204" pitchFamily="34" charset="-122"/>
              </a:rPr>
              <a:t>B</a:t>
            </a:r>
            <a:endParaRPr lang="en-US" altLang="zh-CN" sz="5400" b="1">
              <a:solidFill>
                <a:srgbClr val="FF0000"/>
              </a:solidFill>
              <a:effectLst/>
              <a:latin typeface="微软雅黑" panose="020b0503020204020204" pitchFamily="34" charset="-122"/>
              <a:ea typeface="微软雅黑" panose="020b0503020204020204" pitchFamily="34" charset="-122"/>
            </a:endParaRPr>
          </a:p>
        </p:txBody>
      </p:sp>
      <p:grpSp>
        <p:nvGrpSpPr>
          <p:cNvPr id="20" name="组合 19" title=""/>
          <p:cNvGrpSpPr/>
          <p:nvPr>
            <p:custDataLst>
              <p:tags r:id="rId24"/>
            </p:custDataLst>
          </p:nvPr>
        </p:nvGrpSpPr>
        <p:grpSpPr>
          <a:xfrm>
            <a:off x="0" y="29845"/>
            <a:ext cx="3739515" cy="489585"/>
            <a:chOff x="5188" y="260"/>
            <a:chExt cx="5889" cy="771"/>
          </a:xfrm>
        </p:grpSpPr>
        <p:sp>
          <p:nvSpPr>
            <p:cNvPr id="21" name="文本框 20"/>
            <p:cNvSpPr txBox="1"/>
            <p:nvPr>
              <p:custDataLst>
                <p:tags r:id="rId25"/>
              </p:custDataLst>
            </p:nvPr>
          </p:nvSpPr>
          <p:spPr>
            <a:xfrm>
              <a:off x="6044" y="306"/>
              <a:ext cx="5033" cy="679"/>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方正黑体_GBK" panose="03000509000000000000" charset="-122"/>
                  <a:ea typeface="方正黑体_GBK" panose="03000509000000000000" charset="-122"/>
                  <a:cs typeface="方正黑体_GBK" panose="03000509000000000000" charset="-122"/>
                </a:rPr>
                <a:t>真题溯源·考向感知</a:t>
              </a:r>
              <a:endParaRPr kumimoji="0" lang="zh-CN" altLang="en-US" sz="2800" b="1" i="0" u="none" strike="noStrike" kern="1200" cap="none" spc="0" normalizeH="0" baseline="0" noProof="0">
                <a:ln>
                  <a:noFill/>
                </a:ln>
                <a:solidFill>
                  <a:schemeClr val="accent1"/>
                </a:solidFill>
                <a:effectLst/>
                <a:uLnTx/>
                <a:uFillTx/>
                <a:latin typeface="方正黑体_GBK" panose="03000509000000000000" charset="-122"/>
                <a:ea typeface="方正黑体_GBK" panose="03000509000000000000" charset="-122"/>
                <a:cs typeface="方正黑体_GBK" panose="03000509000000000000" charset="-122"/>
              </a:endParaRPr>
            </a:p>
          </p:txBody>
        </p:sp>
        <p:pic>
          <p:nvPicPr>
            <p:cNvPr id="22" name="图片 21" descr="全球"/>
            <p:cNvPicPr>
              <a:picLocks noChangeAspect="1"/>
            </p:cNvPicPr>
            <p:nvPr>
              <p:custDataLst>
                <p:tags r:id="rId28"/>
              </p:custDataLst>
            </p:nvPr>
          </p:nvPicPr>
          <p:blipFill>
            <a:blip r:embed="rId26">
              <a:extLst>
                <a:ext uri="{96DAC541-7B7A-43D3-8B79-37D633B846F1}">
                  <asvg:svgBlip xmlns:asvg="http://schemas.microsoft.com/office/drawing/2016/SVG/main" r:embed="rId27"/>
                </a:ext>
              </a:extLst>
            </a:blip>
            <a:stretch>
              <a:fillRect/>
            </a:stretch>
          </p:blipFill>
          <p:spPr>
            <a:xfrm>
              <a:off x="5188" y="260"/>
              <a:ext cx="822" cy="771"/>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animBg="1"/>
      <p:bldP spid="14" grpId="0" animBg="1"/>
      <p:bldP spid="5" grpId="0" animBg="1"/>
      <p:bldP spid="6" grpId="0" animBg="1"/>
      <p:bldP spid="15" grpId="0" animBg="1"/>
      <p:bldP spid="7" grpId="0" animBg="1"/>
      <p:bldP spid="32" grpId="0"/>
    </p:bldLst>
  </p:timing>
</p:sld>
</file>

<file path=ppt/slides/slide6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184785" y="402590"/>
            <a:ext cx="8452485" cy="2460625"/>
          </a:xfrm>
          <a:prstGeom prst="rect">
            <a:avLst/>
          </a:prstGeom>
        </p:spPr>
        <p:txBody>
          <a:bodyPr wrap="square">
            <a:spAutoFit/>
          </a:bodyPr>
          <a:lstStyle/>
          <a:p>
            <a:pPr marL="0" indent="355600" algn="l" defTabSz="266700" fontAlgn="ctr">
              <a:lnSpc>
                <a:spcPct val="140000"/>
              </a:lnSpc>
              <a:spcBef>
                <a:spcPct val="0"/>
              </a:spcBef>
              <a:spcAft>
                <a:spcPct val="0"/>
              </a:spcAft>
            </a:pPr>
            <a:r>
              <a:rPr lang="zh-CN" altLang="en-US" sz="2200" b="1">
                <a:solidFill>
                  <a:srgbClr val="0070C0"/>
                </a:solidFill>
                <a:latin typeface="方正楷体_GBK" panose="03000509000000000000" charset="-122"/>
                <a:ea typeface="方正楷体_GBK" panose="03000509000000000000" charset="-122"/>
                <a:cs typeface="方正楷体_GBK" panose="03000509000000000000" charset="-122"/>
              </a:rPr>
              <a:t>【定距离】（2021·江苏卷）</a:t>
            </a:r>
            <a:r>
              <a:rPr lang="zh-CN" altLang="en-US" sz="2200" b="1">
                <a:latin typeface="方正楷体_GBK" panose="03000509000000000000" charset="-122"/>
                <a:ea typeface="方正楷体_GBK" panose="03000509000000000000" charset="-122"/>
                <a:cs typeface="方正楷体_GBK" panose="03000509000000000000" charset="-122"/>
              </a:rPr>
              <a:t>公元</a:t>
            </a:r>
            <a:r>
              <a:rPr lang="en-US" altLang="zh-CN" sz="2200" b="1">
                <a:latin typeface="方正楷体_GBK" panose="03000509000000000000" charset="-122"/>
                <a:ea typeface="方正楷体_GBK" panose="03000509000000000000" charset="-122"/>
                <a:cs typeface="方正楷体_GBK" panose="03000509000000000000" charset="-122"/>
              </a:rPr>
              <a:t>8</a:t>
            </a:r>
            <a:r>
              <a:rPr lang="zh-CN" altLang="en-US" sz="2200" b="1">
                <a:latin typeface="方正楷体_GBK" panose="03000509000000000000" charset="-122"/>
                <a:ea typeface="方正楷体_GBK" panose="03000509000000000000" charset="-122"/>
                <a:cs typeface="方正楷体_GBK" panose="03000509000000000000" charset="-122"/>
              </a:rPr>
              <a:t>世纪开始，基尔瓦逐渐成为非洲东海岸的商贸中心。</a:t>
            </a:r>
            <a:r>
              <a:rPr lang="en-US" altLang="zh-CN" sz="2200" b="1">
                <a:latin typeface="方正楷体_GBK" panose="03000509000000000000" charset="-122"/>
                <a:ea typeface="方正楷体_GBK" panose="03000509000000000000" charset="-122"/>
                <a:cs typeface="方正楷体_GBK" panose="03000509000000000000" charset="-122"/>
              </a:rPr>
              <a:t>15</a:t>
            </a:r>
            <a:r>
              <a:rPr lang="zh-CN" altLang="en-US" sz="2200" b="1">
                <a:latin typeface="方正楷体_GBK" panose="03000509000000000000" charset="-122"/>
                <a:ea typeface="方正楷体_GBK" panose="03000509000000000000" charset="-122"/>
                <a:cs typeface="方正楷体_GBK" panose="03000509000000000000" charset="-122"/>
              </a:rPr>
              <a:t>世纪初郑和船队曾从不同航线到达基尔瓦。</a:t>
            </a:r>
            <a:r>
              <a:rPr lang="en-US" altLang="zh-CN" sz="2200" b="1">
                <a:latin typeface="方正楷体_GBK" panose="03000509000000000000" charset="-122"/>
                <a:ea typeface="方正楷体_GBK" panose="03000509000000000000" charset="-122"/>
                <a:cs typeface="方正楷体_GBK" panose="03000509000000000000" charset="-122"/>
              </a:rPr>
              <a:t>17</a:t>
            </a:r>
            <a:r>
              <a:rPr lang="zh-CN" altLang="en-US" sz="2200" b="1">
                <a:latin typeface="方正楷体_GBK" panose="03000509000000000000" charset="-122"/>
                <a:ea typeface="方正楷体_GBK" panose="03000509000000000000" charset="-122"/>
                <a:cs typeface="方正楷体_GBK" panose="03000509000000000000" charset="-122"/>
              </a:rPr>
              <a:t>、</a:t>
            </a:r>
            <a:r>
              <a:rPr lang="en-US" altLang="zh-CN" sz="2200" b="1">
                <a:latin typeface="方正楷体_GBK" panose="03000509000000000000" charset="-122"/>
                <a:ea typeface="方正楷体_GBK" panose="03000509000000000000" charset="-122"/>
                <a:cs typeface="方正楷体_GBK" panose="03000509000000000000" charset="-122"/>
              </a:rPr>
              <a:t>18</a:t>
            </a:r>
            <a:r>
              <a:rPr lang="zh-CN" altLang="en-US" sz="2200" b="1">
                <a:latin typeface="方正楷体_GBK" panose="03000509000000000000" charset="-122"/>
                <a:ea typeface="方正楷体_GBK" panose="03000509000000000000" charset="-122"/>
                <a:cs typeface="方正楷体_GBK" panose="03000509000000000000" charset="-122"/>
              </a:rPr>
              <a:t>世纪随着世界贸易格局不断改变，基尔瓦商贸地位逐渐衰落。</a:t>
            </a:r>
            <a:r>
              <a:rPr lang="en-US" altLang="zh-CN" sz="2200" b="1">
                <a:latin typeface="方正楷体_GBK" panose="03000509000000000000" charset="-122"/>
                <a:ea typeface="方正楷体_GBK" panose="03000509000000000000" charset="-122"/>
                <a:cs typeface="方正楷体_GBK" panose="03000509000000000000" charset="-122"/>
              </a:rPr>
              <a:t>1981</a:t>
            </a:r>
            <a:r>
              <a:rPr lang="zh-CN" altLang="en-US" sz="2200" b="1">
                <a:latin typeface="方正楷体_GBK" panose="03000509000000000000" charset="-122"/>
                <a:ea typeface="方正楷体_GBK" panose="03000509000000000000" charset="-122"/>
                <a:cs typeface="方正楷体_GBK" panose="03000509000000000000" charset="-122"/>
              </a:rPr>
              <a:t>年基尔瓦所在地的遗址被列入世界遗产名录。图为“郑和船队航海路线示意图”。据此完成下面小题。</a:t>
            </a:r>
            <a:endParaRPr lang="zh-CN" altLang="en-US" sz="2200" b="1">
              <a:latin typeface="方正楷体_GBK" panose="03000509000000000000" charset="-122"/>
              <a:ea typeface="方正楷体_GBK" panose="03000509000000000000" charset="-122"/>
              <a:cs typeface="方正楷体_GBK" panose="03000509000000000000" charset="-122"/>
            </a:endParaRPr>
          </a:p>
        </p:txBody>
      </p:sp>
      <p:pic>
        <p:nvPicPr>
          <p:cNvPr id="100025" name="图片 100025" title=""/>
          <p:cNvPicPr>
            <a:picLocks noChangeAspect="1"/>
          </p:cNvPicPr>
          <p:nvPr>
            <p:custDataLst>
              <p:tags r:id="rId5"/>
            </p:custDataLst>
          </p:nvPr>
        </p:nvPicPr>
        <p:blipFill>
          <a:blip r:embed="rId4">
            <a:lum contrast="6000"/>
          </a:blip>
          <a:stretch>
            <a:fillRect/>
          </a:stretch>
        </p:blipFill>
        <p:spPr>
          <a:xfrm>
            <a:off x="8615045" y="231140"/>
            <a:ext cx="3397885" cy="3198495"/>
          </a:xfrm>
          <a:prstGeom prst="rect">
            <a:avLst/>
          </a:prstGeom>
        </p:spPr>
      </p:pic>
      <p:sp>
        <p:nvSpPr>
          <p:cNvPr id="3" name="文本框 2" title=""/>
          <p:cNvSpPr txBox="1"/>
          <p:nvPr>
            <p:custDataLst>
              <p:tags r:id="rId6"/>
            </p:custDataLst>
          </p:nvPr>
        </p:nvSpPr>
        <p:spPr>
          <a:xfrm>
            <a:off x="381000" y="2585085"/>
            <a:ext cx="8026400" cy="1641475"/>
          </a:xfrm>
          <a:prstGeom prst="rect">
            <a:avLst/>
          </a:prstGeom>
        </p:spPr>
        <p:txBody>
          <a:bodyPr wrap="square">
            <a:spAutoFit/>
          </a:bodyPr>
          <a:lstStyle/>
          <a:p>
            <a:pPr marL="0" indent="0" algn="l" defTabSz="266700" fontAlgn="ctr">
              <a:lnSpc>
                <a:spcPct val="14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4</a:t>
            </a:r>
            <a:r>
              <a:rPr lang="zh-CN" altLang="en-US" sz="2400" b="1">
                <a:latin typeface="方正黑体_GBK" panose="03000509000000000000" charset="-122"/>
                <a:ea typeface="方正黑体_GBK" panose="03000509000000000000" charset="-122"/>
                <a:cs typeface="方正黑体_GBK" panose="03000509000000000000" charset="-122"/>
              </a:rPr>
              <a:t>．郑和船队若每天航行</a:t>
            </a:r>
            <a:r>
              <a:rPr lang="en-US" altLang="zh-CN" sz="2400" b="1">
                <a:latin typeface="方正黑体_GBK" panose="03000509000000000000" charset="-122"/>
                <a:ea typeface="方正黑体_GBK" panose="03000509000000000000" charset="-122"/>
                <a:cs typeface="方正黑体_GBK" panose="03000509000000000000" charset="-122"/>
              </a:rPr>
              <a:t>190km</a:t>
            </a:r>
            <a:r>
              <a:rPr lang="zh-CN" altLang="en-US" sz="2400" b="1">
                <a:latin typeface="方正黑体_GBK" panose="03000509000000000000" charset="-122"/>
                <a:ea typeface="方正黑体_GBK" panose="03000509000000000000" charset="-122"/>
                <a:cs typeface="方正黑体_GBK" panose="03000509000000000000" charset="-122"/>
              </a:rPr>
              <a:t>，从科伦坡经摩加迪沙至基尔瓦的最短时间约（</a:t>
            </a:r>
            <a:r>
              <a:rPr lang="en-US" altLang="zh-CN" sz="2400" b="1">
                <a:latin typeface="方正黑体_GBK" panose="03000509000000000000" charset="-122"/>
                <a:ea typeface="方正黑体_GBK" panose="03000509000000000000" charset="-122"/>
                <a:cs typeface="方正黑体_GBK" panose="03000509000000000000" charset="-122"/>
              </a:rPr>
              <a:t>      </a:t>
            </a:r>
            <a:r>
              <a:rPr lang="zh-CN" altLang="en-US" sz="2400" b="1">
                <a:latin typeface="方正黑体_GBK" panose="03000509000000000000" charset="-122"/>
                <a:ea typeface="方正黑体_GBK" panose="03000509000000000000" charset="-122"/>
                <a:cs typeface="方正黑体_GBK" panose="03000509000000000000" charset="-122"/>
              </a:rPr>
              <a:t>）</a:t>
            </a:r>
            <a:endParaRPr lang="zh-CN" altLang="en-US" sz="2400" b="1">
              <a:latin typeface="方正黑体_GBK" panose="03000509000000000000" charset="-122"/>
              <a:ea typeface="方正黑体_GBK" panose="03000509000000000000" charset="-122"/>
              <a:cs typeface="方正黑体_GBK" panose="03000509000000000000" charset="-122"/>
            </a:endParaRPr>
          </a:p>
          <a:p>
            <a:pPr marL="190500" indent="0" algn="l" defTabSz="266700" fontAlgn="ctr">
              <a:lnSpc>
                <a:spcPct val="140000"/>
              </a:lnSpc>
              <a:spcBef>
                <a:spcPct val="0"/>
              </a:spcBef>
              <a:spcAft>
                <a:spcPct val="0"/>
              </a:spcAft>
            </a:pPr>
            <a:r>
              <a:rPr lang="en-US" altLang="zh-CN" sz="2400" b="1">
                <a:latin typeface="方正黑体_GBK" panose="03000509000000000000" charset="-122"/>
                <a:ea typeface="方正黑体_GBK" panose="03000509000000000000" charset="-122"/>
                <a:cs typeface="方正黑体_GBK" panose="03000509000000000000" charset="-122"/>
              </a:rPr>
              <a:t>A</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2</a:t>
            </a:r>
            <a:r>
              <a:rPr lang="zh-CN" altLang="en-US" sz="2400" b="1">
                <a:latin typeface="方正黑体_GBK" panose="03000509000000000000" charset="-122"/>
                <a:ea typeface="方正黑体_GBK" panose="03000509000000000000" charset="-122"/>
                <a:cs typeface="方正黑体_GBK" panose="03000509000000000000" charset="-122"/>
              </a:rPr>
              <a:t>周	</a:t>
            </a:r>
            <a:r>
              <a:rPr lang="en-US" altLang="zh-CN" sz="2400" b="1">
                <a:latin typeface="方正黑体_GBK" panose="03000509000000000000" charset="-122"/>
                <a:ea typeface="方正黑体_GBK" panose="03000509000000000000" charset="-122"/>
                <a:cs typeface="方正黑体_GBK" panose="03000509000000000000" charset="-122"/>
              </a:rPr>
              <a:t>       B</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4</a:t>
            </a:r>
            <a:r>
              <a:rPr lang="zh-CN" altLang="en-US" sz="2400" b="1">
                <a:latin typeface="方正黑体_GBK" panose="03000509000000000000" charset="-122"/>
                <a:ea typeface="方正黑体_GBK" panose="03000509000000000000" charset="-122"/>
                <a:cs typeface="方正黑体_GBK" panose="03000509000000000000" charset="-122"/>
              </a:rPr>
              <a:t>周</a:t>
            </a:r>
            <a:r>
              <a:rPr lang="en-US" altLang="zh-CN" sz="2400" b="1">
                <a:latin typeface="方正黑体_GBK" panose="03000509000000000000" charset="-122"/>
                <a:ea typeface="方正黑体_GBK" panose="03000509000000000000" charset="-122"/>
                <a:cs typeface="方正黑体_GBK" panose="03000509000000000000" charset="-122"/>
              </a:rPr>
              <a:t>         C</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6</a:t>
            </a:r>
            <a:r>
              <a:rPr lang="zh-CN" altLang="en-US" sz="2400" b="1">
                <a:latin typeface="方正黑体_GBK" panose="03000509000000000000" charset="-122"/>
                <a:ea typeface="方正黑体_GBK" panose="03000509000000000000" charset="-122"/>
                <a:cs typeface="方正黑体_GBK" panose="03000509000000000000" charset="-122"/>
              </a:rPr>
              <a:t>周	</a:t>
            </a:r>
            <a:r>
              <a:rPr lang="en-US" altLang="zh-CN" sz="2400" b="1">
                <a:latin typeface="方正黑体_GBK" panose="03000509000000000000" charset="-122"/>
                <a:ea typeface="方正黑体_GBK" panose="03000509000000000000" charset="-122"/>
                <a:cs typeface="方正黑体_GBK" panose="03000509000000000000" charset="-122"/>
              </a:rPr>
              <a:t>         D</a:t>
            </a:r>
            <a:r>
              <a:rPr lang="zh-CN" altLang="en-US" sz="2400" b="1">
                <a:latin typeface="方正黑体_GBK" panose="03000509000000000000" charset="-122"/>
                <a:ea typeface="方正黑体_GBK" panose="03000509000000000000" charset="-122"/>
                <a:cs typeface="方正黑体_GBK" panose="03000509000000000000" charset="-122"/>
              </a:rPr>
              <a:t>．</a:t>
            </a:r>
            <a:r>
              <a:rPr lang="en-US" altLang="zh-CN" sz="2400" b="1">
                <a:latin typeface="方正黑体_GBK" panose="03000509000000000000" charset="-122"/>
                <a:ea typeface="方正黑体_GBK" panose="03000509000000000000" charset="-122"/>
                <a:cs typeface="方正黑体_GBK" panose="03000509000000000000" charset="-122"/>
              </a:rPr>
              <a:t>8</a:t>
            </a:r>
            <a:r>
              <a:rPr lang="zh-CN" altLang="en-US" sz="2400" b="1">
                <a:latin typeface="方正黑体_GBK" panose="03000509000000000000" charset="-122"/>
                <a:ea typeface="方正黑体_GBK" panose="03000509000000000000" charset="-122"/>
                <a:cs typeface="方正黑体_GBK" panose="03000509000000000000" charset="-122"/>
              </a:rPr>
              <a:t>周</a:t>
            </a:r>
            <a:endParaRPr lang="zh-CN" altLang="en-US" sz="2400" b="1">
              <a:latin typeface="方正黑体_GBK" panose="03000509000000000000" charset="-122"/>
              <a:ea typeface="方正黑体_GBK" panose="03000509000000000000" charset="-122"/>
              <a:cs typeface="方正黑体_GBK" panose="03000509000000000000" charset="-122"/>
            </a:endParaRPr>
          </a:p>
        </p:txBody>
      </p:sp>
      <p:sp>
        <p:nvSpPr>
          <p:cNvPr id="4" name="矩形 3" title=""/>
          <p:cNvSpPr/>
          <p:nvPr>
            <p:custDataLst>
              <p:tags r:id="rId7"/>
            </p:custDataLst>
          </p:nvPr>
        </p:nvSpPr>
        <p:spPr>
          <a:xfrm>
            <a:off x="8985885" y="1892935"/>
            <a:ext cx="2647315" cy="692150"/>
          </a:xfrm>
          <a:prstGeom prst="rect">
            <a:avLst/>
          </a:prstGeom>
          <a:solidFill>
            <a:srgbClr val="000000">
              <a:alpha val="0"/>
            </a:srgbClr>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1">
              <a:latin typeface="华文楷体" panose="02010600040101010101" charset="-122"/>
              <a:ea typeface="华文楷体" panose="02010600040101010101" charset="-122"/>
            </a:endParaRPr>
          </a:p>
        </p:txBody>
      </p:sp>
      <p:sp>
        <p:nvSpPr>
          <p:cNvPr id="13" name="文本框 12" title=""/>
          <p:cNvSpPr txBox="1"/>
          <p:nvPr>
            <p:custDataLst>
              <p:tags r:id="rId8"/>
            </p:custDataLst>
          </p:nvPr>
        </p:nvSpPr>
        <p:spPr>
          <a:xfrm>
            <a:off x="1316990" y="4286250"/>
            <a:ext cx="1214120" cy="412115"/>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000" b="1">
                <a:solidFill>
                  <a:srgbClr val="FF0000"/>
                </a:solidFill>
                <a:latin typeface="方正楷体_GBK" panose="03000509000000000000" charset="-122"/>
                <a:ea typeface="方正楷体_GBK" panose="03000509000000000000" charset="-122"/>
              </a:rPr>
              <a:t>材料信息</a:t>
            </a:r>
            <a:endParaRPr lang="zh-CN" altLang="en-US" sz="2000" b="1">
              <a:solidFill>
                <a:srgbClr val="FF0000"/>
              </a:solidFill>
              <a:latin typeface="方正楷体_GBK" panose="03000509000000000000" charset="-122"/>
              <a:ea typeface="方正楷体_GBK" panose="03000509000000000000" charset="-122"/>
            </a:endParaRPr>
          </a:p>
        </p:txBody>
      </p:sp>
      <p:sp>
        <p:nvSpPr>
          <p:cNvPr id="14" name="文本框 13" title=""/>
          <p:cNvSpPr txBox="1"/>
          <p:nvPr>
            <p:custDataLst>
              <p:tags r:id="rId9"/>
            </p:custDataLst>
          </p:nvPr>
        </p:nvSpPr>
        <p:spPr>
          <a:xfrm>
            <a:off x="5947410" y="4285615"/>
            <a:ext cx="1214120" cy="41211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000" b="1">
                <a:solidFill>
                  <a:srgbClr val="00B0F0"/>
                </a:solidFill>
                <a:latin typeface="方正楷体_GBK" panose="03000509000000000000" charset="-122"/>
                <a:ea typeface="方正楷体_GBK" panose="03000509000000000000" charset="-122"/>
              </a:rPr>
              <a:t>具体分析</a:t>
            </a:r>
            <a:endParaRPr lang="zh-CN" altLang="en-US" sz="2000" b="1">
              <a:solidFill>
                <a:srgbClr val="00B0F0"/>
              </a:solidFill>
              <a:latin typeface="方正楷体_GBK" panose="03000509000000000000" charset="-122"/>
              <a:ea typeface="方正楷体_GBK" panose="03000509000000000000" charset="-122"/>
            </a:endParaRPr>
          </a:p>
        </p:txBody>
      </p:sp>
      <p:sp>
        <p:nvSpPr>
          <p:cNvPr id="15" name="文本框 14" title=""/>
          <p:cNvSpPr txBox="1"/>
          <p:nvPr>
            <p:custDataLst>
              <p:tags r:id="rId10"/>
            </p:custDataLst>
          </p:nvPr>
        </p:nvSpPr>
        <p:spPr>
          <a:xfrm>
            <a:off x="10182860" y="4284980"/>
            <a:ext cx="1233170" cy="41211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algn="ctr"/>
            <a:r>
              <a:rPr lang="zh-CN" altLang="en-US" sz="2000" b="1">
                <a:solidFill>
                  <a:srgbClr val="0070C0"/>
                </a:solidFill>
                <a:latin typeface="方正楷体_GBK" panose="03000509000000000000" charset="-122"/>
                <a:ea typeface="方正楷体_GBK" panose="03000509000000000000" charset="-122"/>
              </a:rPr>
              <a:t>得出结论</a:t>
            </a:r>
            <a:endParaRPr lang="zh-CN" altLang="en-US" sz="2000" b="1">
              <a:solidFill>
                <a:srgbClr val="0070C0"/>
              </a:solidFill>
              <a:latin typeface="方正楷体_GBK" panose="03000509000000000000" charset="-122"/>
              <a:ea typeface="方正楷体_GBK" panose="03000509000000000000" charset="-122"/>
            </a:endParaRPr>
          </a:p>
        </p:txBody>
      </p:sp>
      <p:cxnSp>
        <p:nvCxnSpPr>
          <p:cNvPr id="23" name="直接箭头连接符 22" title=""/>
          <p:cNvCxnSpPr>
            <a:stCxn id="13" idx="3"/>
            <a:endCxn id="14" idx="1"/>
          </p:cNvCxnSpPr>
          <p:nvPr>
            <p:custDataLst>
              <p:tags r:id="rId11"/>
            </p:custDataLst>
          </p:nvPr>
        </p:nvCxnSpPr>
        <p:spPr>
          <a:xfrm flipV="1">
            <a:off x="2531110" y="4491990"/>
            <a:ext cx="3416300" cy="635"/>
          </a:xfrm>
          <a:prstGeom prst="straightConnector1">
            <a:avLst/>
          </a:prstGeom>
          <a:ln w="19050">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4" name="直接箭头连接符 23" title=""/>
          <p:cNvCxnSpPr>
            <a:stCxn id="14" idx="3"/>
            <a:endCxn id="15" idx="1"/>
          </p:cNvCxnSpPr>
          <p:nvPr>
            <p:custDataLst>
              <p:tags r:id="rId12"/>
            </p:custDataLst>
          </p:nvPr>
        </p:nvCxnSpPr>
        <p:spPr>
          <a:xfrm flipV="1">
            <a:off x="7161530" y="4491355"/>
            <a:ext cx="3021330" cy="635"/>
          </a:xfrm>
          <a:prstGeom prst="straightConnector1">
            <a:avLst/>
          </a:prstGeom>
          <a:ln w="19050">
            <a:solidFill>
              <a:srgbClr val="0070C0"/>
            </a:solidFill>
            <a:tailEnd type="arrow"/>
          </a:ln>
        </p:spPr>
        <p:style>
          <a:lnRef idx="2">
            <a:schemeClr val="accent1"/>
          </a:lnRef>
          <a:fillRef idx="0">
            <a:srgbClr val="FFFFFF"/>
          </a:fillRef>
          <a:effectRef idx="0">
            <a:srgbClr val="FFFFFF"/>
          </a:effectRef>
          <a:fontRef idx="minor">
            <a:schemeClr val="tx1"/>
          </a:fontRef>
        </p:style>
      </p:cxnSp>
      <p:sp>
        <p:nvSpPr>
          <p:cNvPr id="5" name="文本框 4" title=""/>
          <p:cNvSpPr txBox="1"/>
          <p:nvPr>
            <p:custDataLst>
              <p:tags r:id="rId13"/>
            </p:custDataLst>
          </p:nvPr>
        </p:nvSpPr>
        <p:spPr>
          <a:xfrm>
            <a:off x="309245" y="4966970"/>
            <a:ext cx="3212465" cy="925195"/>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l">
              <a:buClrTx/>
              <a:buSzTx/>
              <a:buFontTx/>
            </a:pPr>
            <a:r>
              <a:rPr lang="zh-CN" altLang="en-US" b="1">
                <a:solidFill>
                  <a:srgbClr val="FF0000"/>
                </a:solidFill>
                <a:latin typeface="方正楷体_GBK" panose="03000509000000000000" charset="-122"/>
                <a:ea typeface="方正楷体_GBK" panose="03000509000000000000" charset="-122"/>
                <a:cs typeface="方正楷体_GBK" panose="03000509000000000000" charset="-122"/>
                <a:sym typeface="+mn-ea"/>
              </a:rPr>
              <a:t>科伦坡到摩加迪沙的航线纬度相差很小，从科伦坡到摩加迪沙大致经过35个经度差</a:t>
            </a:r>
            <a:endParaRPr lang="zh-CN" altLang="en-US" b="1">
              <a:solidFill>
                <a:srgbClr val="FF000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6" name="文本框 5" title=""/>
          <p:cNvSpPr txBox="1"/>
          <p:nvPr>
            <p:custDataLst>
              <p:tags r:id="rId14"/>
            </p:custDataLst>
          </p:nvPr>
        </p:nvSpPr>
        <p:spPr>
          <a:xfrm>
            <a:off x="4377055" y="5120640"/>
            <a:ext cx="4356735" cy="62674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l">
              <a:buClrTx/>
              <a:buSzTx/>
              <a:buFontTx/>
            </a:pPr>
            <a:r>
              <a:rPr lang="zh-CN" altLang="en-US" b="1">
                <a:solidFill>
                  <a:srgbClr val="00B0F0"/>
                </a:solidFill>
                <a:latin typeface="方正楷体_GBK" panose="03000509000000000000" charset="-122"/>
                <a:ea typeface="方正楷体_GBK" panose="03000509000000000000" charset="-122"/>
                <a:cs typeface="方正楷体_GBK" panose="03000509000000000000" charset="-122"/>
                <a:sym typeface="+mn-ea"/>
              </a:rPr>
              <a:t>科伦坡到摩加迪沙航线位于赤道附近，故两地距离可计算为111×35=3885km</a:t>
            </a:r>
            <a:endParaRPr lang="zh-CN" altLang="en-US" b="1">
              <a:solidFill>
                <a:srgbClr val="00B0F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7" name="文本框 6" title=""/>
          <p:cNvSpPr txBox="1"/>
          <p:nvPr>
            <p:custDataLst>
              <p:tags r:id="rId15"/>
            </p:custDataLst>
          </p:nvPr>
        </p:nvSpPr>
        <p:spPr>
          <a:xfrm>
            <a:off x="309245" y="5997575"/>
            <a:ext cx="3223895" cy="595630"/>
          </a:xfrm>
          <a:prstGeom prst="rect">
            <a:avLst/>
          </a:prstGeom>
          <a:noFill/>
          <a:ln w="19050">
            <a:solidFill>
              <a:srgbClr val="FF000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l">
              <a:buClrTx/>
              <a:buSzTx/>
              <a:buFontTx/>
            </a:pPr>
            <a:r>
              <a:rPr lang="zh-CN" altLang="en-US" b="1">
                <a:solidFill>
                  <a:srgbClr val="FF0000"/>
                </a:solidFill>
                <a:latin typeface="方正楷体_GBK" panose="03000509000000000000" charset="-122"/>
                <a:ea typeface="方正楷体_GBK" panose="03000509000000000000" charset="-122"/>
                <a:cs typeface="方正楷体_GBK" panose="03000509000000000000" charset="-122"/>
                <a:sym typeface="+mn-ea"/>
              </a:rPr>
              <a:t>从摩加迪沙到基尔瓦大致经过10个纬度差</a:t>
            </a:r>
            <a:endParaRPr lang="zh-CN" altLang="en-US" b="1">
              <a:solidFill>
                <a:srgbClr val="FF000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8" name="文本框 7" title=""/>
          <p:cNvSpPr txBox="1"/>
          <p:nvPr>
            <p:custDataLst>
              <p:tags r:id="rId16"/>
            </p:custDataLst>
          </p:nvPr>
        </p:nvSpPr>
        <p:spPr>
          <a:xfrm>
            <a:off x="4377055" y="6007735"/>
            <a:ext cx="4356735" cy="583565"/>
          </a:xfrm>
          <a:prstGeom prst="rect">
            <a:avLst/>
          </a:prstGeom>
          <a:noFill/>
          <a:ln w="19050">
            <a:solidFill>
              <a:srgbClr val="00B0F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l">
              <a:buClrTx/>
              <a:buSzTx/>
              <a:buFontTx/>
            </a:pPr>
            <a:r>
              <a:rPr lang="zh-CN" altLang="en-US" b="1">
                <a:solidFill>
                  <a:srgbClr val="00B0F0"/>
                </a:solidFill>
                <a:latin typeface="方正楷体_GBK" panose="03000509000000000000" charset="-122"/>
                <a:ea typeface="方正楷体_GBK" panose="03000509000000000000" charset="-122"/>
                <a:cs typeface="方正楷体_GBK" panose="03000509000000000000" charset="-122"/>
                <a:sym typeface="+mn-ea"/>
              </a:rPr>
              <a:t>摩加迪沙到基尔瓦大致经过10个纬度差，可计算两地距离为10×111=1110km，</a:t>
            </a:r>
            <a:endParaRPr lang="zh-CN" altLang="en-US" b="1">
              <a:solidFill>
                <a:srgbClr val="00B0F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9" name="文本框 8" title=""/>
          <p:cNvSpPr txBox="1"/>
          <p:nvPr>
            <p:custDataLst>
              <p:tags r:id="rId17"/>
            </p:custDataLst>
          </p:nvPr>
        </p:nvSpPr>
        <p:spPr>
          <a:xfrm>
            <a:off x="9589135" y="4852035"/>
            <a:ext cx="2423160" cy="62420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rPr>
              <a:t>从科伦坡到基尔瓦距离大致为4995km</a:t>
            </a:r>
            <a:endPar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10" name="文本框 9" title=""/>
          <p:cNvSpPr txBox="1"/>
          <p:nvPr>
            <p:custDataLst>
              <p:tags r:id="rId18"/>
            </p:custDataLst>
          </p:nvPr>
        </p:nvSpPr>
        <p:spPr>
          <a:xfrm>
            <a:off x="9601835" y="5635625"/>
            <a:ext cx="2416810" cy="639445"/>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rPr>
              <a:t>4</a:t>
            </a:r>
            <a:r>
              <a:rPr lang="en-US" altLang="zh-CN" b="1">
                <a:solidFill>
                  <a:srgbClr val="0070C0"/>
                </a:solidFill>
                <a:latin typeface="方正楷体_GBK" panose="03000509000000000000" charset="-122"/>
                <a:ea typeface="方正楷体_GBK" panose="03000509000000000000" charset="-122"/>
                <a:cs typeface="方正楷体_GBK" panose="03000509000000000000" charset="-122"/>
                <a:sym typeface="+mn-ea"/>
              </a:rPr>
              <a:t>9</a:t>
            </a:r>
            <a:r>
              <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rPr>
              <a:t>95/190≈2</a:t>
            </a:r>
            <a:r>
              <a:rPr lang="en-US" altLang="zh-CN" b="1">
                <a:solidFill>
                  <a:srgbClr val="0070C0"/>
                </a:solidFill>
                <a:latin typeface="方正楷体_GBK" panose="03000509000000000000" charset="-122"/>
                <a:ea typeface="方正楷体_GBK" panose="03000509000000000000" charset="-122"/>
                <a:cs typeface="方正楷体_GBK" panose="03000509000000000000" charset="-122"/>
                <a:sym typeface="+mn-ea"/>
              </a:rPr>
              <a:t>7</a:t>
            </a:r>
            <a:r>
              <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rPr>
              <a:t>天，接近4周</a:t>
            </a:r>
            <a:endPar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endParaRPr>
          </a:p>
        </p:txBody>
      </p:sp>
      <p:sp>
        <p:nvSpPr>
          <p:cNvPr id="11" name="文本框 10" title=""/>
          <p:cNvSpPr txBox="1"/>
          <p:nvPr>
            <p:custDataLst>
              <p:tags r:id="rId19"/>
            </p:custDataLst>
          </p:nvPr>
        </p:nvSpPr>
        <p:spPr>
          <a:xfrm>
            <a:off x="9596120" y="6412865"/>
            <a:ext cx="2416175" cy="368300"/>
          </a:xfrm>
          <a:prstGeom prst="rect">
            <a:avLst/>
          </a:prstGeom>
          <a:noFill/>
          <a:ln w="19050">
            <a:solidFill>
              <a:srgbClr val="0070C0"/>
            </a:solidFill>
            <a:prstDash val="dash"/>
          </a:ln>
          <a:extLst>
            <a:ext uri="{909E8E84-426E-40DD-AFC4-6F175D3DCCD1}">
              <a14:hiddenFill xmlns:a14="http://schemas.microsoft.com/office/drawing/2010/main">
                <a:solidFill>
                  <a:schemeClr val="accent2">
                    <a:lumMod val="20000"/>
                    <a:lumOff val="80000"/>
                  </a:schemeClr>
                </a:solidFill>
              </a14:hiddenFill>
            </a:ext>
          </a:extLst>
        </p:spPr>
        <p:txBody>
          <a:bodyPr wrap="square" rtlCol="0">
            <a:noAutofit/>
          </a:bodyPr>
          <a:lstStyle/>
          <a:p>
            <a:pPr lvl="0" algn="ctr">
              <a:buClrTx/>
              <a:buSzTx/>
              <a:buFontTx/>
            </a:pPr>
            <a:r>
              <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rPr>
              <a:t>故选B</a:t>
            </a:r>
            <a:endParaRPr lang="zh-CN" altLang="en-US" b="1">
              <a:solidFill>
                <a:srgbClr val="0070C0"/>
              </a:solidFill>
              <a:latin typeface="方正楷体_GBK" panose="03000509000000000000" charset="-122"/>
              <a:ea typeface="方正楷体_GBK" panose="03000509000000000000" charset="-122"/>
              <a:cs typeface="方正楷体_GBK" panose="03000509000000000000" charset="-122"/>
              <a:sym typeface="+mn-ea"/>
            </a:endParaRPr>
          </a:p>
        </p:txBody>
      </p:sp>
      <p:cxnSp>
        <p:nvCxnSpPr>
          <p:cNvPr id="12" name="直接箭头连接符 11" title=""/>
          <p:cNvCxnSpPr>
            <a:stCxn id="13" idx="2"/>
            <a:endCxn id="5" idx="0"/>
          </p:cNvCxnSpPr>
          <p:nvPr>
            <p:custDataLst>
              <p:tags r:id="rId20"/>
            </p:custDataLst>
          </p:nvPr>
        </p:nvCxnSpPr>
        <p:spPr>
          <a:xfrm flipH="1">
            <a:off x="1915795" y="4698365"/>
            <a:ext cx="8255" cy="26860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6" name="直接箭头连接符 15" title=""/>
          <p:cNvCxnSpPr>
            <a:stCxn id="5" idx="3"/>
            <a:endCxn id="6" idx="1"/>
          </p:cNvCxnSpPr>
          <p:nvPr>
            <p:custDataLst>
              <p:tags r:id="rId21"/>
            </p:custDataLst>
          </p:nvPr>
        </p:nvCxnSpPr>
        <p:spPr>
          <a:xfrm>
            <a:off x="3521710" y="5429885"/>
            <a:ext cx="855345" cy="444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7" name="直接箭头连接符 16" title=""/>
          <p:cNvCxnSpPr>
            <a:stCxn id="7" idx="3"/>
            <a:endCxn id="8" idx="1"/>
          </p:cNvCxnSpPr>
          <p:nvPr>
            <p:custDataLst>
              <p:tags r:id="rId22"/>
            </p:custDataLst>
          </p:nvPr>
        </p:nvCxnSpPr>
        <p:spPr>
          <a:xfrm>
            <a:off x="3533140" y="6295390"/>
            <a:ext cx="843915" cy="444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0" name="肘形连接符 19" title=""/>
          <p:cNvCxnSpPr>
            <a:stCxn id="6" idx="3"/>
            <a:endCxn id="9" idx="1"/>
          </p:cNvCxnSpPr>
          <p:nvPr>
            <p:custDataLst>
              <p:tags r:id="rId23"/>
            </p:custDataLst>
          </p:nvPr>
        </p:nvCxnSpPr>
        <p:spPr>
          <a:xfrm flipV="1">
            <a:off x="8733790" y="5164455"/>
            <a:ext cx="855345" cy="269875"/>
          </a:xfrm>
          <a:prstGeom prst="bentConnector3">
            <a:avLst>
              <a:gd name="adj1" fmla="val 50037"/>
            </a:avLst>
          </a:prstGeom>
          <a:ln>
            <a:solidFill>
              <a:srgbClr val="00B0F0"/>
            </a:solidFill>
            <a:tailEnd type="arrow"/>
          </a:ln>
        </p:spPr>
        <p:style>
          <a:lnRef idx="2">
            <a:schemeClr val="accent1"/>
          </a:lnRef>
          <a:fillRef idx="0">
            <a:srgbClr val="FFFFFF"/>
          </a:fillRef>
          <a:effectRef idx="0">
            <a:srgbClr val="FFFFFF"/>
          </a:effectRef>
          <a:fontRef idx="minor">
            <a:schemeClr val="tx1"/>
          </a:fontRef>
        </p:style>
      </p:cxnSp>
      <p:cxnSp>
        <p:nvCxnSpPr>
          <p:cNvPr id="21" name="肘形连接符 20" title=""/>
          <p:cNvCxnSpPr>
            <a:stCxn id="8" idx="3"/>
            <a:endCxn id="9" idx="1"/>
          </p:cNvCxnSpPr>
          <p:nvPr>
            <p:custDataLst>
              <p:tags r:id="rId24"/>
            </p:custDataLst>
          </p:nvPr>
        </p:nvCxnSpPr>
        <p:spPr>
          <a:xfrm flipV="1">
            <a:off x="8733790" y="5164455"/>
            <a:ext cx="855345" cy="1135380"/>
          </a:xfrm>
          <a:prstGeom prst="bentConnector3">
            <a:avLst>
              <a:gd name="adj1" fmla="val 50037"/>
            </a:avLst>
          </a:prstGeom>
          <a:ln>
            <a:solidFill>
              <a:srgbClr val="00B0F0"/>
            </a:solidFill>
            <a:tailEnd type="arrow"/>
          </a:ln>
        </p:spPr>
        <p:style>
          <a:lnRef idx="2">
            <a:schemeClr val="accent1"/>
          </a:lnRef>
          <a:fillRef idx="0">
            <a:srgbClr val="FFFFFF"/>
          </a:fillRef>
          <a:effectRef idx="0">
            <a:srgbClr val="FFFFFF"/>
          </a:effectRef>
          <a:fontRef idx="minor">
            <a:schemeClr val="tx1"/>
          </a:fontRef>
        </p:style>
      </p:cxnSp>
      <p:cxnSp>
        <p:nvCxnSpPr>
          <p:cNvPr id="22" name="直接箭头连接符 21" title=""/>
          <p:cNvCxnSpPr>
            <a:stCxn id="15" idx="2"/>
            <a:endCxn id="9" idx="0"/>
          </p:cNvCxnSpPr>
          <p:nvPr>
            <p:custDataLst>
              <p:tags r:id="rId25"/>
            </p:custDataLst>
          </p:nvPr>
        </p:nvCxnSpPr>
        <p:spPr>
          <a:xfrm>
            <a:off x="10799445" y="4697095"/>
            <a:ext cx="1270" cy="15494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5" name="直接箭头连接符 24" title=""/>
          <p:cNvCxnSpPr>
            <a:stCxn id="9" idx="2"/>
            <a:endCxn id="10" idx="0"/>
          </p:cNvCxnSpPr>
          <p:nvPr>
            <p:custDataLst>
              <p:tags r:id="rId26"/>
            </p:custDataLst>
          </p:nvPr>
        </p:nvCxnSpPr>
        <p:spPr>
          <a:xfrm>
            <a:off x="10800715" y="5476240"/>
            <a:ext cx="9525" cy="15938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title=""/>
          <p:cNvCxnSpPr>
            <a:stCxn id="10" idx="2"/>
            <a:endCxn id="11" idx="0"/>
          </p:cNvCxnSpPr>
          <p:nvPr>
            <p:custDataLst>
              <p:tags r:id="rId27"/>
            </p:custDataLst>
          </p:nvPr>
        </p:nvCxnSpPr>
        <p:spPr>
          <a:xfrm flipH="1">
            <a:off x="10804525" y="6275070"/>
            <a:ext cx="5715" cy="13779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title=""/>
          <p:cNvCxnSpPr>
            <a:stCxn id="14" idx="2"/>
            <a:endCxn id="6" idx="0"/>
          </p:cNvCxnSpPr>
          <p:nvPr>
            <p:custDataLst>
              <p:tags r:id="rId28"/>
            </p:custDataLst>
          </p:nvPr>
        </p:nvCxnSpPr>
        <p:spPr>
          <a:xfrm>
            <a:off x="6554470" y="4697730"/>
            <a:ext cx="1270" cy="422910"/>
          </a:xfrm>
          <a:prstGeom prst="straightConnector1">
            <a:avLst/>
          </a:prstGeom>
          <a:ln>
            <a:solidFill>
              <a:srgbClr val="00B0F0"/>
            </a:solidFill>
            <a:tailEnd type="arrow"/>
          </a:ln>
        </p:spPr>
        <p:style>
          <a:lnRef idx="2">
            <a:schemeClr val="accent1"/>
          </a:lnRef>
          <a:fillRef idx="0">
            <a:srgbClr val="FFFFFF"/>
          </a:fillRef>
          <a:effectRef idx="0">
            <a:srgbClr val="FFFFFF"/>
          </a:effectRef>
          <a:fontRef idx="minor">
            <a:schemeClr val="tx1"/>
          </a:fontRef>
        </p:style>
      </p:cxnSp>
      <p:sp>
        <p:nvSpPr>
          <p:cNvPr id="32" name="矩形 31" title=""/>
          <p:cNvSpPr/>
          <p:nvPr>
            <p:custDataLst>
              <p:tags r:id="rId29"/>
            </p:custDataLst>
          </p:nvPr>
        </p:nvSpPr>
        <p:spPr>
          <a:xfrm>
            <a:off x="3135630" y="2979420"/>
            <a:ext cx="733425" cy="922020"/>
          </a:xfrm>
          <a:prstGeom prst="rect">
            <a:avLst/>
          </a:prstGeom>
          <a:noFill/>
          <a:ln>
            <a:noFill/>
          </a:ln>
        </p:spPr>
        <p:txBody>
          <a:bodyPr wrap="square" rtlCol="0" anchor="t">
            <a:spAutoFit/>
            <a:scene3d>
              <a:camera prst="orthographicFront"/>
              <a:lightRig rig="soft" dir="t">
                <a:rot lat="0" lon="0" rev="15600000"/>
              </a:lightRig>
            </a:scene3d>
            <a:sp3d extrusionH="57150" prstMaterial="softEdge">
              <a:bevelT w="25400" h="38100"/>
            </a:sp3d>
          </a:bodyPr>
          <a:lstStyle/>
          <a:p>
            <a:pPr algn="ctr"/>
            <a:r>
              <a:rPr lang="en-US" altLang="zh-CN" sz="5400" b="1">
                <a:solidFill>
                  <a:srgbClr val="FF0000"/>
                </a:solidFill>
                <a:effectLst/>
                <a:latin typeface="+mn-cs"/>
                <a:ea typeface="华文楷体" panose="02010600040101010101" charset="-122"/>
              </a:rPr>
              <a:t>B</a:t>
            </a:r>
            <a:endParaRPr lang="en-US" altLang="zh-CN" sz="5400" b="1">
              <a:solidFill>
                <a:srgbClr val="FF0000"/>
              </a:solidFill>
              <a:effectLst/>
              <a:latin typeface="+mn-cs"/>
              <a:ea typeface="华文楷体" panose="02010600040101010101" charset="-122"/>
            </a:endParaRPr>
          </a:p>
        </p:txBody>
      </p:sp>
      <p:grpSp>
        <p:nvGrpSpPr>
          <p:cNvPr id="28" name="组合 27" title=""/>
          <p:cNvGrpSpPr/>
          <p:nvPr>
            <p:custDataLst>
              <p:tags r:id="rId30"/>
            </p:custDataLst>
          </p:nvPr>
        </p:nvGrpSpPr>
        <p:grpSpPr>
          <a:xfrm>
            <a:off x="0" y="29845"/>
            <a:ext cx="3739515" cy="489585"/>
            <a:chOff x="5188" y="260"/>
            <a:chExt cx="5889" cy="771"/>
          </a:xfrm>
        </p:grpSpPr>
        <p:sp>
          <p:nvSpPr>
            <p:cNvPr id="29" name="文本框 28"/>
            <p:cNvSpPr txBox="1"/>
            <p:nvPr>
              <p:custDataLst>
                <p:tags r:id="rId31"/>
              </p:custDataLst>
            </p:nvPr>
          </p:nvSpPr>
          <p:spPr>
            <a:xfrm>
              <a:off x="6044" y="306"/>
              <a:ext cx="5033" cy="679"/>
            </a:xfrm>
            <a:prstGeom prst="rect">
              <a:avLst/>
            </a:prstGeom>
            <a:noFill/>
          </p:spPr>
          <p:txBody>
            <a:bodyPr wrap="none" lIns="0" tIns="0" rIns="0" bIns="0" rtlCol="0">
              <a:no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方正黑体_GBK" panose="03000509000000000000" charset="-122"/>
                  <a:ea typeface="方正黑体_GBK" panose="03000509000000000000" charset="-122"/>
                  <a:cs typeface="方正黑体_GBK" panose="03000509000000000000" charset="-122"/>
                </a:rPr>
                <a:t>真题溯源·考向感知</a:t>
              </a:r>
              <a:endParaRPr kumimoji="0" lang="zh-CN" altLang="en-US" sz="2800" b="1" i="0" u="none" strike="noStrike" kern="1200" cap="none" spc="0" normalizeH="0" baseline="0" noProof="0">
                <a:ln>
                  <a:noFill/>
                </a:ln>
                <a:solidFill>
                  <a:schemeClr val="accent1"/>
                </a:solidFill>
                <a:effectLst/>
                <a:uLnTx/>
                <a:uFillTx/>
                <a:latin typeface="方正黑体_GBK" panose="03000509000000000000" charset="-122"/>
                <a:ea typeface="方正黑体_GBK" panose="03000509000000000000" charset="-122"/>
                <a:cs typeface="方正黑体_GBK" panose="03000509000000000000" charset="-122"/>
              </a:endParaRPr>
            </a:p>
          </p:txBody>
        </p:sp>
        <p:pic>
          <p:nvPicPr>
            <p:cNvPr id="31" name="图片 30" descr="全球"/>
            <p:cNvPicPr>
              <a:picLocks noChangeAspect="1"/>
            </p:cNvPicPr>
            <p:nvPr>
              <p:custDataLst>
                <p:tags r:id="rId34"/>
              </p:custDataLst>
            </p:nvPr>
          </p:nvPicPr>
          <p:blipFill>
            <a:blip r:embed="rId32">
              <a:extLst>
                <a:ext uri="{96DAC541-7B7A-43D3-8B79-37D633B846F1}">
                  <asvg:svgBlip xmlns:asvg="http://schemas.microsoft.com/office/drawing/2016/SVG/main" r:embed="rId33"/>
                </a:ext>
              </a:extLst>
            </a:blip>
            <a:stretch>
              <a:fillRect/>
            </a:stretch>
          </p:blipFill>
          <p:spPr>
            <a:xfrm>
              <a:off x="5188" y="260"/>
              <a:ext cx="822" cy="771"/>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5" grpId="0" animBg="1"/>
      <p:bldP spid="14" grpId="0" animBg="1"/>
      <p:bldP spid="6" grpId="0" animBg="1"/>
      <p:bldP spid="7" grpId="0" animBg="1"/>
      <p:bldP spid="8" grpId="0" animBg="1"/>
      <p:bldP spid="15" grpId="0" animBg="1"/>
      <p:bldP spid="9" grpId="0" animBg="1"/>
      <p:bldP spid="10" grpId="0" animBg="1"/>
      <p:bldP spid="11" grpId="0" animBg="1"/>
      <p:bldP spid="32" grpId="0"/>
    </p:bldLst>
  </p:timing>
</p:sld>
</file>

<file path=ppt/slides/slide6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57" name="任意多边形: 形状 56" title=""/>
          <p:cNvSpPr/>
          <p:nvPr>
            <p:custDataLst>
              <p:tags r:id="rId4"/>
            </p:custDataLst>
          </p:nvPr>
        </p:nvSpPr>
        <p:spPr>
          <a:xfrm>
            <a:off x="6162086" y="-2"/>
            <a:ext cx="6029913" cy="6858001"/>
          </a:xfrm>
          <a:custGeom>
            <a:gdLst>
              <a:gd name="connsiteX0" fmla="*/ 1383874 w 7183759"/>
              <a:gd name="connsiteY0" fmla="*/ 0 h 6876200"/>
              <a:gd name="connsiteX1" fmla="*/ 7183759 w 7183759"/>
              <a:gd name="connsiteY1" fmla="*/ 0 h 6876200"/>
              <a:gd name="connsiteX2" fmla="*/ 7183759 w 7183759"/>
              <a:gd name="connsiteY2" fmla="*/ 6876200 h 6876200"/>
              <a:gd name="connsiteX3" fmla="*/ 1401224 w 7183759"/>
              <a:gd name="connsiteY3" fmla="*/ 6876200 h 6876200"/>
              <a:gd name="connsiteX4" fmla="*/ 1284616 w 7183759"/>
              <a:gd name="connsiteY4" fmla="*/ 6753893 h 6876200"/>
              <a:gd name="connsiteX5" fmla="*/ 0 w 7183759"/>
              <a:gd name="connsiteY5" fmla="*/ 3429001 h 6876200"/>
              <a:gd name="connsiteX6" fmla="*/ 1284616 w 7183759"/>
              <a:gd name="connsiteY6" fmla="*/ 104109 h 687620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3759" h="6876200">
                <a:moveTo>
                  <a:pt x="1383874" y="0"/>
                </a:moveTo>
                <a:lnTo>
                  <a:pt x="7183759" y="0"/>
                </a:lnTo>
                <a:lnTo>
                  <a:pt x="7183759" y="6876200"/>
                </a:lnTo>
                <a:lnTo>
                  <a:pt x="1401224" y="6876200"/>
                </a:lnTo>
                <a:lnTo>
                  <a:pt x="1284616" y="6753893"/>
                </a:lnTo>
                <a:cubicBezTo>
                  <a:pt x="486462" y="5875729"/>
                  <a:pt x="0" y="4709175"/>
                  <a:pt x="0" y="3429001"/>
                </a:cubicBezTo>
                <a:cubicBezTo>
                  <a:pt x="0" y="2148828"/>
                  <a:pt x="486462" y="982274"/>
                  <a:pt x="1284616" y="104109"/>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endParaRPr>
          </a:p>
        </p:txBody>
      </p:sp>
      <p:sp>
        <p:nvSpPr>
          <p:cNvPr id="35" name="任意多边形: 形状 34" title=""/>
          <p:cNvSpPr/>
          <p:nvPr>
            <p:custDataLst>
              <p:tags r:id="rId5"/>
            </p:custDataLst>
          </p:nvPr>
        </p:nvSpPr>
        <p:spPr>
          <a:xfrm>
            <a:off x="630528" y="1048373"/>
            <a:ext cx="1308141" cy="189080"/>
          </a:xfrm>
          <a:custGeom>
            <a:gdLst>
              <a:gd name="connsiteX0" fmla="*/ 1047183 w 1258132"/>
              <a:gd name="connsiteY0" fmla="*/ 0 h 181852"/>
              <a:gd name="connsiteX1" fmla="*/ 1135155 w 1258132"/>
              <a:gd name="connsiteY1" fmla="*/ 0 h 181852"/>
              <a:gd name="connsiteX2" fmla="*/ 1258132 w 1258132"/>
              <a:gd name="connsiteY2" fmla="*/ 90926 h 181852"/>
              <a:gd name="connsiteX3" fmla="*/ 1135155 w 1258132"/>
              <a:gd name="connsiteY3" fmla="*/ 181852 h 181852"/>
              <a:gd name="connsiteX4" fmla="*/ 1047183 w 1258132"/>
              <a:gd name="connsiteY4" fmla="*/ 181852 h 181852"/>
              <a:gd name="connsiteX5" fmla="*/ 1170160 w 1258132"/>
              <a:gd name="connsiteY5" fmla="*/ 90926 h 181852"/>
              <a:gd name="connsiteX6" fmla="*/ 837748 w 1258132"/>
              <a:gd name="connsiteY6" fmla="*/ 0 h 181852"/>
              <a:gd name="connsiteX7" fmla="*/ 925720 w 1258132"/>
              <a:gd name="connsiteY7" fmla="*/ 0 h 181852"/>
              <a:gd name="connsiteX8" fmla="*/ 1048697 w 1258132"/>
              <a:gd name="connsiteY8" fmla="*/ 90926 h 181852"/>
              <a:gd name="connsiteX9" fmla="*/ 925720 w 1258132"/>
              <a:gd name="connsiteY9" fmla="*/ 181852 h 181852"/>
              <a:gd name="connsiteX10" fmla="*/ 837748 w 1258132"/>
              <a:gd name="connsiteY10" fmla="*/ 181852 h 181852"/>
              <a:gd name="connsiteX11" fmla="*/ 960725 w 1258132"/>
              <a:gd name="connsiteY11" fmla="*/ 90926 h 181852"/>
              <a:gd name="connsiteX12" fmla="*/ 628311 w 1258132"/>
              <a:gd name="connsiteY12" fmla="*/ 0 h 181852"/>
              <a:gd name="connsiteX13" fmla="*/ 716283 w 1258132"/>
              <a:gd name="connsiteY13" fmla="*/ 0 h 181852"/>
              <a:gd name="connsiteX14" fmla="*/ 839260 w 1258132"/>
              <a:gd name="connsiteY14" fmla="*/ 90926 h 181852"/>
              <a:gd name="connsiteX15" fmla="*/ 716283 w 1258132"/>
              <a:gd name="connsiteY15" fmla="*/ 181852 h 181852"/>
              <a:gd name="connsiteX16" fmla="*/ 628311 w 1258132"/>
              <a:gd name="connsiteY16" fmla="*/ 181852 h 181852"/>
              <a:gd name="connsiteX17" fmla="*/ 751288 w 1258132"/>
              <a:gd name="connsiteY17" fmla="*/ 90926 h 181852"/>
              <a:gd name="connsiteX18" fmla="*/ 418874 w 1258132"/>
              <a:gd name="connsiteY18" fmla="*/ 0 h 181852"/>
              <a:gd name="connsiteX19" fmla="*/ 506846 w 1258132"/>
              <a:gd name="connsiteY19" fmla="*/ 0 h 181852"/>
              <a:gd name="connsiteX20" fmla="*/ 629823 w 1258132"/>
              <a:gd name="connsiteY20" fmla="*/ 90926 h 181852"/>
              <a:gd name="connsiteX21" fmla="*/ 506846 w 1258132"/>
              <a:gd name="connsiteY21" fmla="*/ 181852 h 181852"/>
              <a:gd name="connsiteX22" fmla="*/ 418874 w 1258132"/>
              <a:gd name="connsiteY22" fmla="*/ 181852 h 181852"/>
              <a:gd name="connsiteX23" fmla="*/ 541851 w 1258132"/>
              <a:gd name="connsiteY23" fmla="*/ 90926 h 181852"/>
              <a:gd name="connsiteX24" fmla="*/ 209437 w 1258132"/>
              <a:gd name="connsiteY24" fmla="*/ 0 h 181852"/>
              <a:gd name="connsiteX25" fmla="*/ 297409 w 1258132"/>
              <a:gd name="connsiteY25" fmla="*/ 0 h 181852"/>
              <a:gd name="connsiteX26" fmla="*/ 420386 w 1258132"/>
              <a:gd name="connsiteY26" fmla="*/ 90926 h 181852"/>
              <a:gd name="connsiteX27" fmla="*/ 297409 w 1258132"/>
              <a:gd name="connsiteY27" fmla="*/ 181852 h 181852"/>
              <a:gd name="connsiteX28" fmla="*/ 209437 w 1258132"/>
              <a:gd name="connsiteY28" fmla="*/ 181852 h 181852"/>
              <a:gd name="connsiteX29" fmla="*/ 332414 w 1258132"/>
              <a:gd name="connsiteY29" fmla="*/ 90926 h 181852"/>
              <a:gd name="connsiteX30" fmla="*/ 0 w 1258132"/>
              <a:gd name="connsiteY30" fmla="*/ 0 h 181852"/>
              <a:gd name="connsiteX31" fmla="*/ 87972 w 1258132"/>
              <a:gd name="connsiteY31" fmla="*/ 0 h 181852"/>
              <a:gd name="connsiteX32" fmla="*/ 210949 w 1258132"/>
              <a:gd name="connsiteY32" fmla="*/ 90926 h 181852"/>
              <a:gd name="connsiteX33" fmla="*/ 87972 w 1258132"/>
              <a:gd name="connsiteY33" fmla="*/ 181852 h 181852"/>
              <a:gd name="connsiteX34" fmla="*/ 0 w 1258132"/>
              <a:gd name="connsiteY34" fmla="*/ 181852 h 181852"/>
              <a:gd name="connsiteX35" fmla="*/ 122977 w 1258132"/>
              <a:gd name="connsiteY35" fmla="*/ 90926 h 1818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8132" h="181852">
                <a:moveTo>
                  <a:pt x="1047183" y="0"/>
                </a:moveTo>
                <a:lnTo>
                  <a:pt x="1135155" y="0"/>
                </a:lnTo>
                <a:lnTo>
                  <a:pt x="1258132" y="90926"/>
                </a:lnTo>
                <a:lnTo>
                  <a:pt x="1135155" y="181852"/>
                </a:lnTo>
                <a:lnTo>
                  <a:pt x="1047183" y="181852"/>
                </a:lnTo>
                <a:lnTo>
                  <a:pt x="1170160" y="90926"/>
                </a:lnTo>
                <a:close/>
                <a:moveTo>
                  <a:pt x="837748" y="0"/>
                </a:moveTo>
                <a:lnTo>
                  <a:pt x="925720" y="0"/>
                </a:lnTo>
                <a:lnTo>
                  <a:pt x="1048697" y="90926"/>
                </a:lnTo>
                <a:lnTo>
                  <a:pt x="925720" y="181852"/>
                </a:lnTo>
                <a:lnTo>
                  <a:pt x="837748" y="181852"/>
                </a:lnTo>
                <a:lnTo>
                  <a:pt x="960725" y="90926"/>
                </a:lnTo>
                <a:close/>
                <a:moveTo>
                  <a:pt x="628311" y="0"/>
                </a:moveTo>
                <a:lnTo>
                  <a:pt x="716283" y="0"/>
                </a:lnTo>
                <a:lnTo>
                  <a:pt x="839260" y="90926"/>
                </a:lnTo>
                <a:lnTo>
                  <a:pt x="716283" y="181852"/>
                </a:lnTo>
                <a:lnTo>
                  <a:pt x="628311" y="181852"/>
                </a:lnTo>
                <a:lnTo>
                  <a:pt x="751288" y="90926"/>
                </a:lnTo>
                <a:close/>
                <a:moveTo>
                  <a:pt x="418874" y="0"/>
                </a:moveTo>
                <a:lnTo>
                  <a:pt x="506846" y="0"/>
                </a:lnTo>
                <a:lnTo>
                  <a:pt x="629823" y="90926"/>
                </a:lnTo>
                <a:lnTo>
                  <a:pt x="506846" y="181852"/>
                </a:lnTo>
                <a:lnTo>
                  <a:pt x="418874" y="181852"/>
                </a:lnTo>
                <a:lnTo>
                  <a:pt x="541851" y="90926"/>
                </a:lnTo>
                <a:close/>
                <a:moveTo>
                  <a:pt x="209437" y="0"/>
                </a:moveTo>
                <a:lnTo>
                  <a:pt x="297409" y="0"/>
                </a:lnTo>
                <a:lnTo>
                  <a:pt x="420386" y="90926"/>
                </a:lnTo>
                <a:lnTo>
                  <a:pt x="297409" y="181852"/>
                </a:lnTo>
                <a:lnTo>
                  <a:pt x="209437" y="181852"/>
                </a:lnTo>
                <a:lnTo>
                  <a:pt x="332414" y="90926"/>
                </a:lnTo>
                <a:close/>
                <a:moveTo>
                  <a:pt x="0" y="0"/>
                </a:moveTo>
                <a:lnTo>
                  <a:pt x="87972" y="0"/>
                </a:lnTo>
                <a:lnTo>
                  <a:pt x="210949" y="90926"/>
                </a:lnTo>
                <a:lnTo>
                  <a:pt x="87972" y="181852"/>
                </a:lnTo>
                <a:lnTo>
                  <a:pt x="0" y="181852"/>
                </a:lnTo>
                <a:lnTo>
                  <a:pt x="122977" y="9092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5" name="任意多边形: 形状 54" title=""/>
          <p:cNvSpPr/>
          <p:nvPr>
            <p:custDataLst>
              <p:tags r:id="rId6"/>
            </p:custDataLst>
          </p:nvPr>
        </p:nvSpPr>
        <p:spPr>
          <a:xfrm>
            <a:off x="3153575" y="-1"/>
            <a:ext cx="1230958" cy="527958"/>
          </a:xfrm>
          <a:custGeom>
            <a:gdLst>
              <a:gd name="connsiteX0" fmla="*/ 0 w 1230958"/>
              <a:gd name="connsiteY0" fmla="*/ 0 h 527958"/>
              <a:gd name="connsiteX1" fmla="*/ 322483 w 1230958"/>
              <a:gd name="connsiteY1" fmla="*/ 0 h 527958"/>
              <a:gd name="connsiteX2" fmla="*/ 327402 w 1230958"/>
              <a:gd name="connsiteY2" fmla="*/ 24363 h 527958"/>
              <a:gd name="connsiteX3" fmla="*/ 615477 w 1230958"/>
              <a:gd name="connsiteY3" fmla="*/ 215312 h 527958"/>
              <a:gd name="connsiteX4" fmla="*/ 903553 w 1230958"/>
              <a:gd name="connsiteY4" fmla="*/ 24363 h 527958"/>
              <a:gd name="connsiteX5" fmla="*/ 908472 w 1230958"/>
              <a:gd name="connsiteY5" fmla="*/ 0 h 527958"/>
              <a:gd name="connsiteX6" fmla="*/ 1230958 w 1230958"/>
              <a:gd name="connsiteY6" fmla="*/ 0 h 527958"/>
              <a:gd name="connsiteX7" fmla="*/ 1228066 w 1230958"/>
              <a:gd name="connsiteY7" fmla="*/ 28685 h 527958"/>
              <a:gd name="connsiteX8" fmla="*/ 615478 w 1230958"/>
              <a:gd name="connsiteY8" fmla="*/ 527958 h 527958"/>
              <a:gd name="connsiteX9" fmla="*/ 2891 w 1230958"/>
              <a:gd name="connsiteY9" fmla="*/ 28685 h 5279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958" h="527958">
                <a:moveTo>
                  <a:pt x="0" y="0"/>
                </a:moveTo>
                <a:lnTo>
                  <a:pt x="322483" y="0"/>
                </a:lnTo>
                <a:lnTo>
                  <a:pt x="327402" y="24363"/>
                </a:lnTo>
                <a:cubicBezTo>
                  <a:pt x="374864" y="136576"/>
                  <a:pt x="485976" y="215312"/>
                  <a:pt x="615477" y="215312"/>
                </a:cubicBezTo>
                <a:cubicBezTo>
                  <a:pt x="744979" y="215312"/>
                  <a:pt x="856091" y="136576"/>
                  <a:pt x="903553" y="24363"/>
                </a:cubicBezTo>
                <a:lnTo>
                  <a:pt x="908472" y="0"/>
                </a:lnTo>
                <a:lnTo>
                  <a:pt x="1230958" y="0"/>
                </a:lnTo>
                <a:lnTo>
                  <a:pt x="1228066" y="28685"/>
                </a:lnTo>
                <a:cubicBezTo>
                  <a:pt x="1169760" y="313620"/>
                  <a:pt x="917650" y="527958"/>
                  <a:pt x="615478" y="527958"/>
                </a:cubicBezTo>
                <a:cubicBezTo>
                  <a:pt x="313307" y="527958"/>
                  <a:pt x="61197" y="313620"/>
                  <a:pt x="2891" y="28685"/>
                </a:cubicBez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9" name="任意多边形: 形状 58" title=""/>
          <p:cNvSpPr/>
          <p:nvPr>
            <p:custDataLst>
              <p:tags r:id="rId7"/>
            </p:custDataLst>
          </p:nvPr>
        </p:nvSpPr>
        <p:spPr>
          <a:xfrm>
            <a:off x="11442640" y="-1"/>
            <a:ext cx="749359" cy="763989"/>
          </a:xfrm>
          <a:custGeom>
            <a:gdLst>
              <a:gd name="connsiteX0" fmla="*/ 0 w 749359"/>
              <a:gd name="connsiteY0" fmla="*/ 0 h 763989"/>
              <a:gd name="connsiteX1" fmla="*/ 749359 w 749359"/>
              <a:gd name="connsiteY1" fmla="*/ 0 h 763989"/>
              <a:gd name="connsiteX2" fmla="*/ 749359 w 749359"/>
              <a:gd name="connsiteY2" fmla="*/ 763989 h 763989"/>
              <a:gd name="connsiteX3" fmla="*/ 698474 w 749359"/>
              <a:gd name="connsiteY3" fmla="*/ 745364 h 763989"/>
              <a:gd name="connsiteX4" fmla="*/ 21108 w 749359"/>
              <a:gd name="connsiteY4" fmla="*/ 67999 h 763989"/>
            </a:gdLst>
            <a:cxnLst>
              <a:cxn ang="0">
                <a:pos x="connsiteX0" y="connsiteY0"/>
              </a:cxn>
              <a:cxn ang="0">
                <a:pos x="connsiteX1" y="connsiteY1"/>
              </a:cxn>
              <a:cxn ang="0">
                <a:pos x="connsiteX2" y="connsiteY2"/>
              </a:cxn>
              <a:cxn ang="0">
                <a:pos x="connsiteX3" y="connsiteY3"/>
              </a:cxn>
              <a:cxn ang="0">
                <a:pos x="connsiteX4" y="connsiteY4"/>
              </a:cxn>
            </a:cxnLst>
            <a:rect l="l" t="t" r="r" b="b"/>
            <a:pathLst>
              <a:path w="749359" h="763989">
                <a:moveTo>
                  <a:pt x="0" y="0"/>
                </a:moveTo>
                <a:lnTo>
                  <a:pt x="749359" y="0"/>
                </a:lnTo>
                <a:lnTo>
                  <a:pt x="749359" y="763989"/>
                </a:lnTo>
                <a:lnTo>
                  <a:pt x="698474" y="745364"/>
                </a:lnTo>
                <a:cubicBezTo>
                  <a:pt x="393913" y="616546"/>
                  <a:pt x="149926" y="372559"/>
                  <a:pt x="21108" y="6799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0" name="任意多边形 24" title=""/>
          <p:cNvSpPr/>
          <p:nvPr>
            <p:custDataLst>
              <p:tags r:id="rId8"/>
            </p:custDataLst>
          </p:nvPr>
        </p:nvSpPr>
        <p:spPr>
          <a:xfrm>
            <a:off x="5047676" y="463293"/>
            <a:ext cx="1083376" cy="606655"/>
          </a:xfrm>
          <a:custGeom>
            <a:gdLst>
              <a:gd name="idx" fmla="cos wd2 2700000"/>
              <a:gd name="idy" fmla="sin hd2 2700000"/>
              <a:gd name="il" fmla="+- hc 0 wd2"/>
              <a:gd name="ir" fmla="+- hc wd2 0"/>
              <a:gd name="it" fmla="+- vc 0 wd2"/>
              <a:gd name="ib" fmla="+- vc wd2 0"/>
            </a:gd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647" h="922">
                <a:moveTo>
                  <a:pt x="0" y="61"/>
                </a:moveTo>
                <a:cubicBezTo>
                  <a:pt x="0" y="27"/>
                  <a:pt x="26" y="0"/>
                  <a:pt x="58" y="0"/>
                </a:cubicBezTo>
                <a:cubicBezTo>
                  <a:pt x="89" y="0"/>
                  <a:pt x="115" y="27"/>
                  <a:pt x="115" y="61"/>
                </a:cubicBezTo>
                <a:cubicBezTo>
                  <a:pt x="115" y="94"/>
                  <a:pt x="89" y="121"/>
                  <a:pt x="58" y="121"/>
                </a:cubicBezTo>
                <a:cubicBezTo>
                  <a:pt x="26" y="121"/>
                  <a:pt x="0" y="94"/>
                  <a:pt x="0" y="61"/>
                </a:cubicBezTo>
                <a:close/>
                <a:moveTo>
                  <a:pt x="383" y="61"/>
                </a:moveTo>
                <a:cubicBezTo>
                  <a:pt x="383" y="27"/>
                  <a:pt x="409" y="0"/>
                  <a:pt x="441" y="0"/>
                </a:cubicBezTo>
                <a:cubicBezTo>
                  <a:pt x="472" y="0"/>
                  <a:pt x="498" y="27"/>
                  <a:pt x="498" y="61"/>
                </a:cubicBezTo>
                <a:cubicBezTo>
                  <a:pt x="498" y="94"/>
                  <a:pt x="472" y="121"/>
                  <a:pt x="441" y="121"/>
                </a:cubicBezTo>
                <a:cubicBezTo>
                  <a:pt x="409" y="121"/>
                  <a:pt x="383" y="94"/>
                  <a:pt x="383" y="61"/>
                </a:cubicBezTo>
                <a:close/>
                <a:moveTo>
                  <a:pt x="766" y="61"/>
                </a:moveTo>
                <a:cubicBezTo>
                  <a:pt x="766" y="27"/>
                  <a:pt x="792" y="0"/>
                  <a:pt x="824" y="0"/>
                </a:cubicBezTo>
                <a:cubicBezTo>
                  <a:pt x="855" y="0"/>
                  <a:pt x="881" y="27"/>
                  <a:pt x="881" y="61"/>
                </a:cubicBezTo>
                <a:cubicBezTo>
                  <a:pt x="881" y="94"/>
                  <a:pt x="855" y="121"/>
                  <a:pt x="824" y="121"/>
                </a:cubicBezTo>
                <a:cubicBezTo>
                  <a:pt x="792" y="121"/>
                  <a:pt x="766" y="94"/>
                  <a:pt x="766" y="61"/>
                </a:cubicBezTo>
                <a:close/>
                <a:moveTo>
                  <a:pt x="1149" y="61"/>
                </a:moveTo>
                <a:cubicBezTo>
                  <a:pt x="1149" y="27"/>
                  <a:pt x="1175" y="0"/>
                  <a:pt x="1207" y="0"/>
                </a:cubicBezTo>
                <a:cubicBezTo>
                  <a:pt x="1238" y="0"/>
                  <a:pt x="1264" y="27"/>
                  <a:pt x="1264" y="61"/>
                </a:cubicBezTo>
                <a:cubicBezTo>
                  <a:pt x="1264" y="94"/>
                  <a:pt x="1238" y="121"/>
                  <a:pt x="1207" y="121"/>
                </a:cubicBezTo>
                <a:cubicBezTo>
                  <a:pt x="1175" y="121"/>
                  <a:pt x="1149" y="94"/>
                  <a:pt x="1149" y="61"/>
                </a:cubicBezTo>
                <a:close/>
                <a:moveTo>
                  <a:pt x="1532" y="61"/>
                </a:moveTo>
                <a:cubicBezTo>
                  <a:pt x="1532" y="27"/>
                  <a:pt x="1558" y="0"/>
                  <a:pt x="1590" y="0"/>
                </a:cubicBezTo>
                <a:cubicBezTo>
                  <a:pt x="1621" y="0"/>
                  <a:pt x="1647" y="27"/>
                  <a:pt x="1647" y="61"/>
                </a:cubicBezTo>
                <a:cubicBezTo>
                  <a:pt x="1647" y="94"/>
                  <a:pt x="1621" y="121"/>
                  <a:pt x="1590" y="121"/>
                </a:cubicBezTo>
                <a:cubicBezTo>
                  <a:pt x="1558" y="121"/>
                  <a:pt x="1532" y="94"/>
                  <a:pt x="1532" y="61"/>
                </a:cubicBezTo>
                <a:close/>
                <a:moveTo>
                  <a:pt x="0" y="328"/>
                </a:moveTo>
                <a:cubicBezTo>
                  <a:pt x="0" y="294"/>
                  <a:pt x="26" y="267"/>
                  <a:pt x="58" y="267"/>
                </a:cubicBezTo>
                <a:cubicBezTo>
                  <a:pt x="89" y="267"/>
                  <a:pt x="115" y="294"/>
                  <a:pt x="115" y="328"/>
                </a:cubicBezTo>
                <a:cubicBezTo>
                  <a:pt x="115" y="361"/>
                  <a:pt x="89" y="388"/>
                  <a:pt x="58" y="388"/>
                </a:cubicBezTo>
                <a:cubicBezTo>
                  <a:pt x="26" y="388"/>
                  <a:pt x="0" y="361"/>
                  <a:pt x="0" y="328"/>
                </a:cubicBezTo>
                <a:close/>
                <a:moveTo>
                  <a:pt x="383" y="328"/>
                </a:moveTo>
                <a:cubicBezTo>
                  <a:pt x="383" y="294"/>
                  <a:pt x="409" y="267"/>
                  <a:pt x="441" y="267"/>
                </a:cubicBezTo>
                <a:cubicBezTo>
                  <a:pt x="472" y="267"/>
                  <a:pt x="498" y="294"/>
                  <a:pt x="498" y="328"/>
                </a:cubicBezTo>
                <a:cubicBezTo>
                  <a:pt x="498" y="361"/>
                  <a:pt x="472" y="388"/>
                  <a:pt x="441" y="388"/>
                </a:cubicBezTo>
                <a:cubicBezTo>
                  <a:pt x="409" y="388"/>
                  <a:pt x="383" y="361"/>
                  <a:pt x="383" y="328"/>
                </a:cubicBezTo>
                <a:close/>
                <a:moveTo>
                  <a:pt x="766" y="328"/>
                </a:moveTo>
                <a:cubicBezTo>
                  <a:pt x="766" y="294"/>
                  <a:pt x="792" y="267"/>
                  <a:pt x="824" y="267"/>
                </a:cubicBezTo>
                <a:cubicBezTo>
                  <a:pt x="855" y="267"/>
                  <a:pt x="881" y="294"/>
                  <a:pt x="881" y="328"/>
                </a:cubicBezTo>
                <a:cubicBezTo>
                  <a:pt x="881" y="361"/>
                  <a:pt x="855" y="388"/>
                  <a:pt x="824" y="388"/>
                </a:cubicBezTo>
                <a:cubicBezTo>
                  <a:pt x="792" y="388"/>
                  <a:pt x="766" y="361"/>
                  <a:pt x="766" y="328"/>
                </a:cubicBezTo>
                <a:close/>
                <a:moveTo>
                  <a:pt x="1149" y="328"/>
                </a:moveTo>
                <a:cubicBezTo>
                  <a:pt x="1149" y="294"/>
                  <a:pt x="1175" y="267"/>
                  <a:pt x="1207" y="267"/>
                </a:cubicBezTo>
                <a:cubicBezTo>
                  <a:pt x="1238" y="267"/>
                  <a:pt x="1264" y="294"/>
                  <a:pt x="1264" y="328"/>
                </a:cubicBezTo>
                <a:cubicBezTo>
                  <a:pt x="1264" y="361"/>
                  <a:pt x="1238" y="388"/>
                  <a:pt x="1207" y="388"/>
                </a:cubicBezTo>
                <a:cubicBezTo>
                  <a:pt x="1175" y="388"/>
                  <a:pt x="1149" y="361"/>
                  <a:pt x="1149" y="328"/>
                </a:cubicBezTo>
                <a:close/>
                <a:moveTo>
                  <a:pt x="1532" y="328"/>
                </a:moveTo>
                <a:cubicBezTo>
                  <a:pt x="1532" y="294"/>
                  <a:pt x="1558" y="267"/>
                  <a:pt x="1590" y="267"/>
                </a:cubicBezTo>
                <a:cubicBezTo>
                  <a:pt x="1621" y="267"/>
                  <a:pt x="1647" y="294"/>
                  <a:pt x="1647" y="328"/>
                </a:cubicBezTo>
                <a:cubicBezTo>
                  <a:pt x="1647" y="361"/>
                  <a:pt x="1621" y="388"/>
                  <a:pt x="1590" y="388"/>
                </a:cubicBezTo>
                <a:cubicBezTo>
                  <a:pt x="1558" y="388"/>
                  <a:pt x="1532" y="361"/>
                  <a:pt x="1532" y="328"/>
                </a:cubicBezTo>
                <a:close/>
                <a:moveTo>
                  <a:pt x="0" y="595"/>
                </a:moveTo>
                <a:cubicBezTo>
                  <a:pt x="0" y="561"/>
                  <a:pt x="26" y="534"/>
                  <a:pt x="58" y="534"/>
                </a:cubicBezTo>
                <a:cubicBezTo>
                  <a:pt x="89" y="534"/>
                  <a:pt x="115" y="561"/>
                  <a:pt x="115" y="595"/>
                </a:cubicBezTo>
                <a:cubicBezTo>
                  <a:pt x="115" y="628"/>
                  <a:pt x="89" y="655"/>
                  <a:pt x="58" y="655"/>
                </a:cubicBezTo>
                <a:cubicBezTo>
                  <a:pt x="26" y="655"/>
                  <a:pt x="0" y="628"/>
                  <a:pt x="0" y="595"/>
                </a:cubicBezTo>
                <a:close/>
                <a:moveTo>
                  <a:pt x="383" y="595"/>
                </a:moveTo>
                <a:cubicBezTo>
                  <a:pt x="383" y="561"/>
                  <a:pt x="409" y="534"/>
                  <a:pt x="441" y="534"/>
                </a:cubicBezTo>
                <a:cubicBezTo>
                  <a:pt x="472" y="534"/>
                  <a:pt x="498" y="561"/>
                  <a:pt x="498" y="595"/>
                </a:cubicBezTo>
                <a:cubicBezTo>
                  <a:pt x="498" y="628"/>
                  <a:pt x="472" y="655"/>
                  <a:pt x="441" y="655"/>
                </a:cubicBezTo>
                <a:cubicBezTo>
                  <a:pt x="409" y="655"/>
                  <a:pt x="383" y="628"/>
                  <a:pt x="383" y="595"/>
                </a:cubicBezTo>
                <a:close/>
                <a:moveTo>
                  <a:pt x="766" y="595"/>
                </a:moveTo>
                <a:cubicBezTo>
                  <a:pt x="766" y="561"/>
                  <a:pt x="792" y="534"/>
                  <a:pt x="824" y="534"/>
                </a:cubicBezTo>
                <a:cubicBezTo>
                  <a:pt x="855" y="534"/>
                  <a:pt x="881" y="561"/>
                  <a:pt x="881" y="595"/>
                </a:cubicBezTo>
                <a:cubicBezTo>
                  <a:pt x="881" y="628"/>
                  <a:pt x="855" y="655"/>
                  <a:pt x="824" y="655"/>
                </a:cubicBezTo>
                <a:cubicBezTo>
                  <a:pt x="792" y="655"/>
                  <a:pt x="766" y="628"/>
                  <a:pt x="766" y="595"/>
                </a:cubicBezTo>
                <a:close/>
                <a:moveTo>
                  <a:pt x="1149" y="595"/>
                </a:moveTo>
                <a:cubicBezTo>
                  <a:pt x="1149" y="561"/>
                  <a:pt x="1175" y="534"/>
                  <a:pt x="1207" y="534"/>
                </a:cubicBezTo>
                <a:cubicBezTo>
                  <a:pt x="1238" y="534"/>
                  <a:pt x="1264" y="561"/>
                  <a:pt x="1264" y="595"/>
                </a:cubicBezTo>
                <a:cubicBezTo>
                  <a:pt x="1264" y="628"/>
                  <a:pt x="1238" y="655"/>
                  <a:pt x="1207" y="655"/>
                </a:cubicBezTo>
                <a:cubicBezTo>
                  <a:pt x="1175" y="655"/>
                  <a:pt x="1149" y="628"/>
                  <a:pt x="1149" y="595"/>
                </a:cubicBezTo>
                <a:close/>
                <a:moveTo>
                  <a:pt x="1532" y="595"/>
                </a:moveTo>
                <a:cubicBezTo>
                  <a:pt x="1532" y="561"/>
                  <a:pt x="1558" y="534"/>
                  <a:pt x="1590" y="534"/>
                </a:cubicBezTo>
                <a:cubicBezTo>
                  <a:pt x="1621" y="534"/>
                  <a:pt x="1647" y="561"/>
                  <a:pt x="1647" y="595"/>
                </a:cubicBezTo>
                <a:cubicBezTo>
                  <a:pt x="1647" y="628"/>
                  <a:pt x="1621" y="655"/>
                  <a:pt x="1590" y="655"/>
                </a:cubicBezTo>
                <a:cubicBezTo>
                  <a:pt x="1558" y="655"/>
                  <a:pt x="1532" y="628"/>
                  <a:pt x="1532" y="595"/>
                </a:cubicBezTo>
                <a:close/>
                <a:moveTo>
                  <a:pt x="0" y="862"/>
                </a:moveTo>
                <a:cubicBezTo>
                  <a:pt x="0" y="828"/>
                  <a:pt x="26" y="801"/>
                  <a:pt x="58" y="801"/>
                </a:cubicBezTo>
                <a:cubicBezTo>
                  <a:pt x="89" y="801"/>
                  <a:pt x="115" y="828"/>
                  <a:pt x="115" y="862"/>
                </a:cubicBezTo>
                <a:cubicBezTo>
                  <a:pt x="115" y="895"/>
                  <a:pt x="89" y="922"/>
                  <a:pt x="58" y="922"/>
                </a:cubicBezTo>
                <a:cubicBezTo>
                  <a:pt x="26" y="922"/>
                  <a:pt x="0" y="895"/>
                  <a:pt x="0" y="862"/>
                </a:cubicBezTo>
                <a:close/>
                <a:moveTo>
                  <a:pt x="383" y="862"/>
                </a:moveTo>
                <a:cubicBezTo>
                  <a:pt x="383" y="828"/>
                  <a:pt x="409" y="801"/>
                  <a:pt x="441" y="801"/>
                </a:cubicBezTo>
                <a:cubicBezTo>
                  <a:pt x="472" y="801"/>
                  <a:pt x="498" y="828"/>
                  <a:pt x="498" y="862"/>
                </a:cubicBezTo>
                <a:cubicBezTo>
                  <a:pt x="498" y="895"/>
                  <a:pt x="472" y="922"/>
                  <a:pt x="441" y="922"/>
                </a:cubicBezTo>
                <a:cubicBezTo>
                  <a:pt x="409" y="922"/>
                  <a:pt x="383" y="895"/>
                  <a:pt x="383" y="862"/>
                </a:cubicBezTo>
                <a:close/>
                <a:moveTo>
                  <a:pt x="766" y="862"/>
                </a:moveTo>
                <a:cubicBezTo>
                  <a:pt x="766" y="828"/>
                  <a:pt x="792" y="801"/>
                  <a:pt x="824" y="801"/>
                </a:cubicBezTo>
                <a:cubicBezTo>
                  <a:pt x="855" y="801"/>
                  <a:pt x="881" y="828"/>
                  <a:pt x="881" y="862"/>
                </a:cubicBezTo>
                <a:cubicBezTo>
                  <a:pt x="881" y="895"/>
                  <a:pt x="855" y="922"/>
                  <a:pt x="824" y="922"/>
                </a:cubicBezTo>
                <a:cubicBezTo>
                  <a:pt x="792" y="922"/>
                  <a:pt x="766" y="895"/>
                  <a:pt x="766" y="862"/>
                </a:cubicBezTo>
                <a:close/>
                <a:moveTo>
                  <a:pt x="1149" y="862"/>
                </a:moveTo>
                <a:cubicBezTo>
                  <a:pt x="1149" y="828"/>
                  <a:pt x="1175" y="801"/>
                  <a:pt x="1207" y="801"/>
                </a:cubicBezTo>
                <a:cubicBezTo>
                  <a:pt x="1238" y="801"/>
                  <a:pt x="1264" y="828"/>
                  <a:pt x="1264" y="862"/>
                </a:cubicBezTo>
                <a:cubicBezTo>
                  <a:pt x="1264" y="895"/>
                  <a:pt x="1238" y="922"/>
                  <a:pt x="1207" y="922"/>
                </a:cubicBezTo>
                <a:cubicBezTo>
                  <a:pt x="1175" y="922"/>
                  <a:pt x="1149" y="895"/>
                  <a:pt x="1149" y="862"/>
                </a:cubicBezTo>
                <a:close/>
                <a:moveTo>
                  <a:pt x="1532" y="862"/>
                </a:moveTo>
                <a:cubicBezTo>
                  <a:pt x="1532" y="828"/>
                  <a:pt x="1558" y="801"/>
                  <a:pt x="1590" y="801"/>
                </a:cubicBezTo>
                <a:cubicBezTo>
                  <a:pt x="1621" y="801"/>
                  <a:pt x="1647" y="828"/>
                  <a:pt x="1647" y="862"/>
                </a:cubicBezTo>
                <a:cubicBezTo>
                  <a:pt x="1647" y="895"/>
                  <a:pt x="1621" y="922"/>
                  <a:pt x="1590" y="922"/>
                </a:cubicBezTo>
                <a:cubicBezTo>
                  <a:pt x="1558" y="922"/>
                  <a:pt x="1532" y="895"/>
                  <a:pt x="1532" y="86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63" name="任意多边形: 形状 62" title=""/>
          <p:cNvSpPr/>
          <p:nvPr>
            <p:custDataLst>
              <p:tags r:id="rId9"/>
            </p:custDataLst>
          </p:nvPr>
        </p:nvSpPr>
        <p:spPr>
          <a:xfrm flipV="1">
            <a:off x="1483995" y="6330042"/>
            <a:ext cx="1230958" cy="527958"/>
          </a:xfrm>
          <a:custGeom>
            <a:gdLst>
              <a:gd name="connsiteX0" fmla="*/ 0 w 1230958"/>
              <a:gd name="connsiteY0" fmla="*/ 0 h 527958"/>
              <a:gd name="connsiteX1" fmla="*/ 322483 w 1230958"/>
              <a:gd name="connsiteY1" fmla="*/ 0 h 527958"/>
              <a:gd name="connsiteX2" fmla="*/ 327402 w 1230958"/>
              <a:gd name="connsiteY2" fmla="*/ 24363 h 527958"/>
              <a:gd name="connsiteX3" fmla="*/ 615477 w 1230958"/>
              <a:gd name="connsiteY3" fmla="*/ 215312 h 527958"/>
              <a:gd name="connsiteX4" fmla="*/ 903553 w 1230958"/>
              <a:gd name="connsiteY4" fmla="*/ 24363 h 527958"/>
              <a:gd name="connsiteX5" fmla="*/ 908472 w 1230958"/>
              <a:gd name="connsiteY5" fmla="*/ 0 h 527958"/>
              <a:gd name="connsiteX6" fmla="*/ 1230958 w 1230958"/>
              <a:gd name="connsiteY6" fmla="*/ 0 h 527958"/>
              <a:gd name="connsiteX7" fmla="*/ 1228066 w 1230958"/>
              <a:gd name="connsiteY7" fmla="*/ 28685 h 527958"/>
              <a:gd name="connsiteX8" fmla="*/ 615478 w 1230958"/>
              <a:gd name="connsiteY8" fmla="*/ 527958 h 527958"/>
              <a:gd name="connsiteX9" fmla="*/ 2891 w 1230958"/>
              <a:gd name="connsiteY9" fmla="*/ 28685 h 52795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958" h="527958">
                <a:moveTo>
                  <a:pt x="0" y="0"/>
                </a:moveTo>
                <a:lnTo>
                  <a:pt x="322483" y="0"/>
                </a:lnTo>
                <a:lnTo>
                  <a:pt x="327402" y="24363"/>
                </a:lnTo>
                <a:cubicBezTo>
                  <a:pt x="374864" y="136576"/>
                  <a:pt x="485976" y="215312"/>
                  <a:pt x="615477" y="215312"/>
                </a:cubicBezTo>
                <a:cubicBezTo>
                  <a:pt x="744979" y="215312"/>
                  <a:pt x="856091" y="136576"/>
                  <a:pt x="903553" y="24363"/>
                </a:cubicBezTo>
                <a:lnTo>
                  <a:pt x="908472" y="0"/>
                </a:lnTo>
                <a:lnTo>
                  <a:pt x="1230958" y="0"/>
                </a:lnTo>
                <a:lnTo>
                  <a:pt x="1228066" y="28685"/>
                </a:lnTo>
                <a:cubicBezTo>
                  <a:pt x="1169760" y="313620"/>
                  <a:pt x="917650" y="527958"/>
                  <a:pt x="615478" y="527958"/>
                </a:cubicBezTo>
                <a:cubicBezTo>
                  <a:pt x="313307" y="527958"/>
                  <a:pt x="61197" y="313620"/>
                  <a:pt x="2891" y="2868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sp>
        <p:nvSpPr>
          <p:cNvPr id="50" name="TextBox 5" title=""/>
          <p:cNvSpPr txBox="1"/>
          <p:nvPr>
            <p:custDataLst>
              <p:tags r:id="rId10"/>
            </p:custDataLst>
          </p:nvPr>
        </p:nvSpPr>
        <p:spPr>
          <a:xfrm>
            <a:off x="1138090" y="4779106"/>
            <a:ext cx="1312545" cy="378460"/>
          </a:xfrm>
          <a:prstGeom prst="rect">
            <a:avLst/>
          </a:prstGeom>
          <a:noFill/>
        </p:spPr>
        <p:txBody>
          <a:bodyPr wrap="none" lIns="91440" tIns="45720" rIns="91440" bIns="4572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865"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Normal" panose="020b0200000000000000" charset="-122"/>
              </a:rPr>
              <a:t>讲师：</a:t>
            </a:r>
            <a:r>
              <a:rPr kumimoji="0" lang="en-US" altLang="zh-CN" sz="1865"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Normal" panose="020b0200000000000000" charset="-122"/>
              </a:rPr>
              <a:t>xxx</a:t>
            </a:r>
            <a:endParaRPr kumimoji="0" lang="en-US" altLang="zh-CN" sz="1865"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Normal" panose="020b0200000000000000" charset="-122"/>
            </a:endParaRPr>
          </a:p>
        </p:txBody>
      </p:sp>
      <p:pic>
        <p:nvPicPr>
          <p:cNvPr id="2" name="Picture 2" title=""/>
          <p:cNvPicPr>
            <a:picLocks noChangeAspect="1"/>
          </p:cNvPicPr>
          <p:nvPr>
            <p:custDataLst>
              <p:tags r:id="rId12"/>
            </p:custDataLst>
          </p:nvPr>
        </p:nvPicPr>
        <p:blipFill>
          <a:blip r:embed="rId11"/>
          <a:stretch>
            <a:fillRect/>
          </a:stretch>
        </p:blipFill>
        <p:spPr>
          <a:xfrm flipH="1">
            <a:off x="11988800" y="10922000"/>
            <a:ext cx="0" cy="0"/>
          </a:xfrm>
          <a:prstGeom prst="rect">
            <a:avLst/>
          </a:prstGeom>
          <a:ln>
            <a:noFill/>
          </a:ln>
        </p:spPr>
      </p:pic>
      <p:pic>
        <p:nvPicPr>
          <p:cNvPr id="7" name="图片 6" title=""/>
          <p:cNvPicPr>
            <a:picLocks noChangeAspect="1"/>
          </p:cNvPicPr>
          <p:nvPr>
            <p:custDataLst>
              <p:tags r:id="rId14"/>
            </p:custDataLst>
          </p:nvPr>
        </p:nvPicPr>
        <p:blipFill>
          <a:blip r:embed="rId13">
            <a:extLst>
              <a:ext uri="{28A0092B-C50C-407E-A947-70E740481C1C}">
                <a14:useLocalDpi xmlns:a14="http://schemas.microsoft.com/office/drawing/2010/main" val="0"/>
              </a:ext>
            </a:extLst>
          </a:blip>
          <a:stretch>
            <a:fillRect/>
          </a:stretch>
        </p:blipFill>
        <p:spPr>
          <a:xfrm>
            <a:off x="295706" y="34195"/>
            <a:ext cx="1829108" cy="288000"/>
          </a:xfrm>
          <a:prstGeom prst="rect">
            <a:avLst/>
          </a:prstGeom>
        </p:spPr>
      </p:pic>
      <p:sp>
        <p:nvSpPr>
          <p:cNvPr id="28" name="文本框 27" title=""/>
          <p:cNvSpPr txBox="1"/>
          <p:nvPr>
            <p:custDataLst>
              <p:tags r:id="rId15"/>
            </p:custDataLst>
          </p:nvPr>
        </p:nvSpPr>
        <p:spPr>
          <a:xfrm>
            <a:off x="630320" y="2525518"/>
            <a:ext cx="6155531" cy="2031325"/>
          </a:xfrm>
          <a:prstGeom prst="rect">
            <a:avLst/>
          </a:prstGeom>
          <a:noFill/>
        </p:spPr>
        <p:txBody>
          <a:bodyPr wrap="none" lIns="0" tIns="0" rIns="0" bIns="0" rtlCol="0">
            <a:noAutofit/>
          </a:bodyPr>
          <a:lstStyle/>
          <a:p>
            <a:pPr lvl="0" algn="l">
              <a:lnSpc>
                <a:spcPct val="110000"/>
              </a:lnSpc>
              <a:buClrTx/>
              <a:buSzTx/>
              <a:buFontTx/>
            </a:pPr>
            <a:r>
              <a:rPr lang="zh-CN" altLang="en-US" sz="6000">
                <a:solidFill>
                  <a:schemeClr val="tx1">
                    <a:lumMod val="75000"/>
                    <a:lumOff val="25000"/>
                  </a:schemeClr>
                </a:solidFill>
                <a:latin typeface="方正黑体_GBK" panose="03000509000000000000" charset="-122"/>
                <a:ea typeface="方正黑体_GBK" panose="03000509000000000000" charset="-122"/>
                <a:cs typeface="方正黑体_GBK" panose="03000509000000000000" charset="-122"/>
                <a:sym typeface="+mn-ea"/>
              </a:rPr>
              <a:t>感谢观看</a:t>
            </a:r>
            <a:endParaRPr lang="zh-CN" altLang="en-US" sz="6000">
              <a:solidFill>
                <a:schemeClr val="tx1">
                  <a:lumMod val="75000"/>
                  <a:lumOff val="25000"/>
                </a:schemeClr>
              </a:solidFill>
              <a:latin typeface="方正黑体_GBK" panose="03000509000000000000" charset="-122"/>
              <a:ea typeface="方正黑体_GBK" panose="03000509000000000000" charset="-122"/>
              <a:cs typeface="方正黑体_GBK" panose="03000509000000000000" charset="-122"/>
              <a:sym typeface="+mn-ea"/>
            </a:endParaRPr>
          </a:p>
          <a:p>
            <a:pPr lvl="0" algn="l">
              <a:lnSpc>
                <a:spcPct val="110000"/>
              </a:lnSpc>
              <a:buClrTx/>
              <a:buSzTx/>
              <a:buFontTx/>
            </a:pPr>
            <a:r>
              <a:rPr lang="zh-CN" altLang="en-US" sz="6000">
                <a:solidFill>
                  <a:schemeClr val="tx1">
                    <a:lumMod val="75000"/>
                    <a:lumOff val="25000"/>
                  </a:schemeClr>
                </a:solidFill>
                <a:latin typeface="方正黑体_GBK" panose="03000509000000000000" charset="-122"/>
                <a:ea typeface="方正黑体_GBK" panose="03000509000000000000" charset="-122"/>
                <a:cs typeface="方正黑体_GBK" panose="03000509000000000000" charset="-122"/>
                <a:sym typeface="+mn-ea"/>
              </a:rPr>
              <a:t>THANK YOU</a:t>
            </a:r>
            <a:endParaRPr lang="zh-CN" altLang="en-US" sz="6000">
              <a:solidFill>
                <a:schemeClr val="tx1">
                  <a:lumMod val="75000"/>
                  <a:lumOff val="25000"/>
                </a:schemeClr>
              </a:solidFill>
              <a:latin typeface="方正黑体_GBK" panose="03000509000000000000" charset="-122"/>
              <a:ea typeface="方正黑体_GBK" panose="03000509000000000000" charset="-122"/>
              <a:cs typeface="方正黑体_GBK" panose="03000509000000000000" charset="-122"/>
              <a:sym typeface="+mn-ea"/>
            </a:endParaRPr>
          </a:p>
        </p:txBody>
      </p:sp>
      <p:sp>
        <p:nvSpPr>
          <p:cNvPr id="42" name="椭圆 41" title=""/>
          <p:cNvSpPr/>
          <p:nvPr>
            <p:custDataLst>
              <p:tags r:id="rId16"/>
            </p:custDataLst>
          </p:nvPr>
        </p:nvSpPr>
        <p:spPr>
          <a:xfrm>
            <a:off x="7214235" y="1017270"/>
            <a:ext cx="4823460" cy="482346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Arial"/>
              <a:sym typeface="+mn-ea"/>
            </a:endParaRPr>
          </a:p>
        </p:txBody>
      </p:sp>
      <p:pic>
        <p:nvPicPr>
          <p:cNvPr id="6" name="图片 5" title=""/>
          <p:cNvPicPr>
            <a:picLocks noChangeAspect="1"/>
          </p:cNvPicPr>
          <p:nvPr>
            <p:custDataLst>
              <p:tags r:id="rId18"/>
            </p:custDataLst>
          </p:nvPr>
        </p:nvPicPr>
        <p:blipFill>
          <a:blip r:embed="rId17"/>
          <a:stretch>
            <a:fillRect/>
          </a:stretch>
        </p:blipFill>
        <p:spPr>
          <a:xfrm>
            <a:off x="7214235" y="1009015"/>
            <a:ext cx="4831080" cy="4831080"/>
          </a:xfrm>
          <a:prstGeom prst="ellipse">
            <a:avLst/>
          </a:prstGeom>
        </p:spPr>
      </p:pic>
    </p:spTree>
  </p:cSld>
  <p:clrMapOvr>
    <a:masterClrMapping/>
  </p:clrMapOvr>
  <p:transition/>
  <p:timing/>
</p:sld>
</file>

<file path=ppt/tags/tag1.xml><?xml version="1.0" encoding="utf-8"?>
<p:tagLst xmlns:p="http://schemas.openxmlformats.org/presentationml/2006/main">
  <p:tag name="AS_UNIQUEID" val="10935"/>
</p:tagLst>
</file>

<file path=ppt/tags/tag2.xml><?xml version="1.0" encoding="utf-8"?>
<p:tagLst xmlns:p="http://schemas.openxmlformats.org/presentationml/2006/main">
  <p:tag name="AS_UNIQUEID" val="1496"/>
</p:tagLst>
</file>

<file path=ppt/tags/tag3.xml><?xml version="1.0" encoding="utf-8"?>
<p:tagLst xmlns:p="http://schemas.openxmlformats.org/presentationml/2006/main">
  <p:tag name="AS_UNIQUEID" val="10936"/>
</p:tagLst>
</file>

<file path=ppt/tags/tag4.xml><?xml version="1.0" encoding="utf-8"?>
<p:tagLst xmlns:p="http://schemas.openxmlformats.org/presentationml/2006/main">
  <p:tag name="AS_UNIQUEID" val="1498"/>
</p:tagLst>
</file>

<file path=ppt/tags/tag5.xml><?xml version="1.0" encoding="utf-8"?>
<p:tagLst xmlns:p="http://schemas.openxmlformats.org/presentationml/2006/main">
  <p:tag name="AS_UNIQUEID" val="10937"/>
</p:tagLst>
</file>

<file path=ppt/tags/tag6.xml><?xml version="1.0" encoding="utf-8"?>
<p:tagLst xmlns:p="http://schemas.openxmlformats.org/presentationml/2006/main">
  <p:tag name="AS_UNIQUEID" val="1500"/>
</p:tagLst>
</file>

<file path=ppt/tags/tag7.xml><?xml version="1.0" encoding="utf-8"?>
<p:tagLst xmlns:p="http://schemas.openxmlformats.org/presentationml/2006/main">
  <p:tag name="AS_UNIQUEID" val="1501"/>
</p:tagLst>
</file>

<file path=ppt/tags/tag8.xml><?xml version="1.0" encoding="utf-8"?>
<p:tagLst xmlns:p="http://schemas.openxmlformats.org/presentationml/2006/main">
  <p:tag name="AS_UNIQUEID" val="1502"/>
</p:tagLst>
</file>

<file path=ppt/tags/tag9.xml><?xml version="1.0" encoding="utf-8"?>
<p:tagLst xmlns:p="http://schemas.openxmlformats.org/presentationml/2006/main">
  <p:tag name="AS_UNIQUEID" val="1503"/>
</p:tagLst>
</file>

<file path=ppt/tags/tag10.xml><?xml version="1.0" encoding="utf-8"?>
<p:tagLst xmlns:p="http://schemas.openxmlformats.org/presentationml/2006/main">
  <p:tag name="AS_UNIQUEID" val="1504"/>
</p:tagLst>
</file>

<file path=ppt/tags/tag11.xml><?xml version="1.0" encoding="utf-8"?>
<p:tagLst xmlns:p="http://schemas.openxmlformats.org/presentationml/2006/main">
  <p:tag name="AS_UNIQUEID" val="1505"/>
</p:tagLst>
</file>

<file path=ppt/tags/tag12.xml><?xml version="1.0" encoding="utf-8"?>
<p:tagLst xmlns:p="http://schemas.openxmlformats.org/presentationml/2006/main">
  <p:tag name="AS_UNIQUEID" val="1506"/>
</p:tagLst>
</file>

<file path=ppt/tags/tag13.xml><?xml version="1.0" encoding="utf-8"?>
<p:tagLst xmlns:p="http://schemas.openxmlformats.org/presentationml/2006/main">
  <p:tag name="AS_UNIQUEID" val="1507"/>
</p:tagLst>
</file>

<file path=ppt/tags/tag14.xml><?xml version="1.0" encoding="utf-8"?>
<p:tagLst xmlns:p="http://schemas.openxmlformats.org/presentationml/2006/main">
  <p:tag name="AS_UNIQUEID" val="1508"/>
</p:tagLst>
</file>

<file path=ppt/tags/tag15.xml><?xml version="1.0" encoding="utf-8"?>
<p:tagLst xmlns:p="http://schemas.openxmlformats.org/presentationml/2006/main">
  <p:tag name="AS_UNIQUEID" val="1509"/>
</p:tagLst>
</file>

<file path=ppt/tags/tag16.xml><?xml version="1.0" encoding="utf-8"?>
<p:tagLst xmlns:p="http://schemas.openxmlformats.org/presentationml/2006/main">
  <p:tag name="AS_UNIQUEID" val="1510"/>
</p:tagLst>
</file>

<file path=ppt/tags/tag17.xml><?xml version="1.0" encoding="utf-8"?>
<p:tagLst xmlns:p="http://schemas.openxmlformats.org/presentationml/2006/main">
  <p:tag name="AS_UNIQUEID" val="1511"/>
</p:tagLst>
</file>

<file path=ppt/tags/tag18.xml><?xml version="1.0" encoding="utf-8"?>
<p:tagLst xmlns:p="http://schemas.openxmlformats.org/presentationml/2006/main">
  <p:tag name="AS_UNIQUEID" val="1512"/>
</p:tagLst>
</file>

<file path=ppt/tags/tag19.xml><?xml version="1.0" encoding="utf-8"?>
<p:tagLst xmlns:p="http://schemas.openxmlformats.org/presentationml/2006/main">
  <p:tag name="AS_UNIQUEID" val="1513"/>
</p:tagLst>
</file>

<file path=ppt/tags/tag20.xml><?xml version="1.0" encoding="utf-8"?>
<p:tagLst xmlns:p="http://schemas.openxmlformats.org/presentationml/2006/main">
  <p:tag name="AS_UNIQUEID" val="1514"/>
</p:tagLst>
</file>

<file path=ppt/tags/tag21.xml><?xml version="1.0" encoding="utf-8"?>
<p:tagLst xmlns:p="http://schemas.openxmlformats.org/presentationml/2006/main">
  <p:tag name="AS_UNIQUEID" val="1515"/>
</p:tagLst>
</file>

<file path=ppt/tags/tag22.xml><?xml version="1.0" encoding="utf-8"?>
<p:tagLst xmlns:p="http://schemas.openxmlformats.org/presentationml/2006/main">
  <p:tag name="AS_UNIQUEID" val="1516"/>
</p:tagLst>
</file>

<file path=ppt/tags/tag23.xml><?xml version="1.0" encoding="utf-8"?>
<p:tagLst xmlns:p="http://schemas.openxmlformats.org/presentationml/2006/main">
  <p:tag name="AS_UNIQUEID" val="1517"/>
</p:tagLst>
</file>

<file path=ppt/tags/tag24.xml><?xml version="1.0" encoding="utf-8"?>
<p:tagLst xmlns:p="http://schemas.openxmlformats.org/presentationml/2006/main">
  <p:tag name="AS_UNIQUEID" val="1518"/>
</p:tagLst>
</file>

<file path=ppt/tags/tag25.xml><?xml version="1.0" encoding="utf-8"?>
<p:tagLst xmlns:p="http://schemas.openxmlformats.org/presentationml/2006/main">
  <p:tag name="AS_UNIQUEID" val="1519"/>
</p:tagLst>
</file>

<file path=ppt/tags/tag26.xml><?xml version="1.0" encoding="utf-8"?>
<p:tagLst xmlns:p="http://schemas.openxmlformats.org/presentationml/2006/main">
  <p:tag name="AS_UNIQUEID" val="1520"/>
</p:tagLst>
</file>

<file path=ppt/tags/tag27.xml><?xml version="1.0" encoding="utf-8"?>
<p:tagLst xmlns:p="http://schemas.openxmlformats.org/presentationml/2006/main">
  <p:tag name="AS_UNIQUEID" val="10938"/>
</p:tagLst>
</file>

<file path=ppt/tags/tag28.xml><?xml version="1.0" encoding="utf-8"?>
<p:tagLst xmlns:p="http://schemas.openxmlformats.org/presentationml/2006/main">
  <p:tag name="AS_UNIQUEID" val="1522"/>
</p:tagLst>
</file>

<file path=ppt/tags/tag29.xml><?xml version="1.0" encoding="utf-8"?>
<p:tagLst xmlns:p="http://schemas.openxmlformats.org/presentationml/2006/main">
  <p:tag name="AS_UNIQUEID" val="1523"/>
</p:tagLst>
</file>

<file path=ppt/tags/tag30.xml><?xml version="1.0" encoding="utf-8"?>
<p:tagLst xmlns:p="http://schemas.openxmlformats.org/presentationml/2006/main">
  <p:tag name="AS_UNIQUEID" val="1524"/>
</p:tagLst>
</file>

<file path=ppt/tags/tag31.xml><?xml version="1.0" encoding="utf-8"?>
<p:tagLst xmlns:p="http://schemas.openxmlformats.org/presentationml/2006/main">
  <p:tag name="AS_UNIQUEID" val="1525"/>
</p:tagLst>
</file>

<file path=ppt/tags/tag32.xml><?xml version="1.0" encoding="utf-8"?>
<p:tagLst xmlns:p="http://schemas.openxmlformats.org/presentationml/2006/main">
  <p:tag name="AS_UNIQUEID" val="1526"/>
</p:tagLst>
</file>

<file path=ppt/tags/tag33.xml><?xml version="1.0" encoding="utf-8"?>
<p:tagLst xmlns:p="http://schemas.openxmlformats.org/presentationml/2006/main">
  <p:tag name="AS_UNIQUEID" val="1527"/>
</p:tagLst>
</file>

<file path=ppt/tags/tag34.xml><?xml version="1.0" encoding="utf-8"?>
<p:tagLst xmlns:p="http://schemas.openxmlformats.org/presentationml/2006/main">
  <p:tag name="AS_UNIQUEID" val="1528"/>
</p:tagLst>
</file>

<file path=ppt/tags/tag35.xml><?xml version="1.0" encoding="utf-8"?>
<p:tagLst xmlns:p="http://schemas.openxmlformats.org/presentationml/2006/main">
  <p:tag name="AS_UNIQUEID" val="1529"/>
</p:tagLst>
</file>

<file path=ppt/tags/tag36.xml><?xml version="1.0" encoding="utf-8"?>
<p:tagLst xmlns:p="http://schemas.openxmlformats.org/presentationml/2006/main">
  <p:tag name="AS_UNIQUEID" val="1530"/>
</p:tagLst>
</file>

<file path=ppt/tags/tag37.xml><?xml version="1.0" encoding="utf-8"?>
<p:tagLst xmlns:p="http://schemas.openxmlformats.org/presentationml/2006/main">
  <p:tag name="AS_UNIQUEID" val="1531"/>
</p:tagLst>
</file>

<file path=ppt/tags/tag38.xml><?xml version="1.0" encoding="utf-8"?>
<p:tagLst xmlns:p="http://schemas.openxmlformats.org/presentationml/2006/main">
  <p:tag name="AS_UNIQUEID" val="1532"/>
</p:tagLst>
</file>

<file path=ppt/tags/tag39.xml><?xml version="1.0" encoding="utf-8"?>
<p:tagLst xmlns:p="http://schemas.openxmlformats.org/presentationml/2006/main">
  <p:tag name="AS_UNIQUEID" val="1533"/>
</p:tagLst>
</file>

<file path=ppt/tags/tag40.xml><?xml version="1.0" encoding="utf-8"?>
<p:tagLst xmlns:p="http://schemas.openxmlformats.org/presentationml/2006/main">
  <p:tag name="AS_UNIQUEID" val="1534"/>
</p:tagLst>
</file>

<file path=ppt/tags/tag41.xml><?xml version="1.0" encoding="utf-8"?>
<p:tagLst xmlns:p="http://schemas.openxmlformats.org/presentationml/2006/main">
  <p:tag name="AS_UNIQUEID" val="1535"/>
</p:tagLst>
</file>

<file path=ppt/tags/tag42.xml><?xml version="1.0" encoding="utf-8"?>
<p:tagLst xmlns:p="http://schemas.openxmlformats.org/presentationml/2006/main">
  <p:tag name="AS_UNIQUEID" val="1536"/>
</p:tagLst>
</file>

<file path=ppt/tags/tag43.xml><?xml version="1.0" encoding="utf-8"?>
<p:tagLst xmlns:p="http://schemas.openxmlformats.org/presentationml/2006/main">
  <p:tag name="AS_UNIQUEID" val="1537"/>
</p:tagLst>
</file>

<file path=ppt/tags/tag44.xml><?xml version="1.0" encoding="utf-8"?>
<p:tagLst xmlns:p="http://schemas.openxmlformats.org/presentationml/2006/main">
  <p:tag name="AS_UNIQUEID" val="1538"/>
</p:tagLst>
</file>

<file path=ppt/tags/tag45.xml><?xml version="1.0" encoding="utf-8"?>
<p:tagLst xmlns:p="http://schemas.openxmlformats.org/presentationml/2006/main">
  <p:tag name="AS_UNIQUEID" val="10939"/>
</p:tagLst>
</file>

<file path=ppt/tags/tag46.xml><?xml version="1.0" encoding="utf-8"?>
<p:tagLst xmlns:p="http://schemas.openxmlformats.org/presentationml/2006/main">
  <p:tag name="AS_UNIQUEID" val="1540"/>
</p:tagLst>
</file>

<file path=ppt/tags/tag47.xml><?xml version="1.0" encoding="utf-8"?>
<p:tagLst xmlns:p="http://schemas.openxmlformats.org/presentationml/2006/main">
  <p:tag name="AS_UNIQUEID" val="1541"/>
</p:tagLst>
</file>

<file path=ppt/tags/tag48.xml><?xml version="1.0" encoding="utf-8"?>
<p:tagLst xmlns:p="http://schemas.openxmlformats.org/presentationml/2006/main">
  <p:tag name="AS_UNIQUEID" val="1542"/>
</p:tagLst>
</file>

<file path=ppt/tags/tag49.xml><?xml version="1.0" encoding="utf-8"?>
<p:tagLst xmlns:p="http://schemas.openxmlformats.org/presentationml/2006/main">
  <p:tag name="AS_UNIQUEID" val="1543"/>
</p:tagLst>
</file>

<file path=ppt/tags/tag50.xml><?xml version="1.0" encoding="utf-8"?>
<p:tagLst xmlns:p="http://schemas.openxmlformats.org/presentationml/2006/main">
  <p:tag name="AS_UNIQUEID" val="1544"/>
</p:tagLst>
</file>

<file path=ppt/tags/tag51.xml><?xml version="1.0" encoding="utf-8"?>
<p:tagLst xmlns:p="http://schemas.openxmlformats.org/presentationml/2006/main">
  <p:tag name="AS_UNIQUEID" val="1545"/>
</p:tagLst>
</file>

<file path=ppt/tags/tag52.xml><?xml version="1.0" encoding="utf-8"?>
<p:tagLst xmlns:p="http://schemas.openxmlformats.org/presentationml/2006/main">
  <p:tag name="AS_UNIQUEID" val="1546"/>
</p:tagLst>
</file>

<file path=ppt/tags/tag53.xml><?xml version="1.0" encoding="utf-8"?>
<p:tagLst xmlns:p="http://schemas.openxmlformats.org/presentationml/2006/main">
  <p:tag name="AS_UNIQUEID" val="1547"/>
</p:tagLst>
</file>

<file path=ppt/tags/tag54.xml><?xml version="1.0" encoding="utf-8"?>
<p:tagLst xmlns:p="http://schemas.openxmlformats.org/presentationml/2006/main">
  <p:tag name="AS_UNIQUEID" val="1548"/>
</p:tagLst>
</file>

<file path=ppt/tags/tag55.xml><?xml version="1.0" encoding="utf-8"?>
<p:tagLst xmlns:p="http://schemas.openxmlformats.org/presentationml/2006/main">
  <p:tag name="AS_UNIQUEID" val="1549"/>
</p:tagLst>
</file>

<file path=ppt/tags/tag56.xml><?xml version="1.0" encoding="utf-8"?>
<p:tagLst xmlns:p="http://schemas.openxmlformats.org/presentationml/2006/main">
  <p:tag name="AS_UNIQUEID" val="1550"/>
</p:tagLst>
</file>

<file path=ppt/tags/tag57.xml><?xml version="1.0" encoding="utf-8"?>
<p:tagLst xmlns:p="http://schemas.openxmlformats.org/presentationml/2006/main">
  <p:tag name="AS_UNIQUEID" val="1551"/>
</p:tagLst>
</file>

<file path=ppt/tags/tag58.xml><?xml version="1.0" encoding="utf-8"?>
<p:tagLst xmlns:p="http://schemas.openxmlformats.org/presentationml/2006/main">
  <p:tag name="AS_UNIQUEID" val="1552"/>
</p:tagLst>
</file>

<file path=ppt/tags/tag59.xml><?xml version="1.0" encoding="utf-8"?>
<p:tagLst xmlns:p="http://schemas.openxmlformats.org/presentationml/2006/main">
  <p:tag name="AS_UNIQUEID" val="1553"/>
</p:tagLst>
</file>

<file path=ppt/tags/tag60.xml><?xml version="1.0" encoding="utf-8"?>
<p:tagLst xmlns:p="http://schemas.openxmlformats.org/presentationml/2006/main">
  <p:tag name="AS_UNIQUEID" val="1554"/>
</p:tagLst>
</file>

<file path=ppt/tags/tag61.xml><?xml version="1.0" encoding="utf-8"?>
<p:tagLst xmlns:p="http://schemas.openxmlformats.org/presentationml/2006/main">
  <p:tag name="AS_UNIQUEID" val="1555"/>
</p:tagLst>
</file>

<file path=ppt/tags/tag62.xml><?xml version="1.0" encoding="utf-8"?>
<p:tagLst xmlns:p="http://schemas.openxmlformats.org/presentationml/2006/main">
  <p:tag name="AS_UNIQUEID" val="1556"/>
</p:tagLst>
</file>

<file path=ppt/tags/tag63.xml><?xml version="1.0" encoding="utf-8"?>
<p:tagLst xmlns:p="http://schemas.openxmlformats.org/presentationml/2006/main">
  <p:tag name="AS_UNIQUEID" val="1557"/>
</p:tagLst>
</file>

<file path=ppt/tags/tag64.xml><?xml version="1.0" encoding="utf-8"?>
<p:tagLst xmlns:p="http://schemas.openxmlformats.org/presentationml/2006/main">
  <p:tag name="AS_UNIQUEID" val="10940"/>
</p:tagLst>
</file>

<file path=ppt/tags/tag65.xml><?xml version="1.0" encoding="utf-8"?>
<p:tagLst xmlns:p="http://schemas.openxmlformats.org/presentationml/2006/main">
  <p:tag name="AS_UNIQUEID" val="1559"/>
</p:tagLst>
</file>

<file path=ppt/tags/tag66.xml><?xml version="1.0" encoding="utf-8"?>
<p:tagLst xmlns:p="http://schemas.openxmlformats.org/presentationml/2006/main">
  <p:tag name="AS_UNIQUEID" val="1560"/>
</p:tagLst>
</file>

<file path=ppt/tags/tag67.xml><?xml version="1.0" encoding="utf-8"?>
<p:tagLst xmlns:p="http://schemas.openxmlformats.org/presentationml/2006/main">
  <p:tag name="AS_UNIQUEID" val="1561"/>
</p:tagLst>
</file>

<file path=ppt/tags/tag68.xml><?xml version="1.0" encoding="utf-8"?>
<p:tagLst xmlns:p="http://schemas.openxmlformats.org/presentationml/2006/main">
  <p:tag name="AS_UNIQUEID" val="1562"/>
</p:tagLst>
</file>

<file path=ppt/tags/tag69.xml><?xml version="1.0" encoding="utf-8"?>
<p:tagLst xmlns:p="http://schemas.openxmlformats.org/presentationml/2006/main">
  <p:tag name="AS_UNIQUEID" val="1563"/>
</p:tagLst>
</file>

<file path=ppt/tags/tag70.xml><?xml version="1.0" encoding="utf-8"?>
<p:tagLst xmlns:p="http://schemas.openxmlformats.org/presentationml/2006/main">
  <p:tag name="AS_UNIQUEID" val="1564"/>
</p:tagLst>
</file>

<file path=ppt/tags/tag71.xml><?xml version="1.0" encoding="utf-8"?>
<p:tagLst xmlns:p="http://schemas.openxmlformats.org/presentationml/2006/main">
  <p:tag name="AS_UNIQUEID" val="1565"/>
</p:tagLst>
</file>

<file path=ppt/tags/tag72.xml><?xml version="1.0" encoding="utf-8"?>
<p:tagLst xmlns:p="http://schemas.openxmlformats.org/presentationml/2006/main">
  <p:tag name="AS_UNIQUEID" val="1566"/>
</p:tagLst>
</file>

<file path=ppt/tags/tag73.xml><?xml version="1.0" encoding="utf-8"?>
<p:tagLst xmlns:p="http://schemas.openxmlformats.org/presentationml/2006/main">
  <p:tag name="AS_UNIQUEID" val="1567"/>
</p:tagLst>
</file>

<file path=ppt/tags/tag74.xml><?xml version="1.0" encoding="utf-8"?>
<p:tagLst xmlns:p="http://schemas.openxmlformats.org/presentationml/2006/main">
  <p:tag name="AS_UNIQUEID" val="1568"/>
</p:tagLst>
</file>

<file path=ppt/tags/tag75.xml><?xml version="1.0" encoding="utf-8"?>
<p:tagLst xmlns:p="http://schemas.openxmlformats.org/presentationml/2006/main">
  <p:tag name="AS_UNIQUEID" val="1569"/>
</p:tagLst>
</file>

<file path=ppt/tags/tag76.xml><?xml version="1.0" encoding="utf-8"?>
<p:tagLst xmlns:p="http://schemas.openxmlformats.org/presentationml/2006/main">
  <p:tag name="AS_UNIQUEID" val="1570"/>
</p:tagLst>
</file>

<file path=ppt/tags/tag77.xml><?xml version="1.0" encoding="utf-8"?>
<p:tagLst xmlns:p="http://schemas.openxmlformats.org/presentationml/2006/main">
  <p:tag name="AS_UNIQUEID" val="1571"/>
</p:tagLst>
</file>

<file path=ppt/tags/tag78.xml><?xml version="1.0" encoding="utf-8"?>
<p:tagLst xmlns:p="http://schemas.openxmlformats.org/presentationml/2006/main">
  <p:tag name="AS_UNIQUEID" val="1572"/>
</p:tagLst>
</file>

<file path=ppt/tags/tag79.xml><?xml version="1.0" encoding="utf-8"?>
<p:tagLst xmlns:p="http://schemas.openxmlformats.org/presentationml/2006/main">
  <p:tag name="AS_UNIQUEID" val="1573"/>
</p:tagLst>
</file>

<file path=ppt/tags/tag80.xml><?xml version="1.0" encoding="utf-8"?>
<p:tagLst xmlns:p="http://schemas.openxmlformats.org/presentationml/2006/main">
  <p:tag name="AS_UNIQUEID" val="1574"/>
</p:tagLst>
</file>

<file path=ppt/tags/tag81.xml><?xml version="1.0" encoding="utf-8"?>
<p:tagLst xmlns:p="http://schemas.openxmlformats.org/presentationml/2006/main">
  <p:tag name="AS_UNIQUEID" val="1575"/>
</p:tagLst>
</file>

<file path=ppt/tags/tag82.xml><?xml version="1.0" encoding="utf-8"?>
<p:tagLst xmlns:p="http://schemas.openxmlformats.org/presentationml/2006/main">
  <p:tag name="AS_UNIQUEID" val="10941"/>
</p:tagLst>
</file>

<file path=ppt/tags/tag83.xml><?xml version="1.0" encoding="utf-8"?>
<p:tagLst xmlns:p="http://schemas.openxmlformats.org/presentationml/2006/main">
  <p:tag name="AS_UNIQUEID" val="1577"/>
</p:tagLst>
</file>

<file path=ppt/tags/tag84.xml><?xml version="1.0" encoding="utf-8"?>
<p:tagLst xmlns:p="http://schemas.openxmlformats.org/presentationml/2006/main">
  <p:tag name="AS_UNIQUEID" val="1578"/>
</p:tagLst>
</file>

<file path=ppt/tags/tag85.xml><?xml version="1.0" encoding="utf-8"?>
<p:tagLst xmlns:p="http://schemas.openxmlformats.org/presentationml/2006/main">
  <p:tag name="AS_UNIQUEID" val="1579"/>
</p:tagLst>
</file>

<file path=ppt/tags/tag86.xml><?xml version="1.0" encoding="utf-8"?>
<p:tagLst xmlns:p="http://schemas.openxmlformats.org/presentationml/2006/main">
  <p:tag name="AS_UNIQUEID" val="1580"/>
</p:tagLst>
</file>

<file path=ppt/tags/tag87.xml><?xml version="1.0" encoding="utf-8"?>
<p:tagLst xmlns:p="http://schemas.openxmlformats.org/presentationml/2006/main">
  <p:tag name="AS_UNIQUEID" val="1581"/>
</p:tagLst>
</file>

<file path=ppt/tags/tag88.xml><?xml version="1.0" encoding="utf-8"?>
<p:tagLst xmlns:p="http://schemas.openxmlformats.org/presentationml/2006/main">
  <p:tag name="AS_UNIQUEID" val="1582"/>
</p:tagLst>
</file>

<file path=ppt/tags/tag89.xml><?xml version="1.0" encoding="utf-8"?>
<p:tagLst xmlns:p="http://schemas.openxmlformats.org/presentationml/2006/main">
  <p:tag name="AS_UNIQUEID" val="1583"/>
</p:tagLst>
</file>

<file path=ppt/tags/tag90.xml><?xml version="1.0" encoding="utf-8"?>
<p:tagLst xmlns:p="http://schemas.openxmlformats.org/presentationml/2006/main">
  <p:tag name="AS_UNIQUEID" val="1584"/>
</p:tagLst>
</file>

<file path=ppt/tags/tag91.xml><?xml version="1.0" encoding="utf-8"?>
<p:tagLst xmlns:p="http://schemas.openxmlformats.org/presentationml/2006/main">
  <p:tag name="AS_UNIQUEID" val="1585"/>
</p:tagLst>
</file>

<file path=ppt/tags/tag92.xml><?xml version="1.0" encoding="utf-8"?>
<p:tagLst xmlns:p="http://schemas.openxmlformats.org/presentationml/2006/main">
  <p:tag name="AS_UNIQUEID" val="1586"/>
</p:tagLst>
</file>

<file path=ppt/tags/tag93.xml><?xml version="1.0" encoding="utf-8"?>
<p:tagLst xmlns:p="http://schemas.openxmlformats.org/presentationml/2006/main">
  <p:tag name="AS_UNIQUEID" val="1587"/>
</p:tagLst>
</file>

<file path=ppt/tags/tag94.xml><?xml version="1.0" encoding="utf-8"?>
<p:tagLst xmlns:p="http://schemas.openxmlformats.org/presentationml/2006/main">
  <p:tag name="AS_UNIQUEID" val="1588"/>
</p:tagLst>
</file>

<file path=ppt/tags/tag95.xml><?xml version="1.0" encoding="utf-8"?>
<p:tagLst xmlns:p="http://schemas.openxmlformats.org/presentationml/2006/main">
  <p:tag name="AS_UNIQUEID" val="1589"/>
</p:tagLst>
</file>

<file path=ppt/tags/tag96.xml><?xml version="1.0" encoding="utf-8"?>
<p:tagLst xmlns:p="http://schemas.openxmlformats.org/presentationml/2006/main">
  <p:tag name="AS_UNIQUEID" val="1590"/>
</p:tagLst>
</file>

<file path=ppt/tags/tag97.xml><?xml version="1.0" encoding="utf-8"?>
<p:tagLst xmlns:p="http://schemas.openxmlformats.org/presentationml/2006/main">
  <p:tag name="AS_UNIQUEID" val="1591"/>
</p:tagLst>
</file>

<file path=ppt/tags/tag98.xml><?xml version="1.0" encoding="utf-8"?>
<p:tagLst xmlns:p="http://schemas.openxmlformats.org/presentationml/2006/main">
  <p:tag name="AS_UNIQUEID" val="1592"/>
</p:tagLst>
</file>

<file path=ppt/tags/tag99.xml><?xml version="1.0" encoding="utf-8"?>
<p:tagLst xmlns:p="http://schemas.openxmlformats.org/presentationml/2006/main">
  <p:tag name="AS_UNIQUEID" val="1593"/>
</p:tagLst>
</file>

<file path=ppt/tags/tag100.xml><?xml version="1.0" encoding="utf-8"?>
<p:tagLst xmlns:p="http://schemas.openxmlformats.org/presentationml/2006/main">
  <p:tag name="AS_UNIQUEID" val="1594"/>
</p:tagLst>
</file>

<file path=ppt/tags/tag101.xml><?xml version="1.0" encoding="utf-8"?>
<p:tagLst xmlns:p="http://schemas.openxmlformats.org/presentationml/2006/main">
  <p:tag name="AS_UNIQUEID" val="1595"/>
</p:tagLst>
</file>

<file path=ppt/tags/tag102.xml><?xml version="1.0" encoding="utf-8"?>
<p:tagLst xmlns:p="http://schemas.openxmlformats.org/presentationml/2006/main">
  <p:tag name="AS_UNIQUEID" val="1596"/>
</p:tagLst>
</file>

<file path=ppt/tags/tag103.xml><?xml version="1.0" encoding="utf-8"?>
<p:tagLst xmlns:p="http://schemas.openxmlformats.org/presentationml/2006/main">
  <p:tag name="AS_UNIQUEID" val="1597"/>
</p:tagLst>
</file>

<file path=ppt/tags/tag104.xml><?xml version="1.0" encoding="utf-8"?>
<p:tagLst xmlns:p="http://schemas.openxmlformats.org/presentationml/2006/main">
  <p:tag name="AS_UNIQUEID" val="10942"/>
</p:tagLst>
</file>

<file path=ppt/tags/tag105.xml><?xml version="1.0" encoding="utf-8"?>
<p:tagLst xmlns:p="http://schemas.openxmlformats.org/presentationml/2006/main">
  <p:tag name="AS_UNIQUEID" val="1599"/>
</p:tagLst>
</file>

<file path=ppt/tags/tag106.xml><?xml version="1.0" encoding="utf-8"?>
<p:tagLst xmlns:p="http://schemas.openxmlformats.org/presentationml/2006/main">
  <p:tag name="AS_UNIQUEID" val="1600"/>
</p:tagLst>
</file>

<file path=ppt/tags/tag107.xml><?xml version="1.0" encoding="utf-8"?>
<p:tagLst xmlns:p="http://schemas.openxmlformats.org/presentationml/2006/main">
  <p:tag name="AS_UNIQUEID" val="1601"/>
</p:tagLst>
</file>

<file path=ppt/tags/tag108.xml><?xml version="1.0" encoding="utf-8"?>
<p:tagLst xmlns:p="http://schemas.openxmlformats.org/presentationml/2006/main">
  <p:tag name="AS_UNIQUEID" val="1602"/>
</p:tagLst>
</file>

<file path=ppt/tags/tag109.xml><?xml version="1.0" encoding="utf-8"?>
<p:tagLst xmlns:p="http://schemas.openxmlformats.org/presentationml/2006/main">
  <p:tag name="AS_UNIQUEID" val="1603"/>
</p:tagLst>
</file>

<file path=ppt/tags/tag110.xml><?xml version="1.0" encoding="utf-8"?>
<p:tagLst xmlns:p="http://schemas.openxmlformats.org/presentationml/2006/main">
  <p:tag name="AS_UNIQUEID" val="1604"/>
</p:tagLst>
</file>

<file path=ppt/tags/tag111.xml><?xml version="1.0" encoding="utf-8"?>
<p:tagLst xmlns:p="http://schemas.openxmlformats.org/presentationml/2006/main">
  <p:tag name="AS_UNIQUEID" val="1605"/>
</p:tagLst>
</file>

<file path=ppt/tags/tag112.xml><?xml version="1.0" encoding="utf-8"?>
<p:tagLst xmlns:p="http://schemas.openxmlformats.org/presentationml/2006/main">
  <p:tag name="AS_UNIQUEID" val="1606"/>
</p:tagLst>
</file>

<file path=ppt/tags/tag113.xml><?xml version="1.0" encoding="utf-8"?>
<p:tagLst xmlns:p="http://schemas.openxmlformats.org/presentationml/2006/main">
  <p:tag name="AS_UNIQUEID" val="1607"/>
</p:tagLst>
</file>

<file path=ppt/tags/tag114.xml><?xml version="1.0" encoding="utf-8"?>
<p:tagLst xmlns:p="http://schemas.openxmlformats.org/presentationml/2006/main">
  <p:tag name="AS_UNIQUEID" val="1608"/>
</p:tagLst>
</file>

<file path=ppt/tags/tag115.xml><?xml version="1.0" encoding="utf-8"?>
<p:tagLst xmlns:p="http://schemas.openxmlformats.org/presentationml/2006/main">
  <p:tag name="AS_UNIQUEID" val="1609"/>
</p:tagLst>
</file>

<file path=ppt/tags/tag116.xml><?xml version="1.0" encoding="utf-8"?>
<p:tagLst xmlns:p="http://schemas.openxmlformats.org/presentationml/2006/main">
  <p:tag name="AS_UNIQUEID" val="1610"/>
</p:tagLst>
</file>

<file path=ppt/tags/tag117.xml><?xml version="1.0" encoding="utf-8"?>
<p:tagLst xmlns:p="http://schemas.openxmlformats.org/presentationml/2006/main">
  <p:tag name="AS_UNIQUEID" val="1611"/>
</p:tagLst>
</file>

<file path=ppt/tags/tag118.xml><?xml version="1.0" encoding="utf-8"?>
<p:tagLst xmlns:p="http://schemas.openxmlformats.org/presentationml/2006/main">
  <p:tag name="AS_UNIQUEID" val="1612"/>
</p:tagLst>
</file>

<file path=ppt/tags/tag119.xml><?xml version="1.0" encoding="utf-8"?>
<p:tagLst xmlns:p="http://schemas.openxmlformats.org/presentationml/2006/main">
  <p:tag name="AS_UNIQUEID" val="1613"/>
</p:tagLst>
</file>

<file path=ppt/tags/tag120.xml><?xml version="1.0" encoding="utf-8"?>
<p:tagLst xmlns:p="http://schemas.openxmlformats.org/presentationml/2006/main">
  <p:tag name="AS_UNIQUEID" val="1614"/>
</p:tagLst>
</file>

<file path=ppt/tags/tag121.xml><?xml version="1.0" encoding="utf-8"?>
<p:tagLst xmlns:p="http://schemas.openxmlformats.org/presentationml/2006/main">
  <p:tag name="AS_UNIQUEID" val="1615"/>
</p:tagLst>
</file>

<file path=ppt/tags/tag122.xml><?xml version="1.0" encoding="utf-8"?>
<p:tagLst xmlns:p="http://schemas.openxmlformats.org/presentationml/2006/main">
  <p:tag name="AS_UNIQUEID" val="1616"/>
</p:tagLst>
</file>

<file path=ppt/tags/tag123.xml><?xml version="1.0" encoding="utf-8"?>
<p:tagLst xmlns:p="http://schemas.openxmlformats.org/presentationml/2006/main">
  <p:tag name="AS_UNIQUEID" val="1617"/>
</p:tagLst>
</file>

<file path=ppt/tags/tag124.xml><?xml version="1.0" encoding="utf-8"?>
<p:tagLst xmlns:p="http://schemas.openxmlformats.org/presentationml/2006/main">
  <p:tag name="AS_UNIQUEID" val="1618"/>
</p:tagLst>
</file>

<file path=ppt/tags/tag125.xml><?xml version="1.0" encoding="utf-8"?>
<p:tagLst xmlns:p="http://schemas.openxmlformats.org/presentationml/2006/main">
  <p:tag name="AS_UNIQUEID" val="1619"/>
</p:tagLst>
</file>

<file path=ppt/tags/tag126.xml><?xml version="1.0" encoding="utf-8"?>
<p:tagLst xmlns:p="http://schemas.openxmlformats.org/presentationml/2006/main">
  <p:tag name="AS_UNIQUEID" val="10943"/>
</p:tagLst>
</file>

<file path=ppt/tags/tag127.xml><?xml version="1.0" encoding="utf-8"?>
<p:tagLst xmlns:p="http://schemas.openxmlformats.org/presentationml/2006/main">
  <p:tag name="AS_UNIQUEID" val="1621"/>
</p:tagLst>
</file>

<file path=ppt/tags/tag128.xml><?xml version="1.0" encoding="utf-8"?>
<p:tagLst xmlns:p="http://schemas.openxmlformats.org/presentationml/2006/main">
  <p:tag name="AS_UNIQUEID" val="1622"/>
</p:tagLst>
</file>

<file path=ppt/tags/tag129.xml><?xml version="1.0" encoding="utf-8"?>
<p:tagLst xmlns:p="http://schemas.openxmlformats.org/presentationml/2006/main">
  <p:tag name="AS_UNIQUEID" val="1623"/>
</p:tagLst>
</file>

<file path=ppt/tags/tag130.xml><?xml version="1.0" encoding="utf-8"?>
<p:tagLst xmlns:p="http://schemas.openxmlformats.org/presentationml/2006/main">
  <p:tag name="AS_UNIQUEID" val="1624"/>
</p:tagLst>
</file>

<file path=ppt/tags/tag131.xml><?xml version="1.0" encoding="utf-8"?>
<p:tagLst xmlns:p="http://schemas.openxmlformats.org/presentationml/2006/main">
  <p:tag name="AS_UNIQUEID" val="1625"/>
</p:tagLst>
</file>

<file path=ppt/tags/tag132.xml><?xml version="1.0" encoding="utf-8"?>
<p:tagLst xmlns:p="http://schemas.openxmlformats.org/presentationml/2006/main">
  <p:tag name="AS_UNIQUEID" val="1626"/>
</p:tagLst>
</file>

<file path=ppt/tags/tag133.xml><?xml version="1.0" encoding="utf-8"?>
<p:tagLst xmlns:p="http://schemas.openxmlformats.org/presentationml/2006/main">
  <p:tag name="AS_UNIQUEID" val="1627"/>
</p:tagLst>
</file>

<file path=ppt/tags/tag134.xml><?xml version="1.0" encoding="utf-8"?>
<p:tagLst xmlns:p="http://schemas.openxmlformats.org/presentationml/2006/main">
  <p:tag name="AS_UNIQUEID" val="1628"/>
</p:tagLst>
</file>

<file path=ppt/tags/tag135.xml><?xml version="1.0" encoding="utf-8"?>
<p:tagLst xmlns:p="http://schemas.openxmlformats.org/presentationml/2006/main">
  <p:tag name="AS_UNIQUEID" val="1629"/>
</p:tagLst>
</file>

<file path=ppt/tags/tag136.xml><?xml version="1.0" encoding="utf-8"?>
<p:tagLst xmlns:p="http://schemas.openxmlformats.org/presentationml/2006/main">
  <p:tag name="AS_UNIQUEID" val="1630"/>
</p:tagLst>
</file>

<file path=ppt/tags/tag137.xml><?xml version="1.0" encoding="utf-8"?>
<p:tagLst xmlns:p="http://schemas.openxmlformats.org/presentationml/2006/main">
  <p:tag name="AS_UNIQUEID" val="1631"/>
</p:tagLst>
</file>

<file path=ppt/tags/tag138.xml><?xml version="1.0" encoding="utf-8"?>
<p:tagLst xmlns:p="http://schemas.openxmlformats.org/presentationml/2006/main">
  <p:tag name="AS_UNIQUEID" val="1632"/>
</p:tagLst>
</file>

<file path=ppt/tags/tag139.xml><?xml version="1.0" encoding="utf-8"?>
<p:tagLst xmlns:p="http://schemas.openxmlformats.org/presentationml/2006/main">
  <p:tag name="AS_UNIQUEID" val="1633"/>
</p:tagLst>
</file>

<file path=ppt/tags/tag140.xml><?xml version="1.0" encoding="utf-8"?>
<p:tagLst xmlns:p="http://schemas.openxmlformats.org/presentationml/2006/main">
  <p:tag name="AS_UNIQUEID" val="1634"/>
</p:tagLst>
</file>

<file path=ppt/tags/tag141.xml><?xml version="1.0" encoding="utf-8"?>
<p:tagLst xmlns:p="http://schemas.openxmlformats.org/presentationml/2006/main">
  <p:tag name="AS_UNIQUEID" val="1635"/>
</p:tagLst>
</file>

<file path=ppt/tags/tag142.xml><?xml version="1.0" encoding="utf-8"?>
<p:tagLst xmlns:p="http://schemas.openxmlformats.org/presentationml/2006/main">
  <p:tag name="AS_UNIQUEID" val="1636"/>
</p:tagLst>
</file>

<file path=ppt/tags/tag143.xml><?xml version="1.0" encoding="utf-8"?>
<p:tagLst xmlns:p="http://schemas.openxmlformats.org/presentationml/2006/main">
  <p:tag name="AS_UNIQUEID" val="1637"/>
</p:tagLst>
</file>

<file path=ppt/tags/tag144.xml><?xml version="1.0" encoding="utf-8"?>
<p:tagLst xmlns:p="http://schemas.openxmlformats.org/presentationml/2006/main">
  <p:tag name="AS_UNIQUEID" val="10944"/>
</p:tagLst>
</file>

<file path=ppt/tags/tag145.xml><?xml version="1.0" encoding="utf-8"?>
<p:tagLst xmlns:p="http://schemas.openxmlformats.org/presentationml/2006/main">
  <p:tag name="AS_UNIQUEID" val="1639"/>
</p:tagLst>
</file>

<file path=ppt/tags/tag146.xml><?xml version="1.0" encoding="utf-8"?>
<p:tagLst xmlns:p="http://schemas.openxmlformats.org/presentationml/2006/main">
  <p:tag name="AS_UNIQUEID" val="10945"/>
</p:tagLst>
</file>

<file path=ppt/tags/tag147.xml><?xml version="1.0" encoding="utf-8"?>
<p:tagLst xmlns:p="http://schemas.openxmlformats.org/presentationml/2006/main">
  <p:tag name="AS_UNIQUEID" val="1641"/>
</p:tagLst>
</file>

<file path=ppt/tags/tag148.xml><?xml version="1.0" encoding="utf-8"?>
<p:tagLst xmlns:p="http://schemas.openxmlformats.org/presentationml/2006/main">
  <p:tag name="AS_UNIQUEID" val="10946"/>
</p:tagLst>
</file>

<file path=ppt/tags/tag149.xml><?xml version="1.0" encoding="utf-8"?>
<p:tagLst xmlns:p="http://schemas.openxmlformats.org/presentationml/2006/main">
  <p:tag name="AS_UNIQUEID" val="1643"/>
</p:tagLst>
</file>

<file path=ppt/tags/tag150.xml><?xml version="1.0" encoding="utf-8"?>
<p:tagLst xmlns:p="http://schemas.openxmlformats.org/presentationml/2006/main">
  <p:tag name="AS_UNIQUEID" val="10947"/>
</p:tagLst>
</file>

<file path=ppt/tags/tag151.xml><?xml version="1.0" encoding="utf-8"?>
<p:tagLst xmlns:p="http://schemas.openxmlformats.org/presentationml/2006/main">
  <p:tag name="AS_UNIQUEID" val="10948"/>
</p:tagLst>
</file>

<file path=ppt/tags/tag152.xml><?xml version="1.0" encoding="utf-8"?>
<p:tagLst xmlns:p="http://schemas.openxmlformats.org/presentationml/2006/main">
  <p:tag name="AS_UNIQUEID" val="10949"/>
</p:tagLst>
</file>

<file path=ppt/tags/tag153.xml><?xml version="1.0" encoding="utf-8"?>
<p:tagLst xmlns:p="http://schemas.openxmlformats.org/presentationml/2006/main">
  <p:tag name="AS_UNIQUEID" val="10950"/>
</p:tagLst>
</file>

<file path=ppt/tags/tag154.xml><?xml version="1.0" encoding="utf-8"?>
<p:tagLst xmlns:p="http://schemas.openxmlformats.org/presentationml/2006/main">
  <p:tag name="AS_UNIQUEID" val="10951"/>
</p:tagLst>
</file>

<file path=ppt/tags/tag155.xml><?xml version="1.0" encoding="utf-8"?>
<p:tagLst xmlns:p="http://schemas.openxmlformats.org/presentationml/2006/main">
  <p:tag name="AS_UNIQUEID" val="10952"/>
</p:tagLst>
</file>

<file path=ppt/tags/tag156.xml><?xml version="1.0" encoding="utf-8"?>
<p:tagLst xmlns:p="http://schemas.openxmlformats.org/presentationml/2006/main">
  <p:tag name="AS_UNIQUEID" val="1695"/>
</p:tagLst>
</file>

<file path=ppt/tags/tag157.xml><?xml version="1.0" encoding="utf-8"?>
<p:tagLst xmlns:p="http://schemas.openxmlformats.org/presentationml/2006/main">
  <p:tag name="AS_UNIQUEID" val="1696"/>
</p:tagLst>
</file>

<file path=ppt/tags/tag158.xml><?xml version="1.0" encoding="utf-8"?>
<p:tagLst xmlns:p="http://schemas.openxmlformats.org/presentationml/2006/main">
  <p:tag name="AS_UNIQUEID" val="1697"/>
</p:tagLst>
</file>

<file path=ppt/tags/tag159.xml><?xml version="1.0" encoding="utf-8"?>
<p:tagLst xmlns:p="http://schemas.openxmlformats.org/presentationml/2006/main">
  <p:tag name="AS_UNIQUEID" val="10953"/>
</p:tagLst>
</file>

<file path=ppt/tags/tag160.xml><?xml version="1.0" encoding="utf-8"?>
<p:tagLst xmlns:p="http://schemas.openxmlformats.org/presentationml/2006/main">
  <p:tag name="AS_UNIQUEID" val="10954"/>
</p:tagLst>
</file>

<file path=ppt/tags/tag161.xml><?xml version="1.0" encoding="utf-8"?>
<p:tagLst xmlns:p="http://schemas.openxmlformats.org/presentationml/2006/main">
  <p:tag name="AS_UNIQUEID" val="10955"/>
</p:tagLst>
</file>

<file path=ppt/tags/tag162.xml><?xml version="1.0" encoding="utf-8"?>
<p:tagLst xmlns:p="http://schemas.openxmlformats.org/presentationml/2006/main">
  <p:tag name="AS_UNIQUEID" val="10956"/>
</p:tagLst>
</file>

<file path=ppt/tags/tag163.xml><?xml version="1.0" encoding="utf-8"?>
<p:tagLst xmlns:p="http://schemas.openxmlformats.org/presentationml/2006/main">
  <p:tag name="AS_UNIQUEID" val="1695"/>
</p:tagLst>
</file>

<file path=ppt/tags/tag164.xml><?xml version="1.0" encoding="utf-8"?>
<p:tagLst xmlns:p="http://schemas.openxmlformats.org/presentationml/2006/main">
  <p:tag name="AS_UNIQUEID" val="1696"/>
</p:tagLst>
</file>

<file path=ppt/tags/tag165.xml><?xml version="1.0" encoding="utf-8"?>
<p:tagLst xmlns:p="http://schemas.openxmlformats.org/presentationml/2006/main">
  <p:tag name="AS_UNIQUEID" val="1697"/>
</p:tagLst>
</file>

<file path=ppt/tags/tag166.xml><?xml version="1.0" encoding="utf-8"?>
<p:tagLst xmlns:p="http://schemas.openxmlformats.org/presentationml/2006/main">
  <p:tag name="AS_UNIQUEID" val="10957"/>
</p:tagLst>
</file>

<file path=ppt/tags/tag167.xml><?xml version="1.0" encoding="utf-8"?>
<p:tagLst xmlns:p="http://schemas.openxmlformats.org/presentationml/2006/main">
  <p:tag name="AS_UNIQUEID" val="10958"/>
</p:tagLst>
</file>

<file path=ppt/tags/tag168.xml><?xml version="1.0" encoding="utf-8"?>
<p:tagLst xmlns:p="http://schemas.openxmlformats.org/presentationml/2006/main">
  <p:tag name="AS_UNIQUEID" val="10959"/>
</p:tagLst>
</file>

<file path=ppt/tags/tag169.xml><?xml version="1.0" encoding="utf-8"?>
<p:tagLst xmlns:p="http://schemas.openxmlformats.org/presentationml/2006/main">
  <p:tag name="AS_UNIQUEID" val="10960"/>
</p:tagLst>
</file>

<file path=ppt/tags/tag170.xml><?xml version="1.0" encoding="utf-8"?>
<p:tagLst xmlns:p="http://schemas.openxmlformats.org/presentationml/2006/main">
  <p:tag name="AS_UNIQUEID" val="10961"/>
</p:tagLst>
</file>

<file path=ppt/tags/tag171.xml><?xml version="1.0" encoding="utf-8"?>
<p:tagLst xmlns:p="http://schemas.openxmlformats.org/presentationml/2006/main">
  <p:tag name="AS_UNIQUEID" val="10962"/>
</p:tagLst>
</file>

<file path=ppt/tags/tag172.xml><?xml version="1.0" encoding="utf-8"?>
<p:tagLst xmlns:p="http://schemas.openxmlformats.org/presentationml/2006/main">
  <p:tag name="AS_UNIQUEID" val="1646"/>
</p:tagLst>
</file>

<file path=ppt/tags/tag173.xml><?xml version="1.0" encoding="utf-8"?>
<p:tagLst xmlns:p="http://schemas.openxmlformats.org/presentationml/2006/main">
  <p:tag name="AS_UNIQUEID" val="10963"/>
</p:tagLst>
</file>

<file path=ppt/tags/tag174.xml><?xml version="1.0" encoding="utf-8"?>
<p:tagLst xmlns:p="http://schemas.openxmlformats.org/presentationml/2006/main">
  <p:tag name="AS_UNIQUEID" val="10964"/>
</p:tagLst>
</file>

<file path=ppt/tags/tag175.xml><?xml version="1.0" encoding="utf-8"?>
<p:tagLst xmlns:p="http://schemas.openxmlformats.org/presentationml/2006/main">
  <p:tag name="AS_UNIQUEID" val="10965"/>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6.xml><?xml version="1.0" encoding="utf-8"?>
<p:tagLst xmlns:p="http://schemas.openxmlformats.org/presentationml/2006/main">
  <p:tag name="AS_UNIQUEID" val="10966"/>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7.xml><?xml version="1.0" encoding="utf-8"?>
<p:tagLst xmlns:p="http://schemas.openxmlformats.org/presentationml/2006/main">
  <p:tag name="AS_UNIQUEID" val="10967"/>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8.xml><?xml version="1.0" encoding="utf-8"?>
<p:tagLst xmlns:p="http://schemas.openxmlformats.org/presentationml/2006/main">
  <p:tag name="AS_UNIQUEID" val="10968"/>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9.xml><?xml version="1.0" encoding="utf-8"?>
<p:tagLst xmlns:p="http://schemas.openxmlformats.org/presentationml/2006/main">
  <p:tag name="AS_UNIQUEID" val="10969"/>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0.xml><?xml version="1.0" encoding="utf-8"?>
<p:tagLst xmlns:p="http://schemas.openxmlformats.org/presentationml/2006/main">
  <p:tag name="AS_UNIQUEID" val="10970"/>
</p:tagLst>
</file>

<file path=ppt/tags/tag181.xml><?xml version="1.0" encoding="utf-8"?>
<p:tagLst xmlns:p="http://schemas.openxmlformats.org/presentationml/2006/main">
  <p:tag name="AS_UNIQUEID" val="10971"/>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2.xml><?xml version="1.0" encoding="utf-8"?>
<p:tagLst xmlns:p="http://schemas.openxmlformats.org/presentationml/2006/main">
  <p:tag name="AS_UNIQUEID" val="10972"/>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3.xml><?xml version="1.0" encoding="utf-8"?>
<p:tagLst xmlns:p="http://schemas.openxmlformats.org/presentationml/2006/main">
  <p:tag name="AS_UNIQUEID" val="10973"/>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4.xml><?xml version="1.0" encoding="utf-8"?>
<p:tagLst xmlns:p="http://schemas.openxmlformats.org/presentationml/2006/main">
  <p:tag name="AS_UNIQUEID" val="10974"/>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5.xml><?xml version="1.0" encoding="utf-8"?>
<p:tagLst xmlns:p="http://schemas.openxmlformats.org/presentationml/2006/main">
  <p:tag name="AS_UNIQUEID" val="10975"/>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6.xml><?xml version="1.0" encoding="utf-8"?>
<p:tagLst xmlns:p="http://schemas.openxmlformats.org/presentationml/2006/main">
  <p:tag name="AS_UNIQUEID" val="10976"/>
</p:tagLst>
</file>

<file path=ppt/tags/tag187.xml><?xml version="1.0" encoding="utf-8"?>
<p:tagLst xmlns:p="http://schemas.openxmlformats.org/presentationml/2006/main">
  <p:tag name="AS_UNIQUEID" val="10977"/>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8.xml><?xml version="1.0" encoding="utf-8"?>
<p:tagLst xmlns:p="http://schemas.openxmlformats.org/presentationml/2006/main">
  <p:tag name="AS_UNIQUEID" val="10978"/>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9.xml><?xml version="1.0" encoding="utf-8"?>
<p:tagLst xmlns:p="http://schemas.openxmlformats.org/presentationml/2006/main">
  <p:tag name="AS_UNIQUEID" val="10979"/>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0.xml><?xml version="1.0" encoding="utf-8"?>
<p:tagLst xmlns:p="http://schemas.openxmlformats.org/presentationml/2006/main">
  <p:tag name="AS_UNIQUEID" val="10980"/>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1.xml><?xml version="1.0" encoding="utf-8"?>
<p:tagLst xmlns:p="http://schemas.openxmlformats.org/presentationml/2006/main">
  <p:tag name="AS_UNIQUEID" val="10981"/>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2.xml><?xml version="1.0" encoding="utf-8"?>
<p:tagLst xmlns:p="http://schemas.openxmlformats.org/presentationml/2006/main">
  <p:tag name="AS_UNIQUEID" val="10982"/>
</p:tagLst>
</file>

<file path=ppt/tags/tag193.xml><?xml version="1.0" encoding="utf-8"?>
<p:tagLst xmlns:p="http://schemas.openxmlformats.org/presentationml/2006/main">
  <p:tag name="AS_UNIQUEID" val="10983"/>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4.xml><?xml version="1.0" encoding="utf-8"?>
<p:tagLst xmlns:p="http://schemas.openxmlformats.org/presentationml/2006/main">
  <p:tag name="AS_UNIQUEID" val="10984"/>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5.xml><?xml version="1.0" encoding="utf-8"?>
<p:tagLst xmlns:p="http://schemas.openxmlformats.org/presentationml/2006/main">
  <p:tag name="AS_UNIQUEID" val="10985"/>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6.xml><?xml version="1.0" encoding="utf-8"?>
<p:tagLst xmlns:p="http://schemas.openxmlformats.org/presentationml/2006/main">
  <p:tag name="AS_UNIQUEID" val="10986"/>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7.xml><?xml version="1.0" encoding="utf-8"?>
<p:tagLst xmlns:p="http://schemas.openxmlformats.org/presentationml/2006/main">
  <p:tag name="AS_UNIQUEID" val="10987"/>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8.xml><?xml version="1.0" encoding="utf-8"?>
<p:tagLst xmlns:p="http://schemas.openxmlformats.org/presentationml/2006/main">
  <p:tag name="AS_UNIQUEID" val="10988"/>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9.xml><?xml version="1.0" encoding="utf-8"?>
<p:tagLst xmlns:p="http://schemas.openxmlformats.org/presentationml/2006/main">
  <p:tag name="AS_UNIQUEID" val="10989"/>
</p:tagLst>
</file>

<file path=ppt/tags/tag200.xml><?xml version="1.0" encoding="utf-8"?>
<p:tagLst xmlns:p="http://schemas.openxmlformats.org/presentationml/2006/main">
  <p:tag name="AS_UNIQUEID" val="10990"/>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1.xml><?xml version="1.0" encoding="utf-8"?>
<p:tagLst xmlns:p="http://schemas.openxmlformats.org/presentationml/2006/main">
  <p:tag name="AS_UNIQUEID" val="1099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2.xml><?xml version="1.0" encoding="utf-8"?>
<p:tagLst xmlns:p="http://schemas.openxmlformats.org/presentationml/2006/main">
  <p:tag name="AS_UNIQUEID" val="1099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3.xml><?xml version="1.0" encoding="utf-8"?>
<p:tagLst xmlns:p="http://schemas.openxmlformats.org/presentationml/2006/main">
  <p:tag name="AS_UNIQUEID" val="1099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4.xml><?xml version="1.0" encoding="utf-8"?>
<p:tagLst xmlns:p="http://schemas.openxmlformats.org/presentationml/2006/main">
  <p:tag name="AS_UNIQUEID" val="10994"/>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5.xml><?xml version="1.0" encoding="utf-8"?>
<p:tagLst xmlns:p="http://schemas.openxmlformats.org/presentationml/2006/main">
  <p:tag name="AS_UNIQUEID" val="1099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6.xml><?xml version="1.0" encoding="utf-8"?>
<p:tagLst xmlns:p="http://schemas.openxmlformats.org/presentationml/2006/main">
  <p:tag name="AS_UNIQUEID" val="1099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7.xml><?xml version="1.0" encoding="utf-8"?>
<p:tagLst xmlns:p="http://schemas.openxmlformats.org/presentationml/2006/main">
  <p:tag name="AS_UNIQUEID" val="1099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8.xml><?xml version="1.0" encoding="utf-8"?>
<p:tagLst xmlns:p="http://schemas.openxmlformats.org/presentationml/2006/main">
  <p:tag name="AS_UNIQUEID" val="10998"/>
</p:tagLst>
</file>

<file path=ppt/tags/tag209.xml><?xml version="1.0" encoding="utf-8"?>
<p:tagLst xmlns:p="http://schemas.openxmlformats.org/presentationml/2006/main">
  <p:tag name="AS_UNIQUEID" val="10999"/>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10.xml><?xml version="1.0" encoding="utf-8"?>
<p:tagLst xmlns:p="http://schemas.openxmlformats.org/presentationml/2006/main">
  <p:tag name="AS_UNIQUEID" val="11000"/>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11.xml><?xml version="1.0" encoding="utf-8"?>
<p:tagLst xmlns:p="http://schemas.openxmlformats.org/presentationml/2006/main">
  <p:tag name="AS_UNIQUEID" val="11001"/>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12.xml><?xml version="1.0" encoding="utf-8"?>
<p:tagLst xmlns:p="http://schemas.openxmlformats.org/presentationml/2006/main">
  <p:tag name="AS_UNIQUEID" val="11002"/>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13.xml><?xml version="1.0" encoding="utf-8"?>
<p:tagLst xmlns:p="http://schemas.openxmlformats.org/presentationml/2006/main">
  <p:tag name="AS_UNIQUEID" val="11003"/>
</p:tagLst>
</file>

<file path=ppt/tags/tag214.xml><?xml version="1.0" encoding="utf-8"?>
<p:tagLst xmlns:p="http://schemas.openxmlformats.org/presentationml/2006/main">
  <p:tag name="AS_UNIQUEID" val="11004"/>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15.xml><?xml version="1.0" encoding="utf-8"?>
<p:tagLst xmlns:p="http://schemas.openxmlformats.org/presentationml/2006/main">
  <p:tag name="AS_UNIQUEID" val="11005"/>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16.xml><?xml version="1.0" encoding="utf-8"?>
<p:tagLst xmlns:p="http://schemas.openxmlformats.org/presentationml/2006/main">
  <p:tag name="AS_UNIQUEID" val="11006"/>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17.xml><?xml version="1.0" encoding="utf-8"?>
<p:tagLst xmlns:p="http://schemas.openxmlformats.org/presentationml/2006/main">
  <p:tag name="AS_UNIQUEID" val="11007"/>
</p:tagLst>
</file>

<file path=ppt/tags/tag218.xml><?xml version="1.0" encoding="utf-8"?>
<p:tagLst xmlns:p="http://schemas.openxmlformats.org/presentationml/2006/main">
  <p:tag name="AS_UNIQUEID" val="11008"/>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19.xml><?xml version="1.0" encoding="utf-8"?>
<p:tagLst xmlns:p="http://schemas.openxmlformats.org/presentationml/2006/main">
  <p:tag name="AS_UNIQUEID" val="11009"/>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20.xml><?xml version="1.0" encoding="utf-8"?>
<p:tagLst xmlns:p="http://schemas.openxmlformats.org/presentationml/2006/main">
  <p:tag name="AS_UNIQUEID" val="11010"/>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21.xml><?xml version="1.0" encoding="utf-8"?>
<p:tagLst xmlns:p="http://schemas.openxmlformats.org/presentationml/2006/main">
  <p:tag name="AS_UNIQUEID" val="11011"/>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22.xml><?xml version="1.0" encoding="utf-8"?>
<p:tagLst xmlns:p="http://schemas.openxmlformats.org/presentationml/2006/main">
  <p:tag name="AS_UNIQUEID" val="11012"/>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23.xml><?xml version="1.0" encoding="utf-8"?>
<p:tagLst xmlns:p="http://schemas.openxmlformats.org/presentationml/2006/main">
  <p:tag name="AS_UNIQUEID" val="11013"/>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24.xml><?xml version="1.0" encoding="utf-8"?>
<p:tagLst xmlns:p="http://schemas.openxmlformats.org/presentationml/2006/main">
  <p:tag name="AS_UNIQUEID" val="11014"/>
</p:tagLst>
</file>

<file path=ppt/tags/tag225.xml><?xml version="1.0" encoding="utf-8"?>
<p:tagLst xmlns:p="http://schemas.openxmlformats.org/presentationml/2006/main">
  <p:tag name="AS_UNIQUEID" val="11015"/>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26.xml><?xml version="1.0" encoding="utf-8"?>
<p:tagLst xmlns:p="http://schemas.openxmlformats.org/presentationml/2006/main">
  <p:tag name="AS_UNIQUEID" val="11016"/>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27.xml><?xml version="1.0" encoding="utf-8"?>
<p:tagLst xmlns:p="http://schemas.openxmlformats.org/presentationml/2006/main">
  <p:tag name="AS_UNIQUEID" val="11017"/>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28.xml><?xml version="1.0" encoding="utf-8"?>
<p:tagLst xmlns:p="http://schemas.openxmlformats.org/presentationml/2006/main">
  <p:tag name="AS_UNIQUEID" val="11018"/>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29.xml><?xml version="1.0" encoding="utf-8"?>
<p:tagLst xmlns:p="http://schemas.openxmlformats.org/presentationml/2006/main">
  <p:tag name="AS_UNIQUEID" val="11019"/>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30.xml><?xml version="1.0" encoding="utf-8"?>
<p:tagLst xmlns:p="http://schemas.openxmlformats.org/presentationml/2006/main">
  <p:tag name="AS_UNIQUEID" val="11020"/>
</p:tagLst>
</file>

<file path=ppt/tags/tag231.xml><?xml version="1.0" encoding="utf-8"?>
<p:tagLst xmlns:p="http://schemas.openxmlformats.org/presentationml/2006/main">
  <p:tag name="AS_UNIQUEID" val="11021"/>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32.xml><?xml version="1.0" encoding="utf-8"?>
<p:tagLst xmlns:p="http://schemas.openxmlformats.org/presentationml/2006/main">
  <p:tag name="AS_UNIQUEID" val="11022"/>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33.xml><?xml version="1.0" encoding="utf-8"?>
<p:tagLst xmlns:p="http://schemas.openxmlformats.org/presentationml/2006/main">
  <p:tag name="AS_UNIQUEID" val="11023"/>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34.xml><?xml version="1.0" encoding="utf-8"?>
<p:tagLst xmlns:p="http://schemas.openxmlformats.org/presentationml/2006/main">
  <p:tag name="AS_UNIQUEID" val="11024"/>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35.xml><?xml version="1.0" encoding="utf-8"?>
<p:tagLst xmlns:p="http://schemas.openxmlformats.org/presentationml/2006/main">
  <p:tag name="AS_UNIQUEID" val="11025"/>
</p:tagLst>
</file>

<file path=ppt/tags/tag236.xml><?xml version="1.0" encoding="utf-8"?>
<p:tagLst xmlns:p="http://schemas.openxmlformats.org/presentationml/2006/main">
  <p:tag name="AS_UNIQUEID" val="11026"/>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37.xml><?xml version="1.0" encoding="utf-8"?>
<p:tagLst xmlns:p="http://schemas.openxmlformats.org/presentationml/2006/main">
  <p:tag name="AS_UNIQUEID" val="11027"/>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38.xml><?xml version="1.0" encoding="utf-8"?>
<p:tagLst xmlns:p="http://schemas.openxmlformats.org/presentationml/2006/main">
  <p:tag name="AS_UNIQUEID" val="11028"/>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39.xml><?xml version="1.0" encoding="utf-8"?>
<p:tagLst xmlns:p="http://schemas.openxmlformats.org/presentationml/2006/main">
  <p:tag name="AS_UNIQUEID" val="11029"/>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40.xml><?xml version="1.0" encoding="utf-8"?>
<p:tagLst xmlns:p="http://schemas.openxmlformats.org/presentationml/2006/main">
  <p:tag name="AS_UNIQUEID" val="11030"/>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41.xml><?xml version="1.0" encoding="utf-8"?>
<p:tagLst xmlns:p="http://schemas.openxmlformats.org/presentationml/2006/main">
  <p:tag name="AS_UNIQUEID" val="11031"/>
</p:tagLst>
</file>

<file path=ppt/tags/tag242.xml><?xml version="1.0" encoding="utf-8"?>
<p:tagLst xmlns:p="http://schemas.openxmlformats.org/presentationml/2006/main">
  <p:tag name="AS_UNIQUEID" val="11032"/>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243.xml><?xml version="1.0" encoding="utf-8"?>
<p:tagLst xmlns:p="http://schemas.openxmlformats.org/presentationml/2006/main">
  <p:tag name="AS_UNIQUEID" val="11033"/>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Lst>
</file>

<file path=ppt/tags/tag244.xml><?xml version="1.0" encoding="utf-8"?>
<p:tagLst xmlns:p="http://schemas.openxmlformats.org/presentationml/2006/main">
  <p:tag name="AS_UNIQUEID" val="11034"/>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45.xml><?xml version="1.0" encoding="utf-8"?>
<p:tagLst xmlns:p="http://schemas.openxmlformats.org/presentationml/2006/main">
  <p:tag name="AS_UNIQUEID" val="11035"/>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46.xml><?xml version="1.0" encoding="utf-8"?>
<p:tagLst xmlns:p="http://schemas.openxmlformats.org/presentationml/2006/main">
  <p:tag name="AS_UNIQUEID" val="11036"/>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47.xml><?xml version="1.0" encoding="utf-8"?>
<p:tagLst xmlns:p="http://schemas.openxmlformats.org/presentationml/2006/main">
  <p:tag name="AS_UNIQUEID" val="11037"/>
</p:tagLst>
</file>

<file path=ppt/tags/tag248.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249.xml><?xml version="1.0" encoding="utf-8"?>
<p:tagLst xmlns:p="http://schemas.openxmlformats.org/presentationml/2006/main">
  <p:tag name="AS_UNIQUEID" val="11038"/>
</p:tagLst>
</file>

<file path=ppt/tags/tag250.xml><?xml version="1.0" encoding="utf-8"?>
<p:tagLst xmlns:p="http://schemas.openxmlformats.org/presentationml/2006/main">
  <p:tag name="AS_UNIQUEID" val="1496"/>
</p:tagLst>
</file>

<file path=ppt/tags/tag251.xml><?xml version="1.0" encoding="utf-8"?>
<p:tagLst xmlns:p="http://schemas.openxmlformats.org/presentationml/2006/main">
  <p:tag name="AS_UNIQUEID" val="11039"/>
</p:tagLst>
</file>

<file path=ppt/tags/tag252.xml><?xml version="1.0" encoding="utf-8"?>
<p:tagLst xmlns:p="http://schemas.openxmlformats.org/presentationml/2006/main">
  <p:tag name="AS_UNIQUEID" val="1498"/>
</p:tagLst>
</file>

<file path=ppt/tags/tag253.xml><?xml version="1.0" encoding="utf-8"?>
<p:tagLst xmlns:p="http://schemas.openxmlformats.org/presentationml/2006/main">
  <p:tag name="AS_UNIQUEID" val="11040"/>
</p:tagLst>
</file>

<file path=ppt/tags/tag254.xml><?xml version="1.0" encoding="utf-8"?>
<p:tagLst xmlns:p="http://schemas.openxmlformats.org/presentationml/2006/main">
  <p:tag name="AS_UNIQUEID" val="1500"/>
</p:tagLst>
</file>

<file path=ppt/tags/tag255.xml><?xml version="1.0" encoding="utf-8"?>
<p:tagLst xmlns:p="http://schemas.openxmlformats.org/presentationml/2006/main">
  <p:tag name="AS_UNIQUEID" val="1501"/>
</p:tagLst>
</file>

<file path=ppt/tags/tag256.xml><?xml version="1.0" encoding="utf-8"?>
<p:tagLst xmlns:p="http://schemas.openxmlformats.org/presentationml/2006/main">
  <p:tag name="AS_UNIQUEID" val="1502"/>
</p:tagLst>
</file>

<file path=ppt/tags/tag257.xml><?xml version="1.0" encoding="utf-8"?>
<p:tagLst xmlns:p="http://schemas.openxmlformats.org/presentationml/2006/main">
  <p:tag name="AS_UNIQUEID" val="1503"/>
</p:tagLst>
</file>

<file path=ppt/tags/tag258.xml><?xml version="1.0" encoding="utf-8"?>
<p:tagLst xmlns:p="http://schemas.openxmlformats.org/presentationml/2006/main">
  <p:tag name="AS_UNIQUEID" val="1504"/>
</p:tagLst>
</file>

<file path=ppt/tags/tag259.xml><?xml version="1.0" encoding="utf-8"?>
<p:tagLst xmlns:p="http://schemas.openxmlformats.org/presentationml/2006/main">
  <p:tag name="AS_UNIQUEID" val="1505"/>
</p:tagLst>
</file>

<file path=ppt/tags/tag260.xml><?xml version="1.0" encoding="utf-8"?>
<p:tagLst xmlns:p="http://schemas.openxmlformats.org/presentationml/2006/main">
  <p:tag name="AS_UNIQUEID" val="1506"/>
</p:tagLst>
</file>

<file path=ppt/tags/tag261.xml><?xml version="1.0" encoding="utf-8"?>
<p:tagLst xmlns:p="http://schemas.openxmlformats.org/presentationml/2006/main">
  <p:tag name="AS_UNIQUEID" val="1507"/>
</p:tagLst>
</file>

<file path=ppt/tags/tag262.xml><?xml version="1.0" encoding="utf-8"?>
<p:tagLst xmlns:p="http://schemas.openxmlformats.org/presentationml/2006/main">
  <p:tag name="AS_UNIQUEID" val="1508"/>
</p:tagLst>
</file>

<file path=ppt/tags/tag263.xml><?xml version="1.0" encoding="utf-8"?>
<p:tagLst xmlns:p="http://schemas.openxmlformats.org/presentationml/2006/main">
  <p:tag name="AS_UNIQUEID" val="1509"/>
</p:tagLst>
</file>

<file path=ppt/tags/tag264.xml><?xml version="1.0" encoding="utf-8"?>
<p:tagLst xmlns:p="http://schemas.openxmlformats.org/presentationml/2006/main">
  <p:tag name="AS_UNIQUEID" val="1510"/>
</p:tagLst>
</file>

<file path=ppt/tags/tag265.xml><?xml version="1.0" encoding="utf-8"?>
<p:tagLst xmlns:p="http://schemas.openxmlformats.org/presentationml/2006/main">
  <p:tag name="AS_UNIQUEID" val="1511"/>
</p:tagLst>
</file>

<file path=ppt/tags/tag266.xml><?xml version="1.0" encoding="utf-8"?>
<p:tagLst xmlns:p="http://schemas.openxmlformats.org/presentationml/2006/main">
  <p:tag name="AS_UNIQUEID" val="1512"/>
</p:tagLst>
</file>

<file path=ppt/tags/tag267.xml><?xml version="1.0" encoding="utf-8"?>
<p:tagLst xmlns:p="http://schemas.openxmlformats.org/presentationml/2006/main">
  <p:tag name="AS_UNIQUEID" val="1513"/>
</p:tagLst>
</file>

<file path=ppt/tags/tag268.xml><?xml version="1.0" encoding="utf-8"?>
<p:tagLst xmlns:p="http://schemas.openxmlformats.org/presentationml/2006/main">
  <p:tag name="AS_UNIQUEID" val="1514"/>
</p:tagLst>
</file>

<file path=ppt/tags/tag269.xml><?xml version="1.0" encoding="utf-8"?>
<p:tagLst xmlns:p="http://schemas.openxmlformats.org/presentationml/2006/main">
  <p:tag name="AS_UNIQUEID" val="1515"/>
</p:tagLst>
</file>

<file path=ppt/tags/tag270.xml><?xml version="1.0" encoding="utf-8"?>
<p:tagLst xmlns:p="http://schemas.openxmlformats.org/presentationml/2006/main">
  <p:tag name="AS_UNIQUEID" val="1516"/>
</p:tagLst>
</file>

<file path=ppt/tags/tag271.xml><?xml version="1.0" encoding="utf-8"?>
<p:tagLst xmlns:p="http://schemas.openxmlformats.org/presentationml/2006/main">
  <p:tag name="AS_UNIQUEID" val="1517"/>
</p:tagLst>
</file>

<file path=ppt/tags/tag272.xml><?xml version="1.0" encoding="utf-8"?>
<p:tagLst xmlns:p="http://schemas.openxmlformats.org/presentationml/2006/main">
  <p:tag name="AS_UNIQUEID" val="1518"/>
</p:tagLst>
</file>

<file path=ppt/tags/tag273.xml><?xml version="1.0" encoding="utf-8"?>
<p:tagLst xmlns:p="http://schemas.openxmlformats.org/presentationml/2006/main">
  <p:tag name="AS_UNIQUEID" val="1519"/>
</p:tagLst>
</file>

<file path=ppt/tags/tag274.xml><?xml version="1.0" encoding="utf-8"?>
<p:tagLst xmlns:p="http://schemas.openxmlformats.org/presentationml/2006/main">
  <p:tag name="AS_UNIQUEID" val="1520"/>
</p:tagLst>
</file>

<file path=ppt/tags/tag275.xml><?xml version="1.0" encoding="utf-8"?>
<p:tagLst xmlns:p="http://schemas.openxmlformats.org/presentationml/2006/main">
  <p:tag name="AS_UNIQUEID" val="11041"/>
</p:tagLst>
</file>

<file path=ppt/tags/tag276.xml><?xml version="1.0" encoding="utf-8"?>
<p:tagLst xmlns:p="http://schemas.openxmlformats.org/presentationml/2006/main">
  <p:tag name="AS_UNIQUEID" val="1522"/>
</p:tagLst>
</file>

<file path=ppt/tags/tag277.xml><?xml version="1.0" encoding="utf-8"?>
<p:tagLst xmlns:p="http://schemas.openxmlformats.org/presentationml/2006/main">
  <p:tag name="AS_UNIQUEID" val="1523"/>
</p:tagLst>
</file>

<file path=ppt/tags/tag278.xml><?xml version="1.0" encoding="utf-8"?>
<p:tagLst xmlns:p="http://schemas.openxmlformats.org/presentationml/2006/main">
  <p:tag name="AS_UNIQUEID" val="1524"/>
</p:tagLst>
</file>

<file path=ppt/tags/tag279.xml><?xml version="1.0" encoding="utf-8"?>
<p:tagLst xmlns:p="http://schemas.openxmlformats.org/presentationml/2006/main">
  <p:tag name="AS_UNIQUEID" val="1525"/>
</p:tagLst>
</file>

<file path=ppt/tags/tag280.xml><?xml version="1.0" encoding="utf-8"?>
<p:tagLst xmlns:p="http://schemas.openxmlformats.org/presentationml/2006/main">
  <p:tag name="AS_UNIQUEID" val="1526"/>
</p:tagLst>
</file>

<file path=ppt/tags/tag281.xml><?xml version="1.0" encoding="utf-8"?>
<p:tagLst xmlns:p="http://schemas.openxmlformats.org/presentationml/2006/main">
  <p:tag name="AS_UNIQUEID" val="1527"/>
</p:tagLst>
</file>

<file path=ppt/tags/tag282.xml><?xml version="1.0" encoding="utf-8"?>
<p:tagLst xmlns:p="http://schemas.openxmlformats.org/presentationml/2006/main">
  <p:tag name="AS_UNIQUEID" val="1528"/>
</p:tagLst>
</file>

<file path=ppt/tags/tag283.xml><?xml version="1.0" encoding="utf-8"?>
<p:tagLst xmlns:p="http://schemas.openxmlformats.org/presentationml/2006/main">
  <p:tag name="AS_UNIQUEID" val="1529"/>
</p:tagLst>
</file>

<file path=ppt/tags/tag284.xml><?xml version="1.0" encoding="utf-8"?>
<p:tagLst xmlns:p="http://schemas.openxmlformats.org/presentationml/2006/main">
  <p:tag name="AS_UNIQUEID" val="1530"/>
</p:tagLst>
</file>

<file path=ppt/tags/tag285.xml><?xml version="1.0" encoding="utf-8"?>
<p:tagLst xmlns:p="http://schemas.openxmlformats.org/presentationml/2006/main">
  <p:tag name="AS_UNIQUEID" val="1531"/>
</p:tagLst>
</file>

<file path=ppt/tags/tag286.xml><?xml version="1.0" encoding="utf-8"?>
<p:tagLst xmlns:p="http://schemas.openxmlformats.org/presentationml/2006/main">
  <p:tag name="AS_UNIQUEID" val="1532"/>
</p:tagLst>
</file>

<file path=ppt/tags/tag287.xml><?xml version="1.0" encoding="utf-8"?>
<p:tagLst xmlns:p="http://schemas.openxmlformats.org/presentationml/2006/main">
  <p:tag name="AS_UNIQUEID" val="1533"/>
</p:tagLst>
</file>

<file path=ppt/tags/tag288.xml><?xml version="1.0" encoding="utf-8"?>
<p:tagLst xmlns:p="http://schemas.openxmlformats.org/presentationml/2006/main">
  <p:tag name="AS_UNIQUEID" val="1534"/>
</p:tagLst>
</file>

<file path=ppt/tags/tag289.xml><?xml version="1.0" encoding="utf-8"?>
<p:tagLst xmlns:p="http://schemas.openxmlformats.org/presentationml/2006/main">
  <p:tag name="AS_UNIQUEID" val="1535"/>
</p:tagLst>
</file>

<file path=ppt/tags/tag290.xml><?xml version="1.0" encoding="utf-8"?>
<p:tagLst xmlns:p="http://schemas.openxmlformats.org/presentationml/2006/main">
  <p:tag name="AS_UNIQUEID" val="1536"/>
</p:tagLst>
</file>

<file path=ppt/tags/tag291.xml><?xml version="1.0" encoding="utf-8"?>
<p:tagLst xmlns:p="http://schemas.openxmlformats.org/presentationml/2006/main">
  <p:tag name="AS_UNIQUEID" val="1537"/>
</p:tagLst>
</file>

<file path=ppt/tags/tag292.xml><?xml version="1.0" encoding="utf-8"?>
<p:tagLst xmlns:p="http://schemas.openxmlformats.org/presentationml/2006/main">
  <p:tag name="AS_UNIQUEID" val="1538"/>
</p:tagLst>
</file>

<file path=ppt/tags/tag293.xml><?xml version="1.0" encoding="utf-8"?>
<p:tagLst xmlns:p="http://schemas.openxmlformats.org/presentationml/2006/main">
  <p:tag name="AS_UNIQUEID" val="11042"/>
</p:tagLst>
</file>

<file path=ppt/tags/tag294.xml><?xml version="1.0" encoding="utf-8"?>
<p:tagLst xmlns:p="http://schemas.openxmlformats.org/presentationml/2006/main">
  <p:tag name="AS_UNIQUEID" val="1540"/>
</p:tagLst>
</file>

<file path=ppt/tags/tag295.xml><?xml version="1.0" encoding="utf-8"?>
<p:tagLst xmlns:p="http://schemas.openxmlformats.org/presentationml/2006/main">
  <p:tag name="AS_UNIQUEID" val="1541"/>
</p:tagLst>
</file>

<file path=ppt/tags/tag296.xml><?xml version="1.0" encoding="utf-8"?>
<p:tagLst xmlns:p="http://schemas.openxmlformats.org/presentationml/2006/main">
  <p:tag name="AS_UNIQUEID" val="1542"/>
</p:tagLst>
</file>

<file path=ppt/tags/tag297.xml><?xml version="1.0" encoding="utf-8"?>
<p:tagLst xmlns:p="http://schemas.openxmlformats.org/presentationml/2006/main">
  <p:tag name="AS_UNIQUEID" val="1543"/>
</p:tagLst>
</file>

<file path=ppt/tags/tag298.xml><?xml version="1.0" encoding="utf-8"?>
<p:tagLst xmlns:p="http://schemas.openxmlformats.org/presentationml/2006/main">
  <p:tag name="AS_UNIQUEID" val="1544"/>
</p:tagLst>
</file>

<file path=ppt/tags/tag299.xml><?xml version="1.0" encoding="utf-8"?>
<p:tagLst xmlns:p="http://schemas.openxmlformats.org/presentationml/2006/main">
  <p:tag name="AS_UNIQUEID" val="1545"/>
</p:tagLst>
</file>

<file path=ppt/tags/tag300.xml><?xml version="1.0" encoding="utf-8"?>
<p:tagLst xmlns:p="http://schemas.openxmlformats.org/presentationml/2006/main">
  <p:tag name="AS_UNIQUEID" val="1546"/>
</p:tagLst>
</file>

<file path=ppt/tags/tag301.xml><?xml version="1.0" encoding="utf-8"?>
<p:tagLst xmlns:p="http://schemas.openxmlformats.org/presentationml/2006/main">
  <p:tag name="AS_UNIQUEID" val="1547"/>
</p:tagLst>
</file>

<file path=ppt/tags/tag302.xml><?xml version="1.0" encoding="utf-8"?>
<p:tagLst xmlns:p="http://schemas.openxmlformats.org/presentationml/2006/main">
  <p:tag name="AS_UNIQUEID" val="1548"/>
</p:tagLst>
</file>

<file path=ppt/tags/tag303.xml><?xml version="1.0" encoding="utf-8"?>
<p:tagLst xmlns:p="http://schemas.openxmlformats.org/presentationml/2006/main">
  <p:tag name="AS_UNIQUEID" val="1549"/>
</p:tagLst>
</file>

<file path=ppt/tags/tag304.xml><?xml version="1.0" encoding="utf-8"?>
<p:tagLst xmlns:p="http://schemas.openxmlformats.org/presentationml/2006/main">
  <p:tag name="AS_UNIQUEID" val="1550"/>
</p:tagLst>
</file>

<file path=ppt/tags/tag305.xml><?xml version="1.0" encoding="utf-8"?>
<p:tagLst xmlns:p="http://schemas.openxmlformats.org/presentationml/2006/main">
  <p:tag name="AS_UNIQUEID" val="1551"/>
</p:tagLst>
</file>

<file path=ppt/tags/tag306.xml><?xml version="1.0" encoding="utf-8"?>
<p:tagLst xmlns:p="http://schemas.openxmlformats.org/presentationml/2006/main">
  <p:tag name="AS_UNIQUEID" val="1552"/>
</p:tagLst>
</file>

<file path=ppt/tags/tag307.xml><?xml version="1.0" encoding="utf-8"?>
<p:tagLst xmlns:p="http://schemas.openxmlformats.org/presentationml/2006/main">
  <p:tag name="AS_UNIQUEID" val="1553"/>
</p:tagLst>
</file>

<file path=ppt/tags/tag308.xml><?xml version="1.0" encoding="utf-8"?>
<p:tagLst xmlns:p="http://schemas.openxmlformats.org/presentationml/2006/main">
  <p:tag name="AS_UNIQUEID" val="1554"/>
</p:tagLst>
</file>

<file path=ppt/tags/tag309.xml><?xml version="1.0" encoding="utf-8"?>
<p:tagLst xmlns:p="http://schemas.openxmlformats.org/presentationml/2006/main">
  <p:tag name="AS_UNIQUEID" val="1555"/>
</p:tagLst>
</file>

<file path=ppt/tags/tag310.xml><?xml version="1.0" encoding="utf-8"?>
<p:tagLst xmlns:p="http://schemas.openxmlformats.org/presentationml/2006/main">
  <p:tag name="AS_UNIQUEID" val="1556"/>
</p:tagLst>
</file>

<file path=ppt/tags/tag311.xml><?xml version="1.0" encoding="utf-8"?>
<p:tagLst xmlns:p="http://schemas.openxmlformats.org/presentationml/2006/main">
  <p:tag name="AS_UNIQUEID" val="1557"/>
</p:tagLst>
</file>

<file path=ppt/tags/tag312.xml><?xml version="1.0" encoding="utf-8"?>
<p:tagLst xmlns:p="http://schemas.openxmlformats.org/presentationml/2006/main">
  <p:tag name="AS_UNIQUEID" val="11043"/>
</p:tagLst>
</file>

<file path=ppt/tags/tag313.xml><?xml version="1.0" encoding="utf-8"?>
<p:tagLst xmlns:p="http://schemas.openxmlformats.org/presentationml/2006/main">
  <p:tag name="AS_UNIQUEID" val="1559"/>
</p:tagLst>
</file>

<file path=ppt/tags/tag314.xml><?xml version="1.0" encoding="utf-8"?>
<p:tagLst xmlns:p="http://schemas.openxmlformats.org/presentationml/2006/main">
  <p:tag name="AS_UNIQUEID" val="1560"/>
</p:tagLst>
</file>

<file path=ppt/tags/tag315.xml><?xml version="1.0" encoding="utf-8"?>
<p:tagLst xmlns:p="http://schemas.openxmlformats.org/presentationml/2006/main">
  <p:tag name="AS_UNIQUEID" val="1561"/>
</p:tagLst>
</file>

<file path=ppt/tags/tag316.xml><?xml version="1.0" encoding="utf-8"?>
<p:tagLst xmlns:p="http://schemas.openxmlformats.org/presentationml/2006/main">
  <p:tag name="AS_UNIQUEID" val="1562"/>
</p:tagLst>
</file>

<file path=ppt/tags/tag317.xml><?xml version="1.0" encoding="utf-8"?>
<p:tagLst xmlns:p="http://schemas.openxmlformats.org/presentationml/2006/main">
  <p:tag name="AS_UNIQUEID" val="1563"/>
</p:tagLst>
</file>

<file path=ppt/tags/tag318.xml><?xml version="1.0" encoding="utf-8"?>
<p:tagLst xmlns:p="http://schemas.openxmlformats.org/presentationml/2006/main">
  <p:tag name="AS_UNIQUEID" val="1564"/>
</p:tagLst>
</file>

<file path=ppt/tags/tag319.xml><?xml version="1.0" encoding="utf-8"?>
<p:tagLst xmlns:p="http://schemas.openxmlformats.org/presentationml/2006/main">
  <p:tag name="AS_UNIQUEID" val="1565"/>
</p:tagLst>
</file>

<file path=ppt/tags/tag320.xml><?xml version="1.0" encoding="utf-8"?>
<p:tagLst xmlns:p="http://schemas.openxmlformats.org/presentationml/2006/main">
  <p:tag name="AS_UNIQUEID" val="1566"/>
</p:tagLst>
</file>

<file path=ppt/tags/tag321.xml><?xml version="1.0" encoding="utf-8"?>
<p:tagLst xmlns:p="http://schemas.openxmlformats.org/presentationml/2006/main">
  <p:tag name="AS_UNIQUEID" val="1567"/>
</p:tagLst>
</file>

<file path=ppt/tags/tag322.xml><?xml version="1.0" encoding="utf-8"?>
<p:tagLst xmlns:p="http://schemas.openxmlformats.org/presentationml/2006/main">
  <p:tag name="AS_UNIQUEID" val="1568"/>
</p:tagLst>
</file>

<file path=ppt/tags/tag323.xml><?xml version="1.0" encoding="utf-8"?>
<p:tagLst xmlns:p="http://schemas.openxmlformats.org/presentationml/2006/main">
  <p:tag name="AS_UNIQUEID" val="1569"/>
</p:tagLst>
</file>

<file path=ppt/tags/tag324.xml><?xml version="1.0" encoding="utf-8"?>
<p:tagLst xmlns:p="http://schemas.openxmlformats.org/presentationml/2006/main">
  <p:tag name="AS_UNIQUEID" val="1570"/>
</p:tagLst>
</file>

<file path=ppt/tags/tag325.xml><?xml version="1.0" encoding="utf-8"?>
<p:tagLst xmlns:p="http://schemas.openxmlformats.org/presentationml/2006/main">
  <p:tag name="AS_UNIQUEID" val="1571"/>
</p:tagLst>
</file>

<file path=ppt/tags/tag326.xml><?xml version="1.0" encoding="utf-8"?>
<p:tagLst xmlns:p="http://schemas.openxmlformats.org/presentationml/2006/main">
  <p:tag name="AS_UNIQUEID" val="1572"/>
</p:tagLst>
</file>

<file path=ppt/tags/tag327.xml><?xml version="1.0" encoding="utf-8"?>
<p:tagLst xmlns:p="http://schemas.openxmlformats.org/presentationml/2006/main">
  <p:tag name="AS_UNIQUEID" val="1573"/>
</p:tagLst>
</file>

<file path=ppt/tags/tag328.xml><?xml version="1.0" encoding="utf-8"?>
<p:tagLst xmlns:p="http://schemas.openxmlformats.org/presentationml/2006/main">
  <p:tag name="AS_UNIQUEID" val="1574"/>
</p:tagLst>
</file>

<file path=ppt/tags/tag329.xml><?xml version="1.0" encoding="utf-8"?>
<p:tagLst xmlns:p="http://schemas.openxmlformats.org/presentationml/2006/main">
  <p:tag name="AS_UNIQUEID" val="1575"/>
</p:tagLst>
</file>

<file path=ppt/tags/tag330.xml><?xml version="1.0" encoding="utf-8"?>
<p:tagLst xmlns:p="http://schemas.openxmlformats.org/presentationml/2006/main">
  <p:tag name="AS_UNIQUEID" val="11044"/>
</p:tagLst>
</file>

<file path=ppt/tags/tag331.xml><?xml version="1.0" encoding="utf-8"?>
<p:tagLst xmlns:p="http://schemas.openxmlformats.org/presentationml/2006/main">
  <p:tag name="AS_UNIQUEID" val="1577"/>
</p:tagLst>
</file>

<file path=ppt/tags/tag332.xml><?xml version="1.0" encoding="utf-8"?>
<p:tagLst xmlns:p="http://schemas.openxmlformats.org/presentationml/2006/main">
  <p:tag name="AS_UNIQUEID" val="1578"/>
</p:tagLst>
</file>

<file path=ppt/tags/tag333.xml><?xml version="1.0" encoding="utf-8"?>
<p:tagLst xmlns:p="http://schemas.openxmlformats.org/presentationml/2006/main">
  <p:tag name="AS_UNIQUEID" val="1579"/>
</p:tagLst>
</file>

<file path=ppt/tags/tag334.xml><?xml version="1.0" encoding="utf-8"?>
<p:tagLst xmlns:p="http://schemas.openxmlformats.org/presentationml/2006/main">
  <p:tag name="AS_UNIQUEID" val="1580"/>
</p:tagLst>
</file>

<file path=ppt/tags/tag335.xml><?xml version="1.0" encoding="utf-8"?>
<p:tagLst xmlns:p="http://schemas.openxmlformats.org/presentationml/2006/main">
  <p:tag name="AS_UNIQUEID" val="1581"/>
</p:tagLst>
</file>

<file path=ppt/tags/tag336.xml><?xml version="1.0" encoding="utf-8"?>
<p:tagLst xmlns:p="http://schemas.openxmlformats.org/presentationml/2006/main">
  <p:tag name="AS_UNIQUEID" val="1582"/>
</p:tagLst>
</file>

<file path=ppt/tags/tag337.xml><?xml version="1.0" encoding="utf-8"?>
<p:tagLst xmlns:p="http://schemas.openxmlformats.org/presentationml/2006/main">
  <p:tag name="AS_UNIQUEID" val="1583"/>
</p:tagLst>
</file>

<file path=ppt/tags/tag338.xml><?xml version="1.0" encoding="utf-8"?>
<p:tagLst xmlns:p="http://schemas.openxmlformats.org/presentationml/2006/main">
  <p:tag name="AS_UNIQUEID" val="1584"/>
</p:tagLst>
</file>

<file path=ppt/tags/tag339.xml><?xml version="1.0" encoding="utf-8"?>
<p:tagLst xmlns:p="http://schemas.openxmlformats.org/presentationml/2006/main">
  <p:tag name="AS_UNIQUEID" val="1585"/>
</p:tagLst>
</file>

<file path=ppt/tags/tag340.xml><?xml version="1.0" encoding="utf-8"?>
<p:tagLst xmlns:p="http://schemas.openxmlformats.org/presentationml/2006/main">
  <p:tag name="AS_UNIQUEID" val="1586"/>
</p:tagLst>
</file>

<file path=ppt/tags/tag341.xml><?xml version="1.0" encoding="utf-8"?>
<p:tagLst xmlns:p="http://schemas.openxmlformats.org/presentationml/2006/main">
  <p:tag name="AS_UNIQUEID" val="1587"/>
</p:tagLst>
</file>

<file path=ppt/tags/tag342.xml><?xml version="1.0" encoding="utf-8"?>
<p:tagLst xmlns:p="http://schemas.openxmlformats.org/presentationml/2006/main">
  <p:tag name="AS_UNIQUEID" val="1588"/>
</p:tagLst>
</file>

<file path=ppt/tags/tag343.xml><?xml version="1.0" encoding="utf-8"?>
<p:tagLst xmlns:p="http://schemas.openxmlformats.org/presentationml/2006/main">
  <p:tag name="AS_UNIQUEID" val="1589"/>
</p:tagLst>
</file>

<file path=ppt/tags/tag344.xml><?xml version="1.0" encoding="utf-8"?>
<p:tagLst xmlns:p="http://schemas.openxmlformats.org/presentationml/2006/main">
  <p:tag name="AS_UNIQUEID" val="1590"/>
</p:tagLst>
</file>

<file path=ppt/tags/tag345.xml><?xml version="1.0" encoding="utf-8"?>
<p:tagLst xmlns:p="http://schemas.openxmlformats.org/presentationml/2006/main">
  <p:tag name="AS_UNIQUEID" val="1591"/>
</p:tagLst>
</file>

<file path=ppt/tags/tag346.xml><?xml version="1.0" encoding="utf-8"?>
<p:tagLst xmlns:p="http://schemas.openxmlformats.org/presentationml/2006/main">
  <p:tag name="AS_UNIQUEID" val="1592"/>
</p:tagLst>
</file>

<file path=ppt/tags/tag347.xml><?xml version="1.0" encoding="utf-8"?>
<p:tagLst xmlns:p="http://schemas.openxmlformats.org/presentationml/2006/main">
  <p:tag name="AS_UNIQUEID" val="1593"/>
</p:tagLst>
</file>

<file path=ppt/tags/tag348.xml><?xml version="1.0" encoding="utf-8"?>
<p:tagLst xmlns:p="http://schemas.openxmlformats.org/presentationml/2006/main">
  <p:tag name="AS_UNIQUEID" val="1594"/>
</p:tagLst>
</file>

<file path=ppt/tags/tag349.xml><?xml version="1.0" encoding="utf-8"?>
<p:tagLst xmlns:p="http://schemas.openxmlformats.org/presentationml/2006/main">
  <p:tag name="AS_UNIQUEID" val="1595"/>
</p:tagLst>
</file>

<file path=ppt/tags/tag350.xml><?xml version="1.0" encoding="utf-8"?>
<p:tagLst xmlns:p="http://schemas.openxmlformats.org/presentationml/2006/main">
  <p:tag name="AS_UNIQUEID" val="1596"/>
</p:tagLst>
</file>

<file path=ppt/tags/tag351.xml><?xml version="1.0" encoding="utf-8"?>
<p:tagLst xmlns:p="http://schemas.openxmlformats.org/presentationml/2006/main">
  <p:tag name="AS_UNIQUEID" val="1597"/>
</p:tagLst>
</file>

<file path=ppt/tags/tag352.xml><?xml version="1.0" encoding="utf-8"?>
<p:tagLst xmlns:p="http://schemas.openxmlformats.org/presentationml/2006/main">
  <p:tag name="AS_UNIQUEID" val="11045"/>
</p:tagLst>
</file>

<file path=ppt/tags/tag353.xml><?xml version="1.0" encoding="utf-8"?>
<p:tagLst xmlns:p="http://schemas.openxmlformats.org/presentationml/2006/main">
  <p:tag name="AS_UNIQUEID" val="1599"/>
</p:tagLst>
</file>

<file path=ppt/tags/tag354.xml><?xml version="1.0" encoding="utf-8"?>
<p:tagLst xmlns:p="http://schemas.openxmlformats.org/presentationml/2006/main">
  <p:tag name="AS_UNIQUEID" val="1600"/>
</p:tagLst>
</file>

<file path=ppt/tags/tag355.xml><?xml version="1.0" encoding="utf-8"?>
<p:tagLst xmlns:p="http://schemas.openxmlformats.org/presentationml/2006/main">
  <p:tag name="AS_UNIQUEID" val="1601"/>
</p:tagLst>
</file>

<file path=ppt/tags/tag356.xml><?xml version="1.0" encoding="utf-8"?>
<p:tagLst xmlns:p="http://schemas.openxmlformats.org/presentationml/2006/main">
  <p:tag name="AS_UNIQUEID" val="1602"/>
</p:tagLst>
</file>

<file path=ppt/tags/tag357.xml><?xml version="1.0" encoding="utf-8"?>
<p:tagLst xmlns:p="http://schemas.openxmlformats.org/presentationml/2006/main">
  <p:tag name="AS_UNIQUEID" val="1603"/>
</p:tagLst>
</file>

<file path=ppt/tags/tag358.xml><?xml version="1.0" encoding="utf-8"?>
<p:tagLst xmlns:p="http://schemas.openxmlformats.org/presentationml/2006/main">
  <p:tag name="AS_UNIQUEID" val="1604"/>
</p:tagLst>
</file>

<file path=ppt/tags/tag359.xml><?xml version="1.0" encoding="utf-8"?>
<p:tagLst xmlns:p="http://schemas.openxmlformats.org/presentationml/2006/main">
  <p:tag name="AS_UNIQUEID" val="1605"/>
</p:tagLst>
</file>

<file path=ppt/tags/tag360.xml><?xml version="1.0" encoding="utf-8"?>
<p:tagLst xmlns:p="http://schemas.openxmlformats.org/presentationml/2006/main">
  <p:tag name="AS_UNIQUEID" val="1606"/>
</p:tagLst>
</file>

<file path=ppt/tags/tag361.xml><?xml version="1.0" encoding="utf-8"?>
<p:tagLst xmlns:p="http://schemas.openxmlformats.org/presentationml/2006/main">
  <p:tag name="AS_UNIQUEID" val="1607"/>
</p:tagLst>
</file>

<file path=ppt/tags/tag362.xml><?xml version="1.0" encoding="utf-8"?>
<p:tagLst xmlns:p="http://schemas.openxmlformats.org/presentationml/2006/main">
  <p:tag name="AS_UNIQUEID" val="1608"/>
</p:tagLst>
</file>

<file path=ppt/tags/tag363.xml><?xml version="1.0" encoding="utf-8"?>
<p:tagLst xmlns:p="http://schemas.openxmlformats.org/presentationml/2006/main">
  <p:tag name="AS_UNIQUEID" val="1609"/>
</p:tagLst>
</file>

<file path=ppt/tags/tag364.xml><?xml version="1.0" encoding="utf-8"?>
<p:tagLst xmlns:p="http://schemas.openxmlformats.org/presentationml/2006/main">
  <p:tag name="AS_UNIQUEID" val="1610"/>
</p:tagLst>
</file>

<file path=ppt/tags/tag365.xml><?xml version="1.0" encoding="utf-8"?>
<p:tagLst xmlns:p="http://schemas.openxmlformats.org/presentationml/2006/main">
  <p:tag name="AS_UNIQUEID" val="1611"/>
</p:tagLst>
</file>

<file path=ppt/tags/tag366.xml><?xml version="1.0" encoding="utf-8"?>
<p:tagLst xmlns:p="http://schemas.openxmlformats.org/presentationml/2006/main">
  <p:tag name="AS_UNIQUEID" val="1612"/>
</p:tagLst>
</file>

<file path=ppt/tags/tag367.xml><?xml version="1.0" encoding="utf-8"?>
<p:tagLst xmlns:p="http://schemas.openxmlformats.org/presentationml/2006/main">
  <p:tag name="AS_UNIQUEID" val="1613"/>
</p:tagLst>
</file>

<file path=ppt/tags/tag368.xml><?xml version="1.0" encoding="utf-8"?>
<p:tagLst xmlns:p="http://schemas.openxmlformats.org/presentationml/2006/main">
  <p:tag name="AS_UNIQUEID" val="1614"/>
</p:tagLst>
</file>

<file path=ppt/tags/tag369.xml><?xml version="1.0" encoding="utf-8"?>
<p:tagLst xmlns:p="http://schemas.openxmlformats.org/presentationml/2006/main">
  <p:tag name="AS_UNIQUEID" val="1615"/>
</p:tagLst>
</file>

<file path=ppt/tags/tag370.xml><?xml version="1.0" encoding="utf-8"?>
<p:tagLst xmlns:p="http://schemas.openxmlformats.org/presentationml/2006/main">
  <p:tag name="AS_UNIQUEID" val="1616"/>
</p:tagLst>
</file>

<file path=ppt/tags/tag371.xml><?xml version="1.0" encoding="utf-8"?>
<p:tagLst xmlns:p="http://schemas.openxmlformats.org/presentationml/2006/main">
  <p:tag name="AS_UNIQUEID" val="1617"/>
</p:tagLst>
</file>

<file path=ppt/tags/tag372.xml><?xml version="1.0" encoding="utf-8"?>
<p:tagLst xmlns:p="http://schemas.openxmlformats.org/presentationml/2006/main">
  <p:tag name="AS_UNIQUEID" val="1618"/>
</p:tagLst>
</file>

<file path=ppt/tags/tag373.xml><?xml version="1.0" encoding="utf-8"?>
<p:tagLst xmlns:p="http://schemas.openxmlformats.org/presentationml/2006/main">
  <p:tag name="AS_UNIQUEID" val="1619"/>
</p:tagLst>
</file>

<file path=ppt/tags/tag374.xml><?xml version="1.0" encoding="utf-8"?>
<p:tagLst xmlns:p="http://schemas.openxmlformats.org/presentationml/2006/main">
  <p:tag name="AS_UNIQUEID" val="11046"/>
</p:tagLst>
</file>

<file path=ppt/tags/tag375.xml><?xml version="1.0" encoding="utf-8"?>
<p:tagLst xmlns:p="http://schemas.openxmlformats.org/presentationml/2006/main">
  <p:tag name="AS_UNIQUEID" val="1621"/>
</p:tagLst>
</file>

<file path=ppt/tags/tag376.xml><?xml version="1.0" encoding="utf-8"?>
<p:tagLst xmlns:p="http://schemas.openxmlformats.org/presentationml/2006/main">
  <p:tag name="AS_UNIQUEID" val="1622"/>
</p:tagLst>
</file>

<file path=ppt/tags/tag377.xml><?xml version="1.0" encoding="utf-8"?>
<p:tagLst xmlns:p="http://schemas.openxmlformats.org/presentationml/2006/main">
  <p:tag name="AS_UNIQUEID" val="1623"/>
</p:tagLst>
</file>

<file path=ppt/tags/tag378.xml><?xml version="1.0" encoding="utf-8"?>
<p:tagLst xmlns:p="http://schemas.openxmlformats.org/presentationml/2006/main">
  <p:tag name="AS_UNIQUEID" val="1624"/>
</p:tagLst>
</file>

<file path=ppt/tags/tag379.xml><?xml version="1.0" encoding="utf-8"?>
<p:tagLst xmlns:p="http://schemas.openxmlformats.org/presentationml/2006/main">
  <p:tag name="AS_UNIQUEID" val="1625"/>
</p:tagLst>
</file>

<file path=ppt/tags/tag380.xml><?xml version="1.0" encoding="utf-8"?>
<p:tagLst xmlns:p="http://schemas.openxmlformats.org/presentationml/2006/main">
  <p:tag name="AS_UNIQUEID" val="1626"/>
</p:tagLst>
</file>

<file path=ppt/tags/tag381.xml><?xml version="1.0" encoding="utf-8"?>
<p:tagLst xmlns:p="http://schemas.openxmlformats.org/presentationml/2006/main">
  <p:tag name="AS_UNIQUEID" val="1627"/>
</p:tagLst>
</file>

<file path=ppt/tags/tag382.xml><?xml version="1.0" encoding="utf-8"?>
<p:tagLst xmlns:p="http://schemas.openxmlformats.org/presentationml/2006/main">
  <p:tag name="AS_UNIQUEID" val="1628"/>
</p:tagLst>
</file>

<file path=ppt/tags/tag383.xml><?xml version="1.0" encoding="utf-8"?>
<p:tagLst xmlns:p="http://schemas.openxmlformats.org/presentationml/2006/main">
  <p:tag name="AS_UNIQUEID" val="1629"/>
</p:tagLst>
</file>

<file path=ppt/tags/tag384.xml><?xml version="1.0" encoding="utf-8"?>
<p:tagLst xmlns:p="http://schemas.openxmlformats.org/presentationml/2006/main">
  <p:tag name="AS_UNIQUEID" val="1630"/>
</p:tagLst>
</file>

<file path=ppt/tags/tag385.xml><?xml version="1.0" encoding="utf-8"?>
<p:tagLst xmlns:p="http://schemas.openxmlformats.org/presentationml/2006/main">
  <p:tag name="AS_UNIQUEID" val="1631"/>
</p:tagLst>
</file>

<file path=ppt/tags/tag386.xml><?xml version="1.0" encoding="utf-8"?>
<p:tagLst xmlns:p="http://schemas.openxmlformats.org/presentationml/2006/main">
  <p:tag name="AS_UNIQUEID" val="1632"/>
</p:tagLst>
</file>

<file path=ppt/tags/tag387.xml><?xml version="1.0" encoding="utf-8"?>
<p:tagLst xmlns:p="http://schemas.openxmlformats.org/presentationml/2006/main">
  <p:tag name="AS_UNIQUEID" val="1633"/>
</p:tagLst>
</file>

<file path=ppt/tags/tag388.xml><?xml version="1.0" encoding="utf-8"?>
<p:tagLst xmlns:p="http://schemas.openxmlformats.org/presentationml/2006/main">
  <p:tag name="AS_UNIQUEID" val="1634"/>
</p:tagLst>
</file>

<file path=ppt/tags/tag389.xml><?xml version="1.0" encoding="utf-8"?>
<p:tagLst xmlns:p="http://schemas.openxmlformats.org/presentationml/2006/main">
  <p:tag name="AS_UNIQUEID" val="1635"/>
</p:tagLst>
</file>

<file path=ppt/tags/tag390.xml><?xml version="1.0" encoding="utf-8"?>
<p:tagLst xmlns:p="http://schemas.openxmlformats.org/presentationml/2006/main">
  <p:tag name="AS_UNIQUEID" val="1636"/>
</p:tagLst>
</file>

<file path=ppt/tags/tag391.xml><?xml version="1.0" encoding="utf-8"?>
<p:tagLst xmlns:p="http://schemas.openxmlformats.org/presentationml/2006/main">
  <p:tag name="AS_UNIQUEID" val="1637"/>
</p:tagLst>
</file>

<file path=ppt/tags/tag392.xml><?xml version="1.0" encoding="utf-8"?>
<p:tagLst xmlns:p="http://schemas.openxmlformats.org/presentationml/2006/main">
  <p:tag name="AS_UNIQUEID" val="11047"/>
</p:tagLst>
</file>

<file path=ppt/tags/tag393.xml><?xml version="1.0" encoding="utf-8"?>
<p:tagLst xmlns:p="http://schemas.openxmlformats.org/presentationml/2006/main">
  <p:tag name="AS_UNIQUEID" val="1639"/>
</p:tagLst>
</file>

<file path=ppt/tags/tag394.xml><?xml version="1.0" encoding="utf-8"?>
<p:tagLst xmlns:p="http://schemas.openxmlformats.org/presentationml/2006/main">
  <p:tag name="AS_UNIQUEID" val="11048"/>
</p:tagLst>
</file>

<file path=ppt/tags/tag395.xml><?xml version="1.0" encoding="utf-8"?>
<p:tagLst xmlns:p="http://schemas.openxmlformats.org/presentationml/2006/main">
  <p:tag name="AS_UNIQUEID" val="1641"/>
</p:tagLst>
</file>

<file path=ppt/tags/tag396.xml><?xml version="1.0" encoding="utf-8"?>
<p:tagLst xmlns:p="http://schemas.openxmlformats.org/presentationml/2006/main">
  <p:tag name="AS_UNIQUEID" val="11049"/>
</p:tagLst>
</file>

<file path=ppt/tags/tag397.xml><?xml version="1.0" encoding="utf-8"?>
<p:tagLst xmlns:p="http://schemas.openxmlformats.org/presentationml/2006/main">
  <p:tag name="AS_UNIQUEID" val="1643"/>
</p:tagLst>
</file>

<file path=ppt/tags/tag398.xml><?xml version="1.0" encoding="utf-8"?>
<p:tagLst xmlns:p="http://schemas.openxmlformats.org/presentationml/2006/main">
  <p:tag name="AS_UNIQUEID" val="11050"/>
</p:tagLst>
</file>

<file path=ppt/tags/tag399.xml><?xml version="1.0" encoding="utf-8"?>
<p:tagLst xmlns:p="http://schemas.openxmlformats.org/presentationml/2006/main">
  <p:tag name="AS_UNIQUEID" val="11051"/>
</p:tagLst>
</file>

<file path=ppt/tags/tag400.xml><?xml version="1.0" encoding="utf-8"?>
<p:tagLst xmlns:p="http://schemas.openxmlformats.org/presentationml/2006/main">
  <p:tag name="AS_UNIQUEID" val="11052"/>
</p:tagLst>
</file>

<file path=ppt/tags/tag401.xml><?xml version="1.0" encoding="utf-8"?>
<p:tagLst xmlns:p="http://schemas.openxmlformats.org/presentationml/2006/main">
  <p:tag name="AS_UNIQUEID" val="11053"/>
</p:tagLst>
</file>

<file path=ppt/tags/tag402.xml><?xml version="1.0" encoding="utf-8"?>
<p:tagLst xmlns:p="http://schemas.openxmlformats.org/presentationml/2006/main">
  <p:tag name="AS_UNIQUEID" val="11054"/>
</p:tagLst>
</file>

<file path=ppt/tags/tag403.xml><?xml version="1.0" encoding="utf-8"?>
<p:tagLst xmlns:p="http://schemas.openxmlformats.org/presentationml/2006/main">
  <p:tag name="AS_UNIQUEID" val="11055"/>
</p:tagLst>
</file>

<file path=ppt/tags/tag404.xml><?xml version="1.0" encoding="utf-8"?>
<p:tagLst xmlns:p="http://schemas.openxmlformats.org/presentationml/2006/main">
  <p:tag name="AS_UNIQUEID" val="1695"/>
</p:tagLst>
</file>

<file path=ppt/tags/tag405.xml><?xml version="1.0" encoding="utf-8"?>
<p:tagLst xmlns:p="http://schemas.openxmlformats.org/presentationml/2006/main">
  <p:tag name="AS_UNIQUEID" val="1696"/>
</p:tagLst>
</file>

<file path=ppt/tags/tag406.xml><?xml version="1.0" encoding="utf-8"?>
<p:tagLst xmlns:p="http://schemas.openxmlformats.org/presentationml/2006/main">
  <p:tag name="AS_UNIQUEID" val="1697"/>
</p:tagLst>
</file>

<file path=ppt/tags/tag407.xml><?xml version="1.0" encoding="utf-8"?>
<p:tagLst xmlns:p="http://schemas.openxmlformats.org/presentationml/2006/main">
  <p:tag name="AS_UNIQUEID" val="11056"/>
</p:tagLst>
</file>

<file path=ppt/tags/tag408.xml><?xml version="1.0" encoding="utf-8"?>
<p:tagLst xmlns:p="http://schemas.openxmlformats.org/presentationml/2006/main">
  <p:tag name="AS_UNIQUEID" val="11057"/>
</p:tagLst>
</file>

<file path=ppt/tags/tag409.xml><?xml version="1.0" encoding="utf-8"?>
<p:tagLst xmlns:p="http://schemas.openxmlformats.org/presentationml/2006/main">
  <p:tag name="AS_UNIQUEID" val="11058"/>
</p:tagLst>
</file>

<file path=ppt/tags/tag410.xml><?xml version="1.0" encoding="utf-8"?>
<p:tagLst xmlns:p="http://schemas.openxmlformats.org/presentationml/2006/main">
  <p:tag name="AS_UNIQUEID" val="11059"/>
</p:tagLst>
</file>

<file path=ppt/tags/tag411.xml><?xml version="1.0" encoding="utf-8"?>
<p:tagLst xmlns:p="http://schemas.openxmlformats.org/presentationml/2006/main">
  <p:tag name="AS_UNIQUEID" val="1695"/>
</p:tagLst>
</file>

<file path=ppt/tags/tag412.xml><?xml version="1.0" encoding="utf-8"?>
<p:tagLst xmlns:p="http://schemas.openxmlformats.org/presentationml/2006/main">
  <p:tag name="AS_UNIQUEID" val="1696"/>
</p:tagLst>
</file>

<file path=ppt/tags/tag413.xml><?xml version="1.0" encoding="utf-8"?>
<p:tagLst xmlns:p="http://schemas.openxmlformats.org/presentationml/2006/main">
  <p:tag name="AS_UNIQUEID" val="1697"/>
</p:tagLst>
</file>

<file path=ppt/tags/tag414.xml><?xml version="1.0" encoding="utf-8"?>
<p:tagLst xmlns:p="http://schemas.openxmlformats.org/presentationml/2006/main">
  <p:tag name="AS_UNIQUEID" val="11060"/>
</p:tagLst>
</file>

<file path=ppt/tags/tag415.xml><?xml version="1.0" encoding="utf-8"?>
<p:tagLst xmlns:p="http://schemas.openxmlformats.org/presentationml/2006/main">
  <p:tag name="AS_UNIQUEID" val="11061"/>
</p:tagLst>
</file>

<file path=ppt/tags/tag416.xml><?xml version="1.0" encoding="utf-8"?>
<p:tagLst xmlns:p="http://schemas.openxmlformats.org/presentationml/2006/main">
  <p:tag name="AS_UNIQUEID" val="11062"/>
</p:tagLst>
</file>

<file path=ppt/tags/tag417.xml><?xml version="1.0" encoding="utf-8"?>
<p:tagLst xmlns:p="http://schemas.openxmlformats.org/presentationml/2006/main">
  <p:tag name="AS_UNIQUEID" val="11063"/>
</p:tagLst>
</file>

<file path=ppt/tags/tag418.xml><?xml version="1.0" encoding="utf-8"?>
<p:tagLst xmlns:p="http://schemas.openxmlformats.org/presentationml/2006/main">
  <p:tag name="AS_UNIQUEID" val="11064"/>
</p:tagLst>
</file>

<file path=ppt/tags/tag419.xml><?xml version="1.0" encoding="utf-8"?>
<p:tagLst xmlns:p="http://schemas.openxmlformats.org/presentationml/2006/main">
  <p:tag name="AS_UNIQUEID" val="11065"/>
</p:tagLst>
</file>

<file path=ppt/tags/tag420.xml><?xml version="1.0" encoding="utf-8"?>
<p:tagLst xmlns:p="http://schemas.openxmlformats.org/presentationml/2006/main">
  <p:tag name="AS_UNIQUEID" val="1646"/>
</p:tagLst>
</file>

<file path=ppt/tags/tag421.xml><?xml version="1.0" encoding="utf-8"?>
<p:tagLst xmlns:p="http://schemas.openxmlformats.org/presentationml/2006/main">
  <p:tag name="AS_UNIQUEID" val="11066"/>
</p:tagLst>
</file>

<file path=ppt/tags/tag422.xml><?xml version="1.0" encoding="utf-8"?>
<p:tagLst xmlns:p="http://schemas.openxmlformats.org/presentationml/2006/main">
  <p:tag name="AS_UNIQUEID" val="11067"/>
</p:tagLst>
</file>

<file path=ppt/tags/tag423.xml><?xml version="1.0" encoding="utf-8"?>
<p:tagLst xmlns:p="http://schemas.openxmlformats.org/presentationml/2006/main">
  <p:tag name="AS_UNIQUEID" val="1496"/>
</p:tagLst>
</file>

<file path=ppt/tags/tag424.xml><?xml version="1.0" encoding="utf-8"?>
<p:tagLst xmlns:p="http://schemas.openxmlformats.org/presentationml/2006/main">
  <p:tag name="AS_UNIQUEID" val="11068"/>
</p:tagLst>
</file>

<file path=ppt/tags/tag425.xml><?xml version="1.0" encoding="utf-8"?>
<p:tagLst xmlns:p="http://schemas.openxmlformats.org/presentationml/2006/main">
  <p:tag name="AS_UNIQUEID" val="1498"/>
</p:tagLst>
</file>

<file path=ppt/tags/tag426.xml><?xml version="1.0" encoding="utf-8"?>
<p:tagLst xmlns:p="http://schemas.openxmlformats.org/presentationml/2006/main">
  <p:tag name="AS_UNIQUEID" val="11069"/>
</p:tagLst>
</file>

<file path=ppt/tags/tag427.xml><?xml version="1.0" encoding="utf-8"?>
<p:tagLst xmlns:p="http://schemas.openxmlformats.org/presentationml/2006/main">
  <p:tag name="AS_UNIQUEID" val="1500"/>
</p:tagLst>
</file>

<file path=ppt/tags/tag428.xml><?xml version="1.0" encoding="utf-8"?>
<p:tagLst xmlns:p="http://schemas.openxmlformats.org/presentationml/2006/main">
  <p:tag name="AS_UNIQUEID" val="1501"/>
</p:tagLst>
</file>

<file path=ppt/tags/tag429.xml><?xml version="1.0" encoding="utf-8"?>
<p:tagLst xmlns:p="http://schemas.openxmlformats.org/presentationml/2006/main">
  <p:tag name="AS_UNIQUEID" val="1502"/>
</p:tagLst>
</file>

<file path=ppt/tags/tag430.xml><?xml version="1.0" encoding="utf-8"?>
<p:tagLst xmlns:p="http://schemas.openxmlformats.org/presentationml/2006/main">
  <p:tag name="AS_UNIQUEID" val="1503"/>
</p:tagLst>
</file>

<file path=ppt/tags/tag431.xml><?xml version="1.0" encoding="utf-8"?>
<p:tagLst xmlns:p="http://schemas.openxmlformats.org/presentationml/2006/main">
  <p:tag name="AS_UNIQUEID" val="1504"/>
</p:tagLst>
</file>

<file path=ppt/tags/tag432.xml><?xml version="1.0" encoding="utf-8"?>
<p:tagLst xmlns:p="http://schemas.openxmlformats.org/presentationml/2006/main">
  <p:tag name="AS_UNIQUEID" val="1505"/>
</p:tagLst>
</file>

<file path=ppt/tags/tag433.xml><?xml version="1.0" encoding="utf-8"?>
<p:tagLst xmlns:p="http://schemas.openxmlformats.org/presentationml/2006/main">
  <p:tag name="AS_UNIQUEID" val="1506"/>
</p:tagLst>
</file>

<file path=ppt/tags/tag434.xml><?xml version="1.0" encoding="utf-8"?>
<p:tagLst xmlns:p="http://schemas.openxmlformats.org/presentationml/2006/main">
  <p:tag name="AS_UNIQUEID" val="1507"/>
</p:tagLst>
</file>

<file path=ppt/tags/tag435.xml><?xml version="1.0" encoding="utf-8"?>
<p:tagLst xmlns:p="http://schemas.openxmlformats.org/presentationml/2006/main">
  <p:tag name="AS_UNIQUEID" val="1508"/>
</p:tagLst>
</file>

<file path=ppt/tags/tag436.xml><?xml version="1.0" encoding="utf-8"?>
<p:tagLst xmlns:p="http://schemas.openxmlformats.org/presentationml/2006/main">
  <p:tag name="AS_UNIQUEID" val="1509"/>
</p:tagLst>
</file>

<file path=ppt/tags/tag437.xml><?xml version="1.0" encoding="utf-8"?>
<p:tagLst xmlns:p="http://schemas.openxmlformats.org/presentationml/2006/main">
  <p:tag name="AS_UNIQUEID" val="1510"/>
</p:tagLst>
</file>

<file path=ppt/tags/tag438.xml><?xml version="1.0" encoding="utf-8"?>
<p:tagLst xmlns:p="http://schemas.openxmlformats.org/presentationml/2006/main">
  <p:tag name="AS_UNIQUEID" val="1511"/>
</p:tagLst>
</file>

<file path=ppt/tags/tag439.xml><?xml version="1.0" encoding="utf-8"?>
<p:tagLst xmlns:p="http://schemas.openxmlformats.org/presentationml/2006/main">
  <p:tag name="AS_UNIQUEID" val="1512"/>
</p:tagLst>
</file>

<file path=ppt/tags/tag440.xml><?xml version="1.0" encoding="utf-8"?>
<p:tagLst xmlns:p="http://schemas.openxmlformats.org/presentationml/2006/main">
  <p:tag name="AS_UNIQUEID" val="1513"/>
</p:tagLst>
</file>

<file path=ppt/tags/tag441.xml><?xml version="1.0" encoding="utf-8"?>
<p:tagLst xmlns:p="http://schemas.openxmlformats.org/presentationml/2006/main">
  <p:tag name="AS_UNIQUEID" val="1514"/>
</p:tagLst>
</file>

<file path=ppt/tags/tag442.xml><?xml version="1.0" encoding="utf-8"?>
<p:tagLst xmlns:p="http://schemas.openxmlformats.org/presentationml/2006/main">
  <p:tag name="AS_UNIQUEID" val="1515"/>
</p:tagLst>
</file>

<file path=ppt/tags/tag443.xml><?xml version="1.0" encoding="utf-8"?>
<p:tagLst xmlns:p="http://schemas.openxmlformats.org/presentationml/2006/main">
  <p:tag name="AS_UNIQUEID" val="1516"/>
</p:tagLst>
</file>

<file path=ppt/tags/tag444.xml><?xml version="1.0" encoding="utf-8"?>
<p:tagLst xmlns:p="http://schemas.openxmlformats.org/presentationml/2006/main">
  <p:tag name="AS_UNIQUEID" val="1517"/>
</p:tagLst>
</file>

<file path=ppt/tags/tag445.xml><?xml version="1.0" encoding="utf-8"?>
<p:tagLst xmlns:p="http://schemas.openxmlformats.org/presentationml/2006/main">
  <p:tag name="AS_UNIQUEID" val="1518"/>
</p:tagLst>
</file>

<file path=ppt/tags/tag446.xml><?xml version="1.0" encoding="utf-8"?>
<p:tagLst xmlns:p="http://schemas.openxmlformats.org/presentationml/2006/main">
  <p:tag name="AS_UNIQUEID" val="1519"/>
</p:tagLst>
</file>

<file path=ppt/tags/tag447.xml><?xml version="1.0" encoding="utf-8"?>
<p:tagLst xmlns:p="http://schemas.openxmlformats.org/presentationml/2006/main">
  <p:tag name="AS_UNIQUEID" val="1520"/>
</p:tagLst>
</file>

<file path=ppt/tags/tag448.xml><?xml version="1.0" encoding="utf-8"?>
<p:tagLst xmlns:p="http://schemas.openxmlformats.org/presentationml/2006/main">
  <p:tag name="AS_UNIQUEID" val="11070"/>
</p:tagLst>
</file>

<file path=ppt/tags/tag449.xml><?xml version="1.0" encoding="utf-8"?>
<p:tagLst xmlns:p="http://schemas.openxmlformats.org/presentationml/2006/main">
  <p:tag name="AS_UNIQUEID" val="1522"/>
</p:tagLst>
</file>

<file path=ppt/tags/tag450.xml><?xml version="1.0" encoding="utf-8"?>
<p:tagLst xmlns:p="http://schemas.openxmlformats.org/presentationml/2006/main">
  <p:tag name="AS_UNIQUEID" val="1523"/>
</p:tagLst>
</file>

<file path=ppt/tags/tag451.xml><?xml version="1.0" encoding="utf-8"?>
<p:tagLst xmlns:p="http://schemas.openxmlformats.org/presentationml/2006/main">
  <p:tag name="AS_UNIQUEID" val="1524"/>
</p:tagLst>
</file>

<file path=ppt/tags/tag452.xml><?xml version="1.0" encoding="utf-8"?>
<p:tagLst xmlns:p="http://schemas.openxmlformats.org/presentationml/2006/main">
  <p:tag name="AS_UNIQUEID" val="1525"/>
</p:tagLst>
</file>

<file path=ppt/tags/tag453.xml><?xml version="1.0" encoding="utf-8"?>
<p:tagLst xmlns:p="http://schemas.openxmlformats.org/presentationml/2006/main">
  <p:tag name="AS_UNIQUEID" val="1526"/>
</p:tagLst>
</file>

<file path=ppt/tags/tag454.xml><?xml version="1.0" encoding="utf-8"?>
<p:tagLst xmlns:p="http://schemas.openxmlformats.org/presentationml/2006/main">
  <p:tag name="AS_UNIQUEID" val="1527"/>
</p:tagLst>
</file>

<file path=ppt/tags/tag455.xml><?xml version="1.0" encoding="utf-8"?>
<p:tagLst xmlns:p="http://schemas.openxmlformats.org/presentationml/2006/main">
  <p:tag name="AS_UNIQUEID" val="1528"/>
</p:tagLst>
</file>

<file path=ppt/tags/tag456.xml><?xml version="1.0" encoding="utf-8"?>
<p:tagLst xmlns:p="http://schemas.openxmlformats.org/presentationml/2006/main">
  <p:tag name="AS_UNIQUEID" val="1529"/>
</p:tagLst>
</file>

<file path=ppt/tags/tag457.xml><?xml version="1.0" encoding="utf-8"?>
<p:tagLst xmlns:p="http://schemas.openxmlformats.org/presentationml/2006/main">
  <p:tag name="AS_UNIQUEID" val="1530"/>
</p:tagLst>
</file>

<file path=ppt/tags/tag458.xml><?xml version="1.0" encoding="utf-8"?>
<p:tagLst xmlns:p="http://schemas.openxmlformats.org/presentationml/2006/main">
  <p:tag name="AS_UNIQUEID" val="1531"/>
</p:tagLst>
</file>

<file path=ppt/tags/tag459.xml><?xml version="1.0" encoding="utf-8"?>
<p:tagLst xmlns:p="http://schemas.openxmlformats.org/presentationml/2006/main">
  <p:tag name="AS_UNIQUEID" val="1532"/>
</p:tagLst>
</file>

<file path=ppt/tags/tag460.xml><?xml version="1.0" encoding="utf-8"?>
<p:tagLst xmlns:p="http://schemas.openxmlformats.org/presentationml/2006/main">
  <p:tag name="AS_UNIQUEID" val="1533"/>
</p:tagLst>
</file>

<file path=ppt/tags/tag461.xml><?xml version="1.0" encoding="utf-8"?>
<p:tagLst xmlns:p="http://schemas.openxmlformats.org/presentationml/2006/main">
  <p:tag name="AS_UNIQUEID" val="1534"/>
</p:tagLst>
</file>

<file path=ppt/tags/tag462.xml><?xml version="1.0" encoding="utf-8"?>
<p:tagLst xmlns:p="http://schemas.openxmlformats.org/presentationml/2006/main">
  <p:tag name="AS_UNIQUEID" val="1535"/>
</p:tagLst>
</file>

<file path=ppt/tags/tag463.xml><?xml version="1.0" encoding="utf-8"?>
<p:tagLst xmlns:p="http://schemas.openxmlformats.org/presentationml/2006/main">
  <p:tag name="AS_UNIQUEID" val="1536"/>
</p:tagLst>
</file>

<file path=ppt/tags/tag464.xml><?xml version="1.0" encoding="utf-8"?>
<p:tagLst xmlns:p="http://schemas.openxmlformats.org/presentationml/2006/main">
  <p:tag name="AS_UNIQUEID" val="1537"/>
</p:tagLst>
</file>

<file path=ppt/tags/tag465.xml><?xml version="1.0" encoding="utf-8"?>
<p:tagLst xmlns:p="http://schemas.openxmlformats.org/presentationml/2006/main">
  <p:tag name="AS_UNIQUEID" val="1538"/>
</p:tagLst>
</file>

<file path=ppt/tags/tag466.xml><?xml version="1.0" encoding="utf-8"?>
<p:tagLst xmlns:p="http://schemas.openxmlformats.org/presentationml/2006/main">
  <p:tag name="AS_UNIQUEID" val="11071"/>
</p:tagLst>
</file>

<file path=ppt/tags/tag467.xml><?xml version="1.0" encoding="utf-8"?>
<p:tagLst xmlns:p="http://schemas.openxmlformats.org/presentationml/2006/main">
  <p:tag name="AS_UNIQUEID" val="1540"/>
</p:tagLst>
</file>

<file path=ppt/tags/tag468.xml><?xml version="1.0" encoding="utf-8"?>
<p:tagLst xmlns:p="http://schemas.openxmlformats.org/presentationml/2006/main">
  <p:tag name="AS_UNIQUEID" val="1541"/>
</p:tagLst>
</file>

<file path=ppt/tags/tag469.xml><?xml version="1.0" encoding="utf-8"?>
<p:tagLst xmlns:p="http://schemas.openxmlformats.org/presentationml/2006/main">
  <p:tag name="AS_UNIQUEID" val="1542"/>
</p:tagLst>
</file>

<file path=ppt/tags/tag470.xml><?xml version="1.0" encoding="utf-8"?>
<p:tagLst xmlns:p="http://schemas.openxmlformats.org/presentationml/2006/main">
  <p:tag name="AS_UNIQUEID" val="1543"/>
</p:tagLst>
</file>

<file path=ppt/tags/tag471.xml><?xml version="1.0" encoding="utf-8"?>
<p:tagLst xmlns:p="http://schemas.openxmlformats.org/presentationml/2006/main">
  <p:tag name="AS_UNIQUEID" val="1544"/>
</p:tagLst>
</file>

<file path=ppt/tags/tag472.xml><?xml version="1.0" encoding="utf-8"?>
<p:tagLst xmlns:p="http://schemas.openxmlformats.org/presentationml/2006/main">
  <p:tag name="AS_UNIQUEID" val="1545"/>
</p:tagLst>
</file>

<file path=ppt/tags/tag473.xml><?xml version="1.0" encoding="utf-8"?>
<p:tagLst xmlns:p="http://schemas.openxmlformats.org/presentationml/2006/main">
  <p:tag name="AS_UNIQUEID" val="1546"/>
</p:tagLst>
</file>

<file path=ppt/tags/tag474.xml><?xml version="1.0" encoding="utf-8"?>
<p:tagLst xmlns:p="http://schemas.openxmlformats.org/presentationml/2006/main">
  <p:tag name="AS_UNIQUEID" val="1547"/>
</p:tagLst>
</file>

<file path=ppt/tags/tag475.xml><?xml version="1.0" encoding="utf-8"?>
<p:tagLst xmlns:p="http://schemas.openxmlformats.org/presentationml/2006/main">
  <p:tag name="AS_UNIQUEID" val="1548"/>
</p:tagLst>
</file>

<file path=ppt/tags/tag476.xml><?xml version="1.0" encoding="utf-8"?>
<p:tagLst xmlns:p="http://schemas.openxmlformats.org/presentationml/2006/main">
  <p:tag name="AS_UNIQUEID" val="1549"/>
</p:tagLst>
</file>

<file path=ppt/tags/tag477.xml><?xml version="1.0" encoding="utf-8"?>
<p:tagLst xmlns:p="http://schemas.openxmlformats.org/presentationml/2006/main">
  <p:tag name="AS_UNIQUEID" val="1550"/>
</p:tagLst>
</file>

<file path=ppt/tags/tag478.xml><?xml version="1.0" encoding="utf-8"?>
<p:tagLst xmlns:p="http://schemas.openxmlformats.org/presentationml/2006/main">
  <p:tag name="AS_UNIQUEID" val="1551"/>
</p:tagLst>
</file>

<file path=ppt/tags/tag479.xml><?xml version="1.0" encoding="utf-8"?>
<p:tagLst xmlns:p="http://schemas.openxmlformats.org/presentationml/2006/main">
  <p:tag name="AS_UNIQUEID" val="1552"/>
</p:tagLst>
</file>

<file path=ppt/tags/tag480.xml><?xml version="1.0" encoding="utf-8"?>
<p:tagLst xmlns:p="http://schemas.openxmlformats.org/presentationml/2006/main">
  <p:tag name="AS_UNIQUEID" val="1553"/>
</p:tagLst>
</file>

<file path=ppt/tags/tag481.xml><?xml version="1.0" encoding="utf-8"?>
<p:tagLst xmlns:p="http://schemas.openxmlformats.org/presentationml/2006/main">
  <p:tag name="AS_UNIQUEID" val="1554"/>
</p:tagLst>
</file>

<file path=ppt/tags/tag482.xml><?xml version="1.0" encoding="utf-8"?>
<p:tagLst xmlns:p="http://schemas.openxmlformats.org/presentationml/2006/main">
  <p:tag name="AS_UNIQUEID" val="1555"/>
</p:tagLst>
</file>

<file path=ppt/tags/tag483.xml><?xml version="1.0" encoding="utf-8"?>
<p:tagLst xmlns:p="http://schemas.openxmlformats.org/presentationml/2006/main">
  <p:tag name="AS_UNIQUEID" val="1556"/>
</p:tagLst>
</file>

<file path=ppt/tags/tag484.xml><?xml version="1.0" encoding="utf-8"?>
<p:tagLst xmlns:p="http://schemas.openxmlformats.org/presentationml/2006/main">
  <p:tag name="AS_UNIQUEID" val="1557"/>
</p:tagLst>
</file>

<file path=ppt/tags/tag485.xml><?xml version="1.0" encoding="utf-8"?>
<p:tagLst xmlns:p="http://schemas.openxmlformats.org/presentationml/2006/main">
  <p:tag name="AS_UNIQUEID" val="11072"/>
</p:tagLst>
</file>

<file path=ppt/tags/tag486.xml><?xml version="1.0" encoding="utf-8"?>
<p:tagLst xmlns:p="http://schemas.openxmlformats.org/presentationml/2006/main">
  <p:tag name="AS_UNIQUEID" val="1559"/>
</p:tagLst>
</file>

<file path=ppt/tags/tag487.xml><?xml version="1.0" encoding="utf-8"?>
<p:tagLst xmlns:p="http://schemas.openxmlformats.org/presentationml/2006/main">
  <p:tag name="AS_UNIQUEID" val="1560"/>
</p:tagLst>
</file>

<file path=ppt/tags/tag488.xml><?xml version="1.0" encoding="utf-8"?>
<p:tagLst xmlns:p="http://schemas.openxmlformats.org/presentationml/2006/main">
  <p:tag name="AS_UNIQUEID" val="1561"/>
</p:tagLst>
</file>

<file path=ppt/tags/tag489.xml><?xml version="1.0" encoding="utf-8"?>
<p:tagLst xmlns:p="http://schemas.openxmlformats.org/presentationml/2006/main">
  <p:tag name="AS_UNIQUEID" val="1562"/>
</p:tagLst>
</file>

<file path=ppt/tags/tag490.xml><?xml version="1.0" encoding="utf-8"?>
<p:tagLst xmlns:p="http://schemas.openxmlformats.org/presentationml/2006/main">
  <p:tag name="AS_UNIQUEID" val="1563"/>
</p:tagLst>
</file>

<file path=ppt/tags/tag491.xml><?xml version="1.0" encoding="utf-8"?>
<p:tagLst xmlns:p="http://schemas.openxmlformats.org/presentationml/2006/main">
  <p:tag name="AS_UNIQUEID" val="1564"/>
</p:tagLst>
</file>

<file path=ppt/tags/tag492.xml><?xml version="1.0" encoding="utf-8"?>
<p:tagLst xmlns:p="http://schemas.openxmlformats.org/presentationml/2006/main">
  <p:tag name="AS_UNIQUEID" val="1565"/>
</p:tagLst>
</file>

<file path=ppt/tags/tag493.xml><?xml version="1.0" encoding="utf-8"?>
<p:tagLst xmlns:p="http://schemas.openxmlformats.org/presentationml/2006/main">
  <p:tag name="AS_UNIQUEID" val="1566"/>
</p:tagLst>
</file>

<file path=ppt/tags/tag494.xml><?xml version="1.0" encoding="utf-8"?>
<p:tagLst xmlns:p="http://schemas.openxmlformats.org/presentationml/2006/main">
  <p:tag name="AS_UNIQUEID" val="1567"/>
</p:tagLst>
</file>

<file path=ppt/tags/tag495.xml><?xml version="1.0" encoding="utf-8"?>
<p:tagLst xmlns:p="http://schemas.openxmlformats.org/presentationml/2006/main">
  <p:tag name="AS_UNIQUEID" val="1568"/>
</p:tagLst>
</file>

<file path=ppt/tags/tag496.xml><?xml version="1.0" encoding="utf-8"?>
<p:tagLst xmlns:p="http://schemas.openxmlformats.org/presentationml/2006/main">
  <p:tag name="AS_UNIQUEID" val="1569"/>
</p:tagLst>
</file>

<file path=ppt/tags/tag497.xml><?xml version="1.0" encoding="utf-8"?>
<p:tagLst xmlns:p="http://schemas.openxmlformats.org/presentationml/2006/main">
  <p:tag name="AS_UNIQUEID" val="1570"/>
</p:tagLst>
</file>

<file path=ppt/tags/tag498.xml><?xml version="1.0" encoding="utf-8"?>
<p:tagLst xmlns:p="http://schemas.openxmlformats.org/presentationml/2006/main">
  <p:tag name="AS_UNIQUEID" val="1571"/>
</p:tagLst>
</file>

<file path=ppt/tags/tag499.xml><?xml version="1.0" encoding="utf-8"?>
<p:tagLst xmlns:p="http://schemas.openxmlformats.org/presentationml/2006/main">
  <p:tag name="AS_UNIQUEID" val="1572"/>
</p:tagLst>
</file>

<file path=ppt/tags/tag500.xml><?xml version="1.0" encoding="utf-8"?>
<p:tagLst xmlns:p="http://schemas.openxmlformats.org/presentationml/2006/main">
  <p:tag name="AS_UNIQUEID" val="1573"/>
</p:tagLst>
</file>

<file path=ppt/tags/tag501.xml><?xml version="1.0" encoding="utf-8"?>
<p:tagLst xmlns:p="http://schemas.openxmlformats.org/presentationml/2006/main">
  <p:tag name="AS_UNIQUEID" val="1574"/>
</p:tagLst>
</file>

<file path=ppt/tags/tag502.xml><?xml version="1.0" encoding="utf-8"?>
<p:tagLst xmlns:p="http://schemas.openxmlformats.org/presentationml/2006/main">
  <p:tag name="AS_UNIQUEID" val="1575"/>
</p:tagLst>
</file>

<file path=ppt/tags/tag503.xml><?xml version="1.0" encoding="utf-8"?>
<p:tagLst xmlns:p="http://schemas.openxmlformats.org/presentationml/2006/main">
  <p:tag name="AS_UNIQUEID" val="11073"/>
</p:tagLst>
</file>

<file path=ppt/tags/tag504.xml><?xml version="1.0" encoding="utf-8"?>
<p:tagLst xmlns:p="http://schemas.openxmlformats.org/presentationml/2006/main">
  <p:tag name="AS_UNIQUEID" val="1577"/>
</p:tagLst>
</file>

<file path=ppt/tags/tag505.xml><?xml version="1.0" encoding="utf-8"?>
<p:tagLst xmlns:p="http://schemas.openxmlformats.org/presentationml/2006/main">
  <p:tag name="AS_UNIQUEID" val="1578"/>
</p:tagLst>
</file>

<file path=ppt/tags/tag506.xml><?xml version="1.0" encoding="utf-8"?>
<p:tagLst xmlns:p="http://schemas.openxmlformats.org/presentationml/2006/main">
  <p:tag name="AS_UNIQUEID" val="1579"/>
</p:tagLst>
</file>

<file path=ppt/tags/tag507.xml><?xml version="1.0" encoding="utf-8"?>
<p:tagLst xmlns:p="http://schemas.openxmlformats.org/presentationml/2006/main">
  <p:tag name="AS_UNIQUEID" val="1580"/>
</p:tagLst>
</file>

<file path=ppt/tags/tag508.xml><?xml version="1.0" encoding="utf-8"?>
<p:tagLst xmlns:p="http://schemas.openxmlformats.org/presentationml/2006/main">
  <p:tag name="AS_UNIQUEID" val="1581"/>
</p:tagLst>
</file>

<file path=ppt/tags/tag509.xml><?xml version="1.0" encoding="utf-8"?>
<p:tagLst xmlns:p="http://schemas.openxmlformats.org/presentationml/2006/main">
  <p:tag name="AS_UNIQUEID" val="1582"/>
</p:tagLst>
</file>

<file path=ppt/tags/tag510.xml><?xml version="1.0" encoding="utf-8"?>
<p:tagLst xmlns:p="http://schemas.openxmlformats.org/presentationml/2006/main">
  <p:tag name="AS_UNIQUEID" val="1583"/>
</p:tagLst>
</file>

<file path=ppt/tags/tag511.xml><?xml version="1.0" encoding="utf-8"?>
<p:tagLst xmlns:p="http://schemas.openxmlformats.org/presentationml/2006/main">
  <p:tag name="AS_UNIQUEID" val="1584"/>
</p:tagLst>
</file>

<file path=ppt/tags/tag512.xml><?xml version="1.0" encoding="utf-8"?>
<p:tagLst xmlns:p="http://schemas.openxmlformats.org/presentationml/2006/main">
  <p:tag name="AS_UNIQUEID" val="1585"/>
</p:tagLst>
</file>

<file path=ppt/tags/tag513.xml><?xml version="1.0" encoding="utf-8"?>
<p:tagLst xmlns:p="http://schemas.openxmlformats.org/presentationml/2006/main">
  <p:tag name="AS_UNIQUEID" val="1586"/>
</p:tagLst>
</file>

<file path=ppt/tags/tag514.xml><?xml version="1.0" encoding="utf-8"?>
<p:tagLst xmlns:p="http://schemas.openxmlformats.org/presentationml/2006/main">
  <p:tag name="AS_UNIQUEID" val="1587"/>
</p:tagLst>
</file>

<file path=ppt/tags/tag515.xml><?xml version="1.0" encoding="utf-8"?>
<p:tagLst xmlns:p="http://schemas.openxmlformats.org/presentationml/2006/main">
  <p:tag name="AS_UNIQUEID" val="1588"/>
</p:tagLst>
</file>

<file path=ppt/tags/tag516.xml><?xml version="1.0" encoding="utf-8"?>
<p:tagLst xmlns:p="http://schemas.openxmlformats.org/presentationml/2006/main">
  <p:tag name="AS_UNIQUEID" val="1589"/>
</p:tagLst>
</file>

<file path=ppt/tags/tag517.xml><?xml version="1.0" encoding="utf-8"?>
<p:tagLst xmlns:p="http://schemas.openxmlformats.org/presentationml/2006/main">
  <p:tag name="AS_UNIQUEID" val="1590"/>
</p:tagLst>
</file>

<file path=ppt/tags/tag518.xml><?xml version="1.0" encoding="utf-8"?>
<p:tagLst xmlns:p="http://schemas.openxmlformats.org/presentationml/2006/main">
  <p:tag name="AS_UNIQUEID" val="1591"/>
</p:tagLst>
</file>

<file path=ppt/tags/tag519.xml><?xml version="1.0" encoding="utf-8"?>
<p:tagLst xmlns:p="http://schemas.openxmlformats.org/presentationml/2006/main">
  <p:tag name="AS_UNIQUEID" val="1592"/>
</p:tagLst>
</file>

<file path=ppt/tags/tag520.xml><?xml version="1.0" encoding="utf-8"?>
<p:tagLst xmlns:p="http://schemas.openxmlformats.org/presentationml/2006/main">
  <p:tag name="AS_UNIQUEID" val="1593"/>
</p:tagLst>
</file>

<file path=ppt/tags/tag521.xml><?xml version="1.0" encoding="utf-8"?>
<p:tagLst xmlns:p="http://schemas.openxmlformats.org/presentationml/2006/main">
  <p:tag name="AS_UNIQUEID" val="1594"/>
</p:tagLst>
</file>

<file path=ppt/tags/tag522.xml><?xml version="1.0" encoding="utf-8"?>
<p:tagLst xmlns:p="http://schemas.openxmlformats.org/presentationml/2006/main">
  <p:tag name="AS_UNIQUEID" val="1595"/>
</p:tagLst>
</file>

<file path=ppt/tags/tag523.xml><?xml version="1.0" encoding="utf-8"?>
<p:tagLst xmlns:p="http://schemas.openxmlformats.org/presentationml/2006/main">
  <p:tag name="AS_UNIQUEID" val="1596"/>
</p:tagLst>
</file>

<file path=ppt/tags/tag524.xml><?xml version="1.0" encoding="utf-8"?>
<p:tagLst xmlns:p="http://schemas.openxmlformats.org/presentationml/2006/main">
  <p:tag name="AS_UNIQUEID" val="1597"/>
</p:tagLst>
</file>

<file path=ppt/tags/tag525.xml><?xml version="1.0" encoding="utf-8"?>
<p:tagLst xmlns:p="http://schemas.openxmlformats.org/presentationml/2006/main">
  <p:tag name="AS_UNIQUEID" val="11074"/>
</p:tagLst>
</file>

<file path=ppt/tags/tag526.xml><?xml version="1.0" encoding="utf-8"?>
<p:tagLst xmlns:p="http://schemas.openxmlformats.org/presentationml/2006/main">
  <p:tag name="AS_UNIQUEID" val="1599"/>
</p:tagLst>
</file>

<file path=ppt/tags/tag527.xml><?xml version="1.0" encoding="utf-8"?>
<p:tagLst xmlns:p="http://schemas.openxmlformats.org/presentationml/2006/main">
  <p:tag name="AS_UNIQUEID" val="1600"/>
</p:tagLst>
</file>

<file path=ppt/tags/tag528.xml><?xml version="1.0" encoding="utf-8"?>
<p:tagLst xmlns:p="http://schemas.openxmlformats.org/presentationml/2006/main">
  <p:tag name="AS_UNIQUEID" val="1601"/>
</p:tagLst>
</file>

<file path=ppt/tags/tag529.xml><?xml version="1.0" encoding="utf-8"?>
<p:tagLst xmlns:p="http://schemas.openxmlformats.org/presentationml/2006/main">
  <p:tag name="AS_UNIQUEID" val="1602"/>
</p:tagLst>
</file>

<file path=ppt/tags/tag530.xml><?xml version="1.0" encoding="utf-8"?>
<p:tagLst xmlns:p="http://schemas.openxmlformats.org/presentationml/2006/main">
  <p:tag name="AS_UNIQUEID" val="1603"/>
</p:tagLst>
</file>

<file path=ppt/tags/tag531.xml><?xml version="1.0" encoding="utf-8"?>
<p:tagLst xmlns:p="http://schemas.openxmlformats.org/presentationml/2006/main">
  <p:tag name="AS_UNIQUEID" val="1604"/>
</p:tagLst>
</file>

<file path=ppt/tags/tag532.xml><?xml version="1.0" encoding="utf-8"?>
<p:tagLst xmlns:p="http://schemas.openxmlformats.org/presentationml/2006/main">
  <p:tag name="AS_UNIQUEID" val="1605"/>
</p:tagLst>
</file>

<file path=ppt/tags/tag533.xml><?xml version="1.0" encoding="utf-8"?>
<p:tagLst xmlns:p="http://schemas.openxmlformats.org/presentationml/2006/main">
  <p:tag name="AS_UNIQUEID" val="1606"/>
</p:tagLst>
</file>

<file path=ppt/tags/tag534.xml><?xml version="1.0" encoding="utf-8"?>
<p:tagLst xmlns:p="http://schemas.openxmlformats.org/presentationml/2006/main">
  <p:tag name="AS_UNIQUEID" val="1607"/>
</p:tagLst>
</file>

<file path=ppt/tags/tag535.xml><?xml version="1.0" encoding="utf-8"?>
<p:tagLst xmlns:p="http://schemas.openxmlformats.org/presentationml/2006/main">
  <p:tag name="AS_UNIQUEID" val="1608"/>
</p:tagLst>
</file>

<file path=ppt/tags/tag536.xml><?xml version="1.0" encoding="utf-8"?>
<p:tagLst xmlns:p="http://schemas.openxmlformats.org/presentationml/2006/main">
  <p:tag name="AS_UNIQUEID" val="1609"/>
</p:tagLst>
</file>

<file path=ppt/tags/tag537.xml><?xml version="1.0" encoding="utf-8"?>
<p:tagLst xmlns:p="http://schemas.openxmlformats.org/presentationml/2006/main">
  <p:tag name="AS_UNIQUEID" val="1610"/>
</p:tagLst>
</file>

<file path=ppt/tags/tag538.xml><?xml version="1.0" encoding="utf-8"?>
<p:tagLst xmlns:p="http://schemas.openxmlformats.org/presentationml/2006/main">
  <p:tag name="AS_UNIQUEID" val="1611"/>
</p:tagLst>
</file>

<file path=ppt/tags/tag539.xml><?xml version="1.0" encoding="utf-8"?>
<p:tagLst xmlns:p="http://schemas.openxmlformats.org/presentationml/2006/main">
  <p:tag name="AS_UNIQUEID" val="1612"/>
</p:tagLst>
</file>

<file path=ppt/tags/tag540.xml><?xml version="1.0" encoding="utf-8"?>
<p:tagLst xmlns:p="http://schemas.openxmlformats.org/presentationml/2006/main">
  <p:tag name="AS_UNIQUEID" val="1613"/>
</p:tagLst>
</file>

<file path=ppt/tags/tag541.xml><?xml version="1.0" encoding="utf-8"?>
<p:tagLst xmlns:p="http://schemas.openxmlformats.org/presentationml/2006/main">
  <p:tag name="AS_UNIQUEID" val="1614"/>
</p:tagLst>
</file>

<file path=ppt/tags/tag542.xml><?xml version="1.0" encoding="utf-8"?>
<p:tagLst xmlns:p="http://schemas.openxmlformats.org/presentationml/2006/main">
  <p:tag name="AS_UNIQUEID" val="1615"/>
</p:tagLst>
</file>

<file path=ppt/tags/tag543.xml><?xml version="1.0" encoding="utf-8"?>
<p:tagLst xmlns:p="http://schemas.openxmlformats.org/presentationml/2006/main">
  <p:tag name="AS_UNIQUEID" val="1616"/>
</p:tagLst>
</file>

<file path=ppt/tags/tag544.xml><?xml version="1.0" encoding="utf-8"?>
<p:tagLst xmlns:p="http://schemas.openxmlformats.org/presentationml/2006/main">
  <p:tag name="AS_UNIQUEID" val="1617"/>
</p:tagLst>
</file>

<file path=ppt/tags/tag545.xml><?xml version="1.0" encoding="utf-8"?>
<p:tagLst xmlns:p="http://schemas.openxmlformats.org/presentationml/2006/main">
  <p:tag name="AS_UNIQUEID" val="1618"/>
</p:tagLst>
</file>

<file path=ppt/tags/tag546.xml><?xml version="1.0" encoding="utf-8"?>
<p:tagLst xmlns:p="http://schemas.openxmlformats.org/presentationml/2006/main">
  <p:tag name="AS_UNIQUEID" val="1619"/>
</p:tagLst>
</file>

<file path=ppt/tags/tag547.xml><?xml version="1.0" encoding="utf-8"?>
<p:tagLst xmlns:p="http://schemas.openxmlformats.org/presentationml/2006/main">
  <p:tag name="AS_UNIQUEID" val="11075"/>
</p:tagLst>
</file>

<file path=ppt/tags/tag548.xml><?xml version="1.0" encoding="utf-8"?>
<p:tagLst xmlns:p="http://schemas.openxmlformats.org/presentationml/2006/main">
  <p:tag name="AS_UNIQUEID" val="1621"/>
</p:tagLst>
</file>

<file path=ppt/tags/tag549.xml><?xml version="1.0" encoding="utf-8"?>
<p:tagLst xmlns:p="http://schemas.openxmlformats.org/presentationml/2006/main">
  <p:tag name="AS_UNIQUEID" val="1622"/>
</p:tagLst>
</file>

<file path=ppt/tags/tag550.xml><?xml version="1.0" encoding="utf-8"?>
<p:tagLst xmlns:p="http://schemas.openxmlformats.org/presentationml/2006/main">
  <p:tag name="AS_UNIQUEID" val="1623"/>
</p:tagLst>
</file>

<file path=ppt/tags/tag551.xml><?xml version="1.0" encoding="utf-8"?>
<p:tagLst xmlns:p="http://schemas.openxmlformats.org/presentationml/2006/main">
  <p:tag name="AS_UNIQUEID" val="1624"/>
</p:tagLst>
</file>

<file path=ppt/tags/tag552.xml><?xml version="1.0" encoding="utf-8"?>
<p:tagLst xmlns:p="http://schemas.openxmlformats.org/presentationml/2006/main">
  <p:tag name="AS_UNIQUEID" val="1625"/>
</p:tagLst>
</file>

<file path=ppt/tags/tag553.xml><?xml version="1.0" encoding="utf-8"?>
<p:tagLst xmlns:p="http://schemas.openxmlformats.org/presentationml/2006/main">
  <p:tag name="AS_UNIQUEID" val="1626"/>
</p:tagLst>
</file>

<file path=ppt/tags/tag554.xml><?xml version="1.0" encoding="utf-8"?>
<p:tagLst xmlns:p="http://schemas.openxmlformats.org/presentationml/2006/main">
  <p:tag name="AS_UNIQUEID" val="1627"/>
</p:tagLst>
</file>

<file path=ppt/tags/tag555.xml><?xml version="1.0" encoding="utf-8"?>
<p:tagLst xmlns:p="http://schemas.openxmlformats.org/presentationml/2006/main">
  <p:tag name="AS_UNIQUEID" val="1628"/>
</p:tagLst>
</file>

<file path=ppt/tags/tag556.xml><?xml version="1.0" encoding="utf-8"?>
<p:tagLst xmlns:p="http://schemas.openxmlformats.org/presentationml/2006/main">
  <p:tag name="AS_UNIQUEID" val="1629"/>
</p:tagLst>
</file>

<file path=ppt/tags/tag557.xml><?xml version="1.0" encoding="utf-8"?>
<p:tagLst xmlns:p="http://schemas.openxmlformats.org/presentationml/2006/main">
  <p:tag name="AS_UNIQUEID" val="1630"/>
</p:tagLst>
</file>

<file path=ppt/tags/tag558.xml><?xml version="1.0" encoding="utf-8"?>
<p:tagLst xmlns:p="http://schemas.openxmlformats.org/presentationml/2006/main">
  <p:tag name="AS_UNIQUEID" val="1631"/>
</p:tagLst>
</file>

<file path=ppt/tags/tag559.xml><?xml version="1.0" encoding="utf-8"?>
<p:tagLst xmlns:p="http://schemas.openxmlformats.org/presentationml/2006/main">
  <p:tag name="AS_UNIQUEID" val="1632"/>
</p:tagLst>
</file>

<file path=ppt/tags/tag560.xml><?xml version="1.0" encoding="utf-8"?>
<p:tagLst xmlns:p="http://schemas.openxmlformats.org/presentationml/2006/main">
  <p:tag name="AS_UNIQUEID" val="1633"/>
</p:tagLst>
</file>

<file path=ppt/tags/tag561.xml><?xml version="1.0" encoding="utf-8"?>
<p:tagLst xmlns:p="http://schemas.openxmlformats.org/presentationml/2006/main">
  <p:tag name="AS_UNIQUEID" val="1634"/>
</p:tagLst>
</file>

<file path=ppt/tags/tag562.xml><?xml version="1.0" encoding="utf-8"?>
<p:tagLst xmlns:p="http://schemas.openxmlformats.org/presentationml/2006/main">
  <p:tag name="AS_UNIQUEID" val="1635"/>
</p:tagLst>
</file>

<file path=ppt/tags/tag563.xml><?xml version="1.0" encoding="utf-8"?>
<p:tagLst xmlns:p="http://schemas.openxmlformats.org/presentationml/2006/main">
  <p:tag name="AS_UNIQUEID" val="1636"/>
</p:tagLst>
</file>

<file path=ppt/tags/tag564.xml><?xml version="1.0" encoding="utf-8"?>
<p:tagLst xmlns:p="http://schemas.openxmlformats.org/presentationml/2006/main">
  <p:tag name="AS_UNIQUEID" val="1637"/>
</p:tagLst>
</file>

<file path=ppt/tags/tag565.xml><?xml version="1.0" encoding="utf-8"?>
<p:tagLst xmlns:p="http://schemas.openxmlformats.org/presentationml/2006/main">
  <p:tag name="AS_UNIQUEID" val="11076"/>
</p:tagLst>
</file>

<file path=ppt/tags/tag566.xml><?xml version="1.0" encoding="utf-8"?>
<p:tagLst xmlns:p="http://schemas.openxmlformats.org/presentationml/2006/main">
  <p:tag name="AS_UNIQUEID" val="1639"/>
</p:tagLst>
</file>

<file path=ppt/tags/tag567.xml><?xml version="1.0" encoding="utf-8"?>
<p:tagLst xmlns:p="http://schemas.openxmlformats.org/presentationml/2006/main">
  <p:tag name="AS_UNIQUEID" val="11077"/>
</p:tagLst>
</file>

<file path=ppt/tags/tag568.xml><?xml version="1.0" encoding="utf-8"?>
<p:tagLst xmlns:p="http://schemas.openxmlformats.org/presentationml/2006/main">
  <p:tag name="AS_UNIQUEID" val="1641"/>
</p:tagLst>
</file>

<file path=ppt/tags/tag569.xml><?xml version="1.0" encoding="utf-8"?>
<p:tagLst xmlns:p="http://schemas.openxmlformats.org/presentationml/2006/main">
  <p:tag name="AS_UNIQUEID" val="11078"/>
</p:tagLst>
</file>

<file path=ppt/tags/tag570.xml><?xml version="1.0" encoding="utf-8"?>
<p:tagLst xmlns:p="http://schemas.openxmlformats.org/presentationml/2006/main">
  <p:tag name="AS_UNIQUEID" val="1643"/>
</p:tagLst>
</file>

<file path=ppt/tags/tag571.xml><?xml version="1.0" encoding="utf-8"?>
<p:tagLst xmlns:p="http://schemas.openxmlformats.org/presentationml/2006/main">
  <p:tag name="AS_UNIQUEID" val="11079"/>
</p:tagLst>
</file>

<file path=ppt/tags/tag572.xml><?xml version="1.0" encoding="utf-8"?>
<p:tagLst xmlns:p="http://schemas.openxmlformats.org/presentationml/2006/main">
  <p:tag name="AS_UNIQUEID" val="11080"/>
</p:tagLst>
</file>

<file path=ppt/tags/tag573.xml><?xml version="1.0" encoding="utf-8"?>
<p:tagLst xmlns:p="http://schemas.openxmlformats.org/presentationml/2006/main">
  <p:tag name="AS_UNIQUEID" val="11081"/>
</p:tagLst>
</file>

<file path=ppt/tags/tag574.xml><?xml version="1.0" encoding="utf-8"?>
<p:tagLst xmlns:p="http://schemas.openxmlformats.org/presentationml/2006/main">
  <p:tag name="AS_UNIQUEID" val="11082"/>
</p:tagLst>
</file>

<file path=ppt/tags/tag575.xml><?xml version="1.0" encoding="utf-8"?>
<p:tagLst xmlns:p="http://schemas.openxmlformats.org/presentationml/2006/main">
  <p:tag name="AS_UNIQUEID" val="11083"/>
</p:tagLst>
</file>

<file path=ppt/tags/tag576.xml><?xml version="1.0" encoding="utf-8"?>
<p:tagLst xmlns:p="http://schemas.openxmlformats.org/presentationml/2006/main">
  <p:tag name="AS_UNIQUEID" val="11084"/>
</p:tagLst>
</file>

<file path=ppt/tags/tag577.xml><?xml version="1.0" encoding="utf-8"?>
<p:tagLst xmlns:p="http://schemas.openxmlformats.org/presentationml/2006/main">
  <p:tag name="AS_UNIQUEID" val="1695"/>
</p:tagLst>
</file>

<file path=ppt/tags/tag578.xml><?xml version="1.0" encoding="utf-8"?>
<p:tagLst xmlns:p="http://schemas.openxmlformats.org/presentationml/2006/main">
  <p:tag name="AS_UNIQUEID" val="1696"/>
</p:tagLst>
</file>

<file path=ppt/tags/tag579.xml><?xml version="1.0" encoding="utf-8"?>
<p:tagLst xmlns:p="http://schemas.openxmlformats.org/presentationml/2006/main">
  <p:tag name="AS_UNIQUEID" val="1697"/>
</p:tagLst>
</file>

<file path=ppt/tags/tag580.xml><?xml version="1.0" encoding="utf-8"?>
<p:tagLst xmlns:p="http://schemas.openxmlformats.org/presentationml/2006/main">
  <p:tag name="AS_UNIQUEID" val="11085"/>
</p:tagLst>
</file>

<file path=ppt/tags/tag581.xml><?xml version="1.0" encoding="utf-8"?>
<p:tagLst xmlns:p="http://schemas.openxmlformats.org/presentationml/2006/main">
  <p:tag name="AS_UNIQUEID" val="11086"/>
</p:tagLst>
</file>

<file path=ppt/tags/tag582.xml><?xml version="1.0" encoding="utf-8"?>
<p:tagLst xmlns:p="http://schemas.openxmlformats.org/presentationml/2006/main">
  <p:tag name="AS_UNIQUEID" val="11087"/>
</p:tagLst>
</file>

<file path=ppt/tags/tag583.xml><?xml version="1.0" encoding="utf-8"?>
<p:tagLst xmlns:p="http://schemas.openxmlformats.org/presentationml/2006/main">
  <p:tag name="AS_UNIQUEID" val="11088"/>
</p:tagLst>
</file>

<file path=ppt/tags/tag584.xml><?xml version="1.0" encoding="utf-8"?>
<p:tagLst xmlns:p="http://schemas.openxmlformats.org/presentationml/2006/main">
  <p:tag name="AS_UNIQUEID" val="1695"/>
</p:tagLst>
</file>

<file path=ppt/tags/tag585.xml><?xml version="1.0" encoding="utf-8"?>
<p:tagLst xmlns:p="http://schemas.openxmlformats.org/presentationml/2006/main">
  <p:tag name="AS_UNIQUEID" val="1696"/>
</p:tagLst>
</file>

<file path=ppt/tags/tag586.xml><?xml version="1.0" encoding="utf-8"?>
<p:tagLst xmlns:p="http://schemas.openxmlformats.org/presentationml/2006/main">
  <p:tag name="AS_UNIQUEID" val="1697"/>
</p:tagLst>
</file>

<file path=ppt/tags/tag587.xml><?xml version="1.0" encoding="utf-8"?>
<p:tagLst xmlns:p="http://schemas.openxmlformats.org/presentationml/2006/main">
  <p:tag name="AS_UNIQUEID" val="11089"/>
</p:tagLst>
</file>

<file path=ppt/tags/tag588.xml><?xml version="1.0" encoding="utf-8"?>
<p:tagLst xmlns:p="http://schemas.openxmlformats.org/presentationml/2006/main">
  <p:tag name="AS_UNIQUEID" val="11090"/>
</p:tagLst>
</file>

<file path=ppt/tags/tag589.xml><?xml version="1.0" encoding="utf-8"?>
<p:tagLst xmlns:p="http://schemas.openxmlformats.org/presentationml/2006/main">
  <p:tag name="AS_UNIQUEID" val="11091"/>
</p:tagLst>
</file>

<file path=ppt/tags/tag590.xml><?xml version="1.0" encoding="utf-8"?>
<p:tagLst xmlns:p="http://schemas.openxmlformats.org/presentationml/2006/main">
  <p:tag name="AS_UNIQUEID" val="11092"/>
</p:tagLst>
</file>

<file path=ppt/tags/tag591.xml><?xml version="1.0" encoding="utf-8"?>
<p:tagLst xmlns:p="http://schemas.openxmlformats.org/presentationml/2006/main">
  <p:tag name="AS_UNIQUEID" val="11093"/>
</p:tagLst>
</file>

<file path=ppt/tags/tag592.xml><?xml version="1.0" encoding="utf-8"?>
<p:tagLst xmlns:p="http://schemas.openxmlformats.org/presentationml/2006/main">
  <p:tag name="AS_UNIQUEID" val="11094"/>
</p:tagLst>
</file>

<file path=ppt/tags/tag593.xml><?xml version="1.0" encoding="utf-8"?>
<p:tagLst xmlns:p="http://schemas.openxmlformats.org/presentationml/2006/main">
  <p:tag name="AS_UNIQUEID" val="1646"/>
</p:tagLst>
</file>

<file path=ppt/tags/tag594.xml><?xml version="1.0" encoding="utf-8"?>
<p:tagLst xmlns:p="http://schemas.openxmlformats.org/presentationml/2006/main">
  <p:tag name="AS_UNIQUEID" val="11095"/>
</p:tagLst>
</file>

<file path=ppt/tags/tag595.xml><?xml version="1.0" encoding="utf-8"?>
<p:tagLst xmlns:p="http://schemas.openxmlformats.org/presentationml/2006/main">
  <p:tag name="AS_UNIQUEID" val="11096"/>
</p:tagLst>
</file>

<file path=ppt/tags/tag596.xml><?xml version="1.0" encoding="utf-8"?>
<p:tagLst xmlns:p="http://schemas.openxmlformats.org/presentationml/2006/main">
  <p:tag name="AS_UNIQUEID" val="1496"/>
</p:tagLst>
</file>

<file path=ppt/tags/tag597.xml><?xml version="1.0" encoding="utf-8"?>
<p:tagLst xmlns:p="http://schemas.openxmlformats.org/presentationml/2006/main">
  <p:tag name="AS_UNIQUEID" val="11097"/>
</p:tagLst>
</file>

<file path=ppt/tags/tag598.xml><?xml version="1.0" encoding="utf-8"?>
<p:tagLst xmlns:p="http://schemas.openxmlformats.org/presentationml/2006/main">
  <p:tag name="AS_UNIQUEID" val="1498"/>
</p:tagLst>
</file>

<file path=ppt/tags/tag599.xml><?xml version="1.0" encoding="utf-8"?>
<p:tagLst xmlns:p="http://schemas.openxmlformats.org/presentationml/2006/main">
  <p:tag name="AS_UNIQUEID" val="11098"/>
</p:tagLst>
</file>

<file path=ppt/tags/tag600.xml><?xml version="1.0" encoding="utf-8"?>
<p:tagLst xmlns:p="http://schemas.openxmlformats.org/presentationml/2006/main">
  <p:tag name="AS_UNIQUEID" val="1500"/>
</p:tagLst>
</file>

<file path=ppt/tags/tag601.xml><?xml version="1.0" encoding="utf-8"?>
<p:tagLst xmlns:p="http://schemas.openxmlformats.org/presentationml/2006/main">
  <p:tag name="AS_UNIQUEID" val="1501"/>
</p:tagLst>
</file>

<file path=ppt/tags/tag602.xml><?xml version="1.0" encoding="utf-8"?>
<p:tagLst xmlns:p="http://schemas.openxmlformats.org/presentationml/2006/main">
  <p:tag name="AS_UNIQUEID" val="1502"/>
</p:tagLst>
</file>

<file path=ppt/tags/tag603.xml><?xml version="1.0" encoding="utf-8"?>
<p:tagLst xmlns:p="http://schemas.openxmlformats.org/presentationml/2006/main">
  <p:tag name="AS_UNIQUEID" val="1503"/>
</p:tagLst>
</file>

<file path=ppt/tags/tag604.xml><?xml version="1.0" encoding="utf-8"?>
<p:tagLst xmlns:p="http://schemas.openxmlformats.org/presentationml/2006/main">
  <p:tag name="AS_UNIQUEID" val="1504"/>
</p:tagLst>
</file>

<file path=ppt/tags/tag605.xml><?xml version="1.0" encoding="utf-8"?>
<p:tagLst xmlns:p="http://schemas.openxmlformats.org/presentationml/2006/main">
  <p:tag name="AS_UNIQUEID" val="1505"/>
</p:tagLst>
</file>

<file path=ppt/tags/tag606.xml><?xml version="1.0" encoding="utf-8"?>
<p:tagLst xmlns:p="http://schemas.openxmlformats.org/presentationml/2006/main">
  <p:tag name="AS_UNIQUEID" val="1506"/>
</p:tagLst>
</file>

<file path=ppt/tags/tag607.xml><?xml version="1.0" encoding="utf-8"?>
<p:tagLst xmlns:p="http://schemas.openxmlformats.org/presentationml/2006/main">
  <p:tag name="AS_UNIQUEID" val="1507"/>
</p:tagLst>
</file>

<file path=ppt/tags/tag608.xml><?xml version="1.0" encoding="utf-8"?>
<p:tagLst xmlns:p="http://schemas.openxmlformats.org/presentationml/2006/main">
  <p:tag name="AS_UNIQUEID" val="1508"/>
</p:tagLst>
</file>

<file path=ppt/tags/tag609.xml><?xml version="1.0" encoding="utf-8"?>
<p:tagLst xmlns:p="http://schemas.openxmlformats.org/presentationml/2006/main">
  <p:tag name="AS_UNIQUEID" val="1509"/>
</p:tagLst>
</file>

<file path=ppt/tags/tag610.xml><?xml version="1.0" encoding="utf-8"?>
<p:tagLst xmlns:p="http://schemas.openxmlformats.org/presentationml/2006/main">
  <p:tag name="AS_UNIQUEID" val="1510"/>
</p:tagLst>
</file>

<file path=ppt/tags/tag611.xml><?xml version="1.0" encoding="utf-8"?>
<p:tagLst xmlns:p="http://schemas.openxmlformats.org/presentationml/2006/main">
  <p:tag name="AS_UNIQUEID" val="1511"/>
</p:tagLst>
</file>

<file path=ppt/tags/tag612.xml><?xml version="1.0" encoding="utf-8"?>
<p:tagLst xmlns:p="http://schemas.openxmlformats.org/presentationml/2006/main">
  <p:tag name="AS_UNIQUEID" val="1512"/>
</p:tagLst>
</file>

<file path=ppt/tags/tag613.xml><?xml version="1.0" encoding="utf-8"?>
<p:tagLst xmlns:p="http://schemas.openxmlformats.org/presentationml/2006/main">
  <p:tag name="AS_UNIQUEID" val="1513"/>
</p:tagLst>
</file>

<file path=ppt/tags/tag614.xml><?xml version="1.0" encoding="utf-8"?>
<p:tagLst xmlns:p="http://schemas.openxmlformats.org/presentationml/2006/main">
  <p:tag name="AS_UNIQUEID" val="1514"/>
</p:tagLst>
</file>

<file path=ppt/tags/tag615.xml><?xml version="1.0" encoding="utf-8"?>
<p:tagLst xmlns:p="http://schemas.openxmlformats.org/presentationml/2006/main">
  <p:tag name="AS_UNIQUEID" val="1515"/>
</p:tagLst>
</file>

<file path=ppt/tags/tag616.xml><?xml version="1.0" encoding="utf-8"?>
<p:tagLst xmlns:p="http://schemas.openxmlformats.org/presentationml/2006/main">
  <p:tag name="AS_UNIQUEID" val="1516"/>
</p:tagLst>
</file>

<file path=ppt/tags/tag617.xml><?xml version="1.0" encoding="utf-8"?>
<p:tagLst xmlns:p="http://schemas.openxmlformats.org/presentationml/2006/main">
  <p:tag name="AS_UNIQUEID" val="1517"/>
</p:tagLst>
</file>

<file path=ppt/tags/tag618.xml><?xml version="1.0" encoding="utf-8"?>
<p:tagLst xmlns:p="http://schemas.openxmlformats.org/presentationml/2006/main">
  <p:tag name="AS_UNIQUEID" val="1518"/>
</p:tagLst>
</file>

<file path=ppt/tags/tag619.xml><?xml version="1.0" encoding="utf-8"?>
<p:tagLst xmlns:p="http://schemas.openxmlformats.org/presentationml/2006/main">
  <p:tag name="AS_UNIQUEID" val="1519"/>
</p:tagLst>
</file>

<file path=ppt/tags/tag620.xml><?xml version="1.0" encoding="utf-8"?>
<p:tagLst xmlns:p="http://schemas.openxmlformats.org/presentationml/2006/main">
  <p:tag name="AS_UNIQUEID" val="1520"/>
</p:tagLst>
</file>

<file path=ppt/tags/tag621.xml><?xml version="1.0" encoding="utf-8"?>
<p:tagLst xmlns:p="http://schemas.openxmlformats.org/presentationml/2006/main">
  <p:tag name="AS_UNIQUEID" val="11099"/>
</p:tagLst>
</file>

<file path=ppt/tags/tag622.xml><?xml version="1.0" encoding="utf-8"?>
<p:tagLst xmlns:p="http://schemas.openxmlformats.org/presentationml/2006/main">
  <p:tag name="AS_UNIQUEID" val="1522"/>
</p:tagLst>
</file>

<file path=ppt/tags/tag623.xml><?xml version="1.0" encoding="utf-8"?>
<p:tagLst xmlns:p="http://schemas.openxmlformats.org/presentationml/2006/main">
  <p:tag name="AS_UNIQUEID" val="1523"/>
</p:tagLst>
</file>

<file path=ppt/tags/tag624.xml><?xml version="1.0" encoding="utf-8"?>
<p:tagLst xmlns:p="http://schemas.openxmlformats.org/presentationml/2006/main">
  <p:tag name="AS_UNIQUEID" val="1524"/>
</p:tagLst>
</file>

<file path=ppt/tags/tag625.xml><?xml version="1.0" encoding="utf-8"?>
<p:tagLst xmlns:p="http://schemas.openxmlformats.org/presentationml/2006/main">
  <p:tag name="AS_UNIQUEID" val="1525"/>
</p:tagLst>
</file>

<file path=ppt/tags/tag626.xml><?xml version="1.0" encoding="utf-8"?>
<p:tagLst xmlns:p="http://schemas.openxmlformats.org/presentationml/2006/main">
  <p:tag name="AS_UNIQUEID" val="1526"/>
</p:tagLst>
</file>

<file path=ppt/tags/tag627.xml><?xml version="1.0" encoding="utf-8"?>
<p:tagLst xmlns:p="http://schemas.openxmlformats.org/presentationml/2006/main">
  <p:tag name="AS_UNIQUEID" val="1527"/>
</p:tagLst>
</file>

<file path=ppt/tags/tag628.xml><?xml version="1.0" encoding="utf-8"?>
<p:tagLst xmlns:p="http://schemas.openxmlformats.org/presentationml/2006/main">
  <p:tag name="AS_UNIQUEID" val="1528"/>
</p:tagLst>
</file>

<file path=ppt/tags/tag629.xml><?xml version="1.0" encoding="utf-8"?>
<p:tagLst xmlns:p="http://schemas.openxmlformats.org/presentationml/2006/main">
  <p:tag name="AS_UNIQUEID" val="1529"/>
</p:tagLst>
</file>

<file path=ppt/tags/tag630.xml><?xml version="1.0" encoding="utf-8"?>
<p:tagLst xmlns:p="http://schemas.openxmlformats.org/presentationml/2006/main">
  <p:tag name="AS_UNIQUEID" val="1530"/>
</p:tagLst>
</file>

<file path=ppt/tags/tag631.xml><?xml version="1.0" encoding="utf-8"?>
<p:tagLst xmlns:p="http://schemas.openxmlformats.org/presentationml/2006/main">
  <p:tag name="AS_UNIQUEID" val="1531"/>
</p:tagLst>
</file>

<file path=ppt/tags/tag632.xml><?xml version="1.0" encoding="utf-8"?>
<p:tagLst xmlns:p="http://schemas.openxmlformats.org/presentationml/2006/main">
  <p:tag name="AS_UNIQUEID" val="1532"/>
</p:tagLst>
</file>

<file path=ppt/tags/tag633.xml><?xml version="1.0" encoding="utf-8"?>
<p:tagLst xmlns:p="http://schemas.openxmlformats.org/presentationml/2006/main">
  <p:tag name="AS_UNIQUEID" val="1533"/>
</p:tagLst>
</file>

<file path=ppt/tags/tag634.xml><?xml version="1.0" encoding="utf-8"?>
<p:tagLst xmlns:p="http://schemas.openxmlformats.org/presentationml/2006/main">
  <p:tag name="AS_UNIQUEID" val="1534"/>
</p:tagLst>
</file>

<file path=ppt/tags/tag635.xml><?xml version="1.0" encoding="utf-8"?>
<p:tagLst xmlns:p="http://schemas.openxmlformats.org/presentationml/2006/main">
  <p:tag name="AS_UNIQUEID" val="1535"/>
</p:tagLst>
</file>

<file path=ppt/tags/tag636.xml><?xml version="1.0" encoding="utf-8"?>
<p:tagLst xmlns:p="http://schemas.openxmlformats.org/presentationml/2006/main">
  <p:tag name="AS_UNIQUEID" val="1536"/>
</p:tagLst>
</file>

<file path=ppt/tags/tag637.xml><?xml version="1.0" encoding="utf-8"?>
<p:tagLst xmlns:p="http://schemas.openxmlformats.org/presentationml/2006/main">
  <p:tag name="AS_UNIQUEID" val="1537"/>
</p:tagLst>
</file>

<file path=ppt/tags/tag638.xml><?xml version="1.0" encoding="utf-8"?>
<p:tagLst xmlns:p="http://schemas.openxmlformats.org/presentationml/2006/main">
  <p:tag name="AS_UNIQUEID" val="1538"/>
</p:tagLst>
</file>

<file path=ppt/tags/tag639.xml><?xml version="1.0" encoding="utf-8"?>
<p:tagLst xmlns:p="http://schemas.openxmlformats.org/presentationml/2006/main">
  <p:tag name="AS_UNIQUEID" val="11100"/>
</p:tagLst>
</file>

<file path=ppt/tags/tag640.xml><?xml version="1.0" encoding="utf-8"?>
<p:tagLst xmlns:p="http://schemas.openxmlformats.org/presentationml/2006/main">
  <p:tag name="AS_UNIQUEID" val="1540"/>
</p:tagLst>
</file>

<file path=ppt/tags/tag641.xml><?xml version="1.0" encoding="utf-8"?>
<p:tagLst xmlns:p="http://schemas.openxmlformats.org/presentationml/2006/main">
  <p:tag name="AS_UNIQUEID" val="1541"/>
</p:tagLst>
</file>

<file path=ppt/tags/tag642.xml><?xml version="1.0" encoding="utf-8"?>
<p:tagLst xmlns:p="http://schemas.openxmlformats.org/presentationml/2006/main">
  <p:tag name="AS_UNIQUEID" val="1542"/>
</p:tagLst>
</file>

<file path=ppt/tags/tag643.xml><?xml version="1.0" encoding="utf-8"?>
<p:tagLst xmlns:p="http://schemas.openxmlformats.org/presentationml/2006/main">
  <p:tag name="AS_UNIQUEID" val="1543"/>
</p:tagLst>
</file>

<file path=ppt/tags/tag644.xml><?xml version="1.0" encoding="utf-8"?>
<p:tagLst xmlns:p="http://schemas.openxmlformats.org/presentationml/2006/main">
  <p:tag name="AS_UNIQUEID" val="1544"/>
</p:tagLst>
</file>

<file path=ppt/tags/tag645.xml><?xml version="1.0" encoding="utf-8"?>
<p:tagLst xmlns:p="http://schemas.openxmlformats.org/presentationml/2006/main">
  <p:tag name="AS_UNIQUEID" val="1545"/>
</p:tagLst>
</file>

<file path=ppt/tags/tag646.xml><?xml version="1.0" encoding="utf-8"?>
<p:tagLst xmlns:p="http://schemas.openxmlformats.org/presentationml/2006/main">
  <p:tag name="AS_UNIQUEID" val="1546"/>
</p:tagLst>
</file>

<file path=ppt/tags/tag647.xml><?xml version="1.0" encoding="utf-8"?>
<p:tagLst xmlns:p="http://schemas.openxmlformats.org/presentationml/2006/main">
  <p:tag name="AS_UNIQUEID" val="1547"/>
</p:tagLst>
</file>

<file path=ppt/tags/tag648.xml><?xml version="1.0" encoding="utf-8"?>
<p:tagLst xmlns:p="http://schemas.openxmlformats.org/presentationml/2006/main">
  <p:tag name="AS_UNIQUEID" val="1548"/>
</p:tagLst>
</file>

<file path=ppt/tags/tag649.xml><?xml version="1.0" encoding="utf-8"?>
<p:tagLst xmlns:p="http://schemas.openxmlformats.org/presentationml/2006/main">
  <p:tag name="AS_UNIQUEID" val="1549"/>
</p:tagLst>
</file>

<file path=ppt/tags/tag650.xml><?xml version="1.0" encoding="utf-8"?>
<p:tagLst xmlns:p="http://schemas.openxmlformats.org/presentationml/2006/main">
  <p:tag name="AS_UNIQUEID" val="1550"/>
</p:tagLst>
</file>

<file path=ppt/tags/tag651.xml><?xml version="1.0" encoding="utf-8"?>
<p:tagLst xmlns:p="http://schemas.openxmlformats.org/presentationml/2006/main">
  <p:tag name="AS_UNIQUEID" val="1551"/>
</p:tagLst>
</file>

<file path=ppt/tags/tag652.xml><?xml version="1.0" encoding="utf-8"?>
<p:tagLst xmlns:p="http://schemas.openxmlformats.org/presentationml/2006/main">
  <p:tag name="AS_UNIQUEID" val="1552"/>
</p:tagLst>
</file>

<file path=ppt/tags/tag653.xml><?xml version="1.0" encoding="utf-8"?>
<p:tagLst xmlns:p="http://schemas.openxmlformats.org/presentationml/2006/main">
  <p:tag name="AS_UNIQUEID" val="1553"/>
</p:tagLst>
</file>

<file path=ppt/tags/tag654.xml><?xml version="1.0" encoding="utf-8"?>
<p:tagLst xmlns:p="http://schemas.openxmlformats.org/presentationml/2006/main">
  <p:tag name="AS_UNIQUEID" val="1554"/>
</p:tagLst>
</file>

<file path=ppt/tags/tag655.xml><?xml version="1.0" encoding="utf-8"?>
<p:tagLst xmlns:p="http://schemas.openxmlformats.org/presentationml/2006/main">
  <p:tag name="AS_UNIQUEID" val="1555"/>
</p:tagLst>
</file>

<file path=ppt/tags/tag656.xml><?xml version="1.0" encoding="utf-8"?>
<p:tagLst xmlns:p="http://schemas.openxmlformats.org/presentationml/2006/main">
  <p:tag name="AS_UNIQUEID" val="1556"/>
</p:tagLst>
</file>

<file path=ppt/tags/tag657.xml><?xml version="1.0" encoding="utf-8"?>
<p:tagLst xmlns:p="http://schemas.openxmlformats.org/presentationml/2006/main">
  <p:tag name="AS_UNIQUEID" val="1557"/>
</p:tagLst>
</file>

<file path=ppt/tags/tag658.xml><?xml version="1.0" encoding="utf-8"?>
<p:tagLst xmlns:p="http://schemas.openxmlformats.org/presentationml/2006/main">
  <p:tag name="AS_UNIQUEID" val="11101"/>
</p:tagLst>
</file>

<file path=ppt/tags/tag659.xml><?xml version="1.0" encoding="utf-8"?>
<p:tagLst xmlns:p="http://schemas.openxmlformats.org/presentationml/2006/main">
  <p:tag name="AS_UNIQUEID" val="1559"/>
</p:tagLst>
</file>

<file path=ppt/tags/tag660.xml><?xml version="1.0" encoding="utf-8"?>
<p:tagLst xmlns:p="http://schemas.openxmlformats.org/presentationml/2006/main">
  <p:tag name="AS_UNIQUEID" val="1560"/>
</p:tagLst>
</file>

<file path=ppt/tags/tag661.xml><?xml version="1.0" encoding="utf-8"?>
<p:tagLst xmlns:p="http://schemas.openxmlformats.org/presentationml/2006/main">
  <p:tag name="AS_UNIQUEID" val="1561"/>
</p:tagLst>
</file>

<file path=ppt/tags/tag662.xml><?xml version="1.0" encoding="utf-8"?>
<p:tagLst xmlns:p="http://schemas.openxmlformats.org/presentationml/2006/main">
  <p:tag name="AS_UNIQUEID" val="1562"/>
</p:tagLst>
</file>

<file path=ppt/tags/tag663.xml><?xml version="1.0" encoding="utf-8"?>
<p:tagLst xmlns:p="http://schemas.openxmlformats.org/presentationml/2006/main">
  <p:tag name="AS_UNIQUEID" val="1563"/>
</p:tagLst>
</file>

<file path=ppt/tags/tag664.xml><?xml version="1.0" encoding="utf-8"?>
<p:tagLst xmlns:p="http://schemas.openxmlformats.org/presentationml/2006/main">
  <p:tag name="AS_UNIQUEID" val="1564"/>
</p:tagLst>
</file>

<file path=ppt/tags/tag665.xml><?xml version="1.0" encoding="utf-8"?>
<p:tagLst xmlns:p="http://schemas.openxmlformats.org/presentationml/2006/main">
  <p:tag name="AS_UNIQUEID" val="1565"/>
</p:tagLst>
</file>

<file path=ppt/tags/tag666.xml><?xml version="1.0" encoding="utf-8"?>
<p:tagLst xmlns:p="http://schemas.openxmlformats.org/presentationml/2006/main">
  <p:tag name="AS_UNIQUEID" val="1566"/>
</p:tagLst>
</file>

<file path=ppt/tags/tag667.xml><?xml version="1.0" encoding="utf-8"?>
<p:tagLst xmlns:p="http://schemas.openxmlformats.org/presentationml/2006/main">
  <p:tag name="AS_UNIQUEID" val="1567"/>
</p:tagLst>
</file>

<file path=ppt/tags/tag668.xml><?xml version="1.0" encoding="utf-8"?>
<p:tagLst xmlns:p="http://schemas.openxmlformats.org/presentationml/2006/main">
  <p:tag name="AS_UNIQUEID" val="1568"/>
</p:tagLst>
</file>

<file path=ppt/tags/tag669.xml><?xml version="1.0" encoding="utf-8"?>
<p:tagLst xmlns:p="http://schemas.openxmlformats.org/presentationml/2006/main">
  <p:tag name="AS_UNIQUEID" val="1569"/>
</p:tagLst>
</file>

<file path=ppt/tags/tag670.xml><?xml version="1.0" encoding="utf-8"?>
<p:tagLst xmlns:p="http://schemas.openxmlformats.org/presentationml/2006/main">
  <p:tag name="AS_UNIQUEID" val="1570"/>
</p:tagLst>
</file>

<file path=ppt/tags/tag671.xml><?xml version="1.0" encoding="utf-8"?>
<p:tagLst xmlns:p="http://schemas.openxmlformats.org/presentationml/2006/main">
  <p:tag name="AS_UNIQUEID" val="1571"/>
</p:tagLst>
</file>

<file path=ppt/tags/tag672.xml><?xml version="1.0" encoding="utf-8"?>
<p:tagLst xmlns:p="http://schemas.openxmlformats.org/presentationml/2006/main">
  <p:tag name="AS_UNIQUEID" val="1572"/>
</p:tagLst>
</file>

<file path=ppt/tags/tag673.xml><?xml version="1.0" encoding="utf-8"?>
<p:tagLst xmlns:p="http://schemas.openxmlformats.org/presentationml/2006/main">
  <p:tag name="AS_UNIQUEID" val="1573"/>
</p:tagLst>
</file>

<file path=ppt/tags/tag674.xml><?xml version="1.0" encoding="utf-8"?>
<p:tagLst xmlns:p="http://schemas.openxmlformats.org/presentationml/2006/main">
  <p:tag name="AS_UNIQUEID" val="1574"/>
</p:tagLst>
</file>

<file path=ppt/tags/tag675.xml><?xml version="1.0" encoding="utf-8"?>
<p:tagLst xmlns:p="http://schemas.openxmlformats.org/presentationml/2006/main">
  <p:tag name="AS_UNIQUEID" val="1575"/>
</p:tagLst>
</file>

<file path=ppt/tags/tag676.xml><?xml version="1.0" encoding="utf-8"?>
<p:tagLst xmlns:p="http://schemas.openxmlformats.org/presentationml/2006/main">
  <p:tag name="AS_UNIQUEID" val="11102"/>
</p:tagLst>
</file>

<file path=ppt/tags/tag677.xml><?xml version="1.0" encoding="utf-8"?>
<p:tagLst xmlns:p="http://schemas.openxmlformats.org/presentationml/2006/main">
  <p:tag name="AS_UNIQUEID" val="1577"/>
</p:tagLst>
</file>

<file path=ppt/tags/tag678.xml><?xml version="1.0" encoding="utf-8"?>
<p:tagLst xmlns:p="http://schemas.openxmlformats.org/presentationml/2006/main">
  <p:tag name="AS_UNIQUEID" val="1578"/>
</p:tagLst>
</file>

<file path=ppt/tags/tag679.xml><?xml version="1.0" encoding="utf-8"?>
<p:tagLst xmlns:p="http://schemas.openxmlformats.org/presentationml/2006/main">
  <p:tag name="AS_UNIQUEID" val="1579"/>
</p:tagLst>
</file>

<file path=ppt/tags/tag680.xml><?xml version="1.0" encoding="utf-8"?>
<p:tagLst xmlns:p="http://schemas.openxmlformats.org/presentationml/2006/main">
  <p:tag name="AS_UNIQUEID" val="1580"/>
</p:tagLst>
</file>

<file path=ppt/tags/tag681.xml><?xml version="1.0" encoding="utf-8"?>
<p:tagLst xmlns:p="http://schemas.openxmlformats.org/presentationml/2006/main">
  <p:tag name="AS_UNIQUEID" val="1581"/>
</p:tagLst>
</file>

<file path=ppt/tags/tag682.xml><?xml version="1.0" encoding="utf-8"?>
<p:tagLst xmlns:p="http://schemas.openxmlformats.org/presentationml/2006/main">
  <p:tag name="AS_UNIQUEID" val="1582"/>
</p:tagLst>
</file>

<file path=ppt/tags/tag683.xml><?xml version="1.0" encoding="utf-8"?>
<p:tagLst xmlns:p="http://schemas.openxmlformats.org/presentationml/2006/main">
  <p:tag name="AS_UNIQUEID" val="1583"/>
</p:tagLst>
</file>

<file path=ppt/tags/tag684.xml><?xml version="1.0" encoding="utf-8"?>
<p:tagLst xmlns:p="http://schemas.openxmlformats.org/presentationml/2006/main">
  <p:tag name="AS_UNIQUEID" val="1584"/>
</p:tagLst>
</file>

<file path=ppt/tags/tag685.xml><?xml version="1.0" encoding="utf-8"?>
<p:tagLst xmlns:p="http://schemas.openxmlformats.org/presentationml/2006/main">
  <p:tag name="AS_UNIQUEID" val="1585"/>
</p:tagLst>
</file>

<file path=ppt/tags/tag686.xml><?xml version="1.0" encoding="utf-8"?>
<p:tagLst xmlns:p="http://schemas.openxmlformats.org/presentationml/2006/main">
  <p:tag name="AS_UNIQUEID" val="1586"/>
</p:tagLst>
</file>

<file path=ppt/tags/tag687.xml><?xml version="1.0" encoding="utf-8"?>
<p:tagLst xmlns:p="http://schemas.openxmlformats.org/presentationml/2006/main">
  <p:tag name="AS_UNIQUEID" val="1587"/>
</p:tagLst>
</file>

<file path=ppt/tags/tag688.xml><?xml version="1.0" encoding="utf-8"?>
<p:tagLst xmlns:p="http://schemas.openxmlformats.org/presentationml/2006/main">
  <p:tag name="AS_UNIQUEID" val="1588"/>
</p:tagLst>
</file>

<file path=ppt/tags/tag689.xml><?xml version="1.0" encoding="utf-8"?>
<p:tagLst xmlns:p="http://schemas.openxmlformats.org/presentationml/2006/main">
  <p:tag name="AS_UNIQUEID" val="1589"/>
</p:tagLst>
</file>

<file path=ppt/tags/tag690.xml><?xml version="1.0" encoding="utf-8"?>
<p:tagLst xmlns:p="http://schemas.openxmlformats.org/presentationml/2006/main">
  <p:tag name="AS_UNIQUEID" val="1590"/>
</p:tagLst>
</file>

<file path=ppt/tags/tag691.xml><?xml version="1.0" encoding="utf-8"?>
<p:tagLst xmlns:p="http://schemas.openxmlformats.org/presentationml/2006/main">
  <p:tag name="AS_UNIQUEID" val="1591"/>
</p:tagLst>
</file>

<file path=ppt/tags/tag692.xml><?xml version="1.0" encoding="utf-8"?>
<p:tagLst xmlns:p="http://schemas.openxmlformats.org/presentationml/2006/main">
  <p:tag name="AS_UNIQUEID" val="1592"/>
</p:tagLst>
</file>

<file path=ppt/tags/tag693.xml><?xml version="1.0" encoding="utf-8"?>
<p:tagLst xmlns:p="http://schemas.openxmlformats.org/presentationml/2006/main">
  <p:tag name="AS_UNIQUEID" val="1593"/>
</p:tagLst>
</file>

<file path=ppt/tags/tag694.xml><?xml version="1.0" encoding="utf-8"?>
<p:tagLst xmlns:p="http://schemas.openxmlformats.org/presentationml/2006/main">
  <p:tag name="AS_UNIQUEID" val="1594"/>
</p:tagLst>
</file>

<file path=ppt/tags/tag695.xml><?xml version="1.0" encoding="utf-8"?>
<p:tagLst xmlns:p="http://schemas.openxmlformats.org/presentationml/2006/main">
  <p:tag name="AS_UNIQUEID" val="1595"/>
</p:tagLst>
</file>

<file path=ppt/tags/tag696.xml><?xml version="1.0" encoding="utf-8"?>
<p:tagLst xmlns:p="http://schemas.openxmlformats.org/presentationml/2006/main">
  <p:tag name="AS_UNIQUEID" val="1596"/>
</p:tagLst>
</file>

<file path=ppt/tags/tag697.xml><?xml version="1.0" encoding="utf-8"?>
<p:tagLst xmlns:p="http://schemas.openxmlformats.org/presentationml/2006/main">
  <p:tag name="AS_UNIQUEID" val="1597"/>
</p:tagLst>
</file>

<file path=ppt/tags/tag698.xml><?xml version="1.0" encoding="utf-8"?>
<p:tagLst xmlns:p="http://schemas.openxmlformats.org/presentationml/2006/main">
  <p:tag name="AS_UNIQUEID" val="11103"/>
</p:tagLst>
</file>

<file path=ppt/tags/tag699.xml><?xml version="1.0" encoding="utf-8"?>
<p:tagLst xmlns:p="http://schemas.openxmlformats.org/presentationml/2006/main">
  <p:tag name="AS_UNIQUEID" val="1599"/>
</p:tagLst>
</file>

<file path=ppt/tags/tag700.xml><?xml version="1.0" encoding="utf-8"?>
<p:tagLst xmlns:p="http://schemas.openxmlformats.org/presentationml/2006/main">
  <p:tag name="AS_UNIQUEID" val="1600"/>
</p:tagLst>
</file>

<file path=ppt/tags/tag701.xml><?xml version="1.0" encoding="utf-8"?>
<p:tagLst xmlns:p="http://schemas.openxmlformats.org/presentationml/2006/main">
  <p:tag name="AS_UNIQUEID" val="1601"/>
</p:tagLst>
</file>

<file path=ppt/tags/tag702.xml><?xml version="1.0" encoding="utf-8"?>
<p:tagLst xmlns:p="http://schemas.openxmlformats.org/presentationml/2006/main">
  <p:tag name="AS_UNIQUEID" val="1602"/>
</p:tagLst>
</file>

<file path=ppt/tags/tag703.xml><?xml version="1.0" encoding="utf-8"?>
<p:tagLst xmlns:p="http://schemas.openxmlformats.org/presentationml/2006/main">
  <p:tag name="AS_UNIQUEID" val="1603"/>
</p:tagLst>
</file>

<file path=ppt/tags/tag704.xml><?xml version="1.0" encoding="utf-8"?>
<p:tagLst xmlns:p="http://schemas.openxmlformats.org/presentationml/2006/main">
  <p:tag name="AS_UNIQUEID" val="1604"/>
</p:tagLst>
</file>

<file path=ppt/tags/tag705.xml><?xml version="1.0" encoding="utf-8"?>
<p:tagLst xmlns:p="http://schemas.openxmlformats.org/presentationml/2006/main">
  <p:tag name="AS_UNIQUEID" val="1605"/>
</p:tagLst>
</file>

<file path=ppt/tags/tag706.xml><?xml version="1.0" encoding="utf-8"?>
<p:tagLst xmlns:p="http://schemas.openxmlformats.org/presentationml/2006/main">
  <p:tag name="AS_UNIQUEID" val="1606"/>
</p:tagLst>
</file>

<file path=ppt/tags/tag707.xml><?xml version="1.0" encoding="utf-8"?>
<p:tagLst xmlns:p="http://schemas.openxmlformats.org/presentationml/2006/main">
  <p:tag name="AS_UNIQUEID" val="1607"/>
</p:tagLst>
</file>

<file path=ppt/tags/tag708.xml><?xml version="1.0" encoding="utf-8"?>
<p:tagLst xmlns:p="http://schemas.openxmlformats.org/presentationml/2006/main">
  <p:tag name="AS_UNIQUEID" val="1608"/>
</p:tagLst>
</file>

<file path=ppt/tags/tag709.xml><?xml version="1.0" encoding="utf-8"?>
<p:tagLst xmlns:p="http://schemas.openxmlformats.org/presentationml/2006/main">
  <p:tag name="AS_UNIQUEID" val="1609"/>
</p:tagLst>
</file>

<file path=ppt/tags/tag710.xml><?xml version="1.0" encoding="utf-8"?>
<p:tagLst xmlns:p="http://schemas.openxmlformats.org/presentationml/2006/main">
  <p:tag name="AS_UNIQUEID" val="1610"/>
</p:tagLst>
</file>

<file path=ppt/tags/tag711.xml><?xml version="1.0" encoding="utf-8"?>
<p:tagLst xmlns:p="http://schemas.openxmlformats.org/presentationml/2006/main">
  <p:tag name="AS_UNIQUEID" val="1611"/>
</p:tagLst>
</file>

<file path=ppt/tags/tag712.xml><?xml version="1.0" encoding="utf-8"?>
<p:tagLst xmlns:p="http://schemas.openxmlformats.org/presentationml/2006/main">
  <p:tag name="AS_UNIQUEID" val="1612"/>
</p:tagLst>
</file>

<file path=ppt/tags/tag713.xml><?xml version="1.0" encoding="utf-8"?>
<p:tagLst xmlns:p="http://schemas.openxmlformats.org/presentationml/2006/main">
  <p:tag name="AS_UNIQUEID" val="1613"/>
</p:tagLst>
</file>

<file path=ppt/tags/tag714.xml><?xml version="1.0" encoding="utf-8"?>
<p:tagLst xmlns:p="http://schemas.openxmlformats.org/presentationml/2006/main">
  <p:tag name="AS_UNIQUEID" val="1614"/>
</p:tagLst>
</file>

<file path=ppt/tags/tag715.xml><?xml version="1.0" encoding="utf-8"?>
<p:tagLst xmlns:p="http://schemas.openxmlformats.org/presentationml/2006/main">
  <p:tag name="AS_UNIQUEID" val="1615"/>
</p:tagLst>
</file>

<file path=ppt/tags/tag716.xml><?xml version="1.0" encoding="utf-8"?>
<p:tagLst xmlns:p="http://schemas.openxmlformats.org/presentationml/2006/main">
  <p:tag name="AS_UNIQUEID" val="1616"/>
</p:tagLst>
</file>

<file path=ppt/tags/tag717.xml><?xml version="1.0" encoding="utf-8"?>
<p:tagLst xmlns:p="http://schemas.openxmlformats.org/presentationml/2006/main">
  <p:tag name="AS_UNIQUEID" val="1617"/>
</p:tagLst>
</file>

<file path=ppt/tags/tag718.xml><?xml version="1.0" encoding="utf-8"?>
<p:tagLst xmlns:p="http://schemas.openxmlformats.org/presentationml/2006/main">
  <p:tag name="AS_UNIQUEID" val="1618"/>
</p:tagLst>
</file>

<file path=ppt/tags/tag719.xml><?xml version="1.0" encoding="utf-8"?>
<p:tagLst xmlns:p="http://schemas.openxmlformats.org/presentationml/2006/main">
  <p:tag name="AS_UNIQUEID" val="1619"/>
</p:tagLst>
</file>

<file path=ppt/tags/tag720.xml><?xml version="1.0" encoding="utf-8"?>
<p:tagLst xmlns:p="http://schemas.openxmlformats.org/presentationml/2006/main">
  <p:tag name="AS_UNIQUEID" val="11104"/>
</p:tagLst>
</file>

<file path=ppt/tags/tag721.xml><?xml version="1.0" encoding="utf-8"?>
<p:tagLst xmlns:p="http://schemas.openxmlformats.org/presentationml/2006/main">
  <p:tag name="AS_UNIQUEID" val="1621"/>
</p:tagLst>
</file>

<file path=ppt/tags/tag722.xml><?xml version="1.0" encoding="utf-8"?>
<p:tagLst xmlns:p="http://schemas.openxmlformats.org/presentationml/2006/main">
  <p:tag name="AS_UNIQUEID" val="1622"/>
</p:tagLst>
</file>

<file path=ppt/tags/tag723.xml><?xml version="1.0" encoding="utf-8"?>
<p:tagLst xmlns:p="http://schemas.openxmlformats.org/presentationml/2006/main">
  <p:tag name="AS_UNIQUEID" val="1623"/>
</p:tagLst>
</file>

<file path=ppt/tags/tag724.xml><?xml version="1.0" encoding="utf-8"?>
<p:tagLst xmlns:p="http://schemas.openxmlformats.org/presentationml/2006/main">
  <p:tag name="AS_UNIQUEID" val="1624"/>
</p:tagLst>
</file>

<file path=ppt/tags/tag725.xml><?xml version="1.0" encoding="utf-8"?>
<p:tagLst xmlns:p="http://schemas.openxmlformats.org/presentationml/2006/main">
  <p:tag name="AS_UNIQUEID" val="1625"/>
</p:tagLst>
</file>

<file path=ppt/tags/tag726.xml><?xml version="1.0" encoding="utf-8"?>
<p:tagLst xmlns:p="http://schemas.openxmlformats.org/presentationml/2006/main">
  <p:tag name="AS_UNIQUEID" val="1626"/>
</p:tagLst>
</file>

<file path=ppt/tags/tag727.xml><?xml version="1.0" encoding="utf-8"?>
<p:tagLst xmlns:p="http://schemas.openxmlformats.org/presentationml/2006/main">
  <p:tag name="AS_UNIQUEID" val="1627"/>
</p:tagLst>
</file>

<file path=ppt/tags/tag728.xml><?xml version="1.0" encoding="utf-8"?>
<p:tagLst xmlns:p="http://schemas.openxmlformats.org/presentationml/2006/main">
  <p:tag name="AS_UNIQUEID" val="1628"/>
</p:tagLst>
</file>

<file path=ppt/tags/tag729.xml><?xml version="1.0" encoding="utf-8"?>
<p:tagLst xmlns:p="http://schemas.openxmlformats.org/presentationml/2006/main">
  <p:tag name="AS_UNIQUEID" val="1629"/>
</p:tagLst>
</file>

<file path=ppt/tags/tag730.xml><?xml version="1.0" encoding="utf-8"?>
<p:tagLst xmlns:p="http://schemas.openxmlformats.org/presentationml/2006/main">
  <p:tag name="AS_UNIQUEID" val="1630"/>
</p:tagLst>
</file>

<file path=ppt/tags/tag731.xml><?xml version="1.0" encoding="utf-8"?>
<p:tagLst xmlns:p="http://schemas.openxmlformats.org/presentationml/2006/main">
  <p:tag name="AS_UNIQUEID" val="1631"/>
</p:tagLst>
</file>

<file path=ppt/tags/tag732.xml><?xml version="1.0" encoding="utf-8"?>
<p:tagLst xmlns:p="http://schemas.openxmlformats.org/presentationml/2006/main">
  <p:tag name="AS_UNIQUEID" val="1632"/>
</p:tagLst>
</file>

<file path=ppt/tags/tag733.xml><?xml version="1.0" encoding="utf-8"?>
<p:tagLst xmlns:p="http://schemas.openxmlformats.org/presentationml/2006/main">
  <p:tag name="AS_UNIQUEID" val="1633"/>
</p:tagLst>
</file>

<file path=ppt/tags/tag734.xml><?xml version="1.0" encoding="utf-8"?>
<p:tagLst xmlns:p="http://schemas.openxmlformats.org/presentationml/2006/main">
  <p:tag name="AS_UNIQUEID" val="1634"/>
</p:tagLst>
</file>

<file path=ppt/tags/tag735.xml><?xml version="1.0" encoding="utf-8"?>
<p:tagLst xmlns:p="http://schemas.openxmlformats.org/presentationml/2006/main">
  <p:tag name="AS_UNIQUEID" val="1635"/>
</p:tagLst>
</file>

<file path=ppt/tags/tag736.xml><?xml version="1.0" encoding="utf-8"?>
<p:tagLst xmlns:p="http://schemas.openxmlformats.org/presentationml/2006/main">
  <p:tag name="AS_UNIQUEID" val="1636"/>
</p:tagLst>
</file>

<file path=ppt/tags/tag737.xml><?xml version="1.0" encoding="utf-8"?>
<p:tagLst xmlns:p="http://schemas.openxmlformats.org/presentationml/2006/main">
  <p:tag name="AS_UNIQUEID" val="1637"/>
</p:tagLst>
</file>

<file path=ppt/tags/tag738.xml><?xml version="1.0" encoding="utf-8"?>
<p:tagLst xmlns:p="http://schemas.openxmlformats.org/presentationml/2006/main">
  <p:tag name="AS_UNIQUEID" val="11105"/>
</p:tagLst>
</file>

<file path=ppt/tags/tag739.xml><?xml version="1.0" encoding="utf-8"?>
<p:tagLst xmlns:p="http://schemas.openxmlformats.org/presentationml/2006/main">
  <p:tag name="AS_UNIQUEID" val="1639"/>
</p:tagLst>
</file>

<file path=ppt/tags/tag740.xml><?xml version="1.0" encoding="utf-8"?>
<p:tagLst xmlns:p="http://schemas.openxmlformats.org/presentationml/2006/main">
  <p:tag name="AS_UNIQUEID" val="11106"/>
</p:tagLst>
</file>

<file path=ppt/tags/tag741.xml><?xml version="1.0" encoding="utf-8"?>
<p:tagLst xmlns:p="http://schemas.openxmlformats.org/presentationml/2006/main">
  <p:tag name="AS_UNIQUEID" val="1641"/>
</p:tagLst>
</file>

<file path=ppt/tags/tag742.xml><?xml version="1.0" encoding="utf-8"?>
<p:tagLst xmlns:p="http://schemas.openxmlformats.org/presentationml/2006/main">
  <p:tag name="AS_UNIQUEID" val="11107"/>
</p:tagLst>
</file>

<file path=ppt/tags/tag743.xml><?xml version="1.0" encoding="utf-8"?>
<p:tagLst xmlns:p="http://schemas.openxmlformats.org/presentationml/2006/main">
  <p:tag name="AS_UNIQUEID" val="1643"/>
</p:tagLst>
</file>

<file path=ppt/tags/tag744.xml><?xml version="1.0" encoding="utf-8"?>
<p:tagLst xmlns:p="http://schemas.openxmlformats.org/presentationml/2006/main">
  <p:tag name="AS_UNIQUEID" val="11108"/>
</p:tagLst>
</file>

<file path=ppt/tags/tag745.xml><?xml version="1.0" encoding="utf-8"?>
<p:tagLst xmlns:p="http://schemas.openxmlformats.org/presentationml/2006/main">
  <p:tag name="AS_UNIQUEID" val="11109"/>
</p:tagLst>
</file>

<file path=ppt/tags/tag746.xml><?xml version="1.0" encoding="utf-8"?>
<p:tagLst xmlns:p="http://schemas.openxmlformats.org/presentationml/2006/main">
  <p:tag name="AS_UNIQUEID" val="11110"/>
</p:tagLst>
</file>

<file path=ppt/tags/tag747.xml><?xml version="1.0" encoding="utf-8"?>
<p:tagLst xmlns:p="http://schemas.openxmlformats.org/presentationml/2006/main">
  <p:tag name="AS_UNIQUEID" val="11111"/>
</p:tagLst>
</file>

<file path=ppt/tags/tag748.xml><?xml version="1.0" encoding="utf-8"?>
<p:tagLst xmlns:p="http://schemas.openxmlformats.org/presentationml/2006/main">
  <p:tag name="AS_UNIQUEID" val="11112"/>
</p:tagLst>
</file>

<file path=ppt/tags/tag749.xml><?xml version="1.0" encoding="utf-8"?>
<p:tagLst xmlns:p="http://schemas.openxmlformats.org/presentationml/2006/main">
  <p:tag name="AS_UNIQUEID" val="11113"/>
</p:tagLst>
</file>

<file path=ppt/tags/tag750.xml><?xml version="1.0" encoding="utf-8"?>
<p:tagLst xmlns:p="http://schemas.openxmlformats.org/presentationml/2006/main">
  <p:tag name="AS_UNIQUEID" val="1695"/>
</p:tagLst>
</file>

<file path=ppt/tags/tag751.xml><?xml version="1.0" encoding="utf-8"?>
<p:tagLst xmlns:p="http://schemas.openxmlformats.org/presentationml/2006/main">
  <p:tag name="AS_UNIQUEID" val="1696"/>
</p:tagLst>
</file>

<file path=ppt/tags/tag752.xml><?xml version="1.0" encoding="utf-8"?>
<p:tagLst xmlns:p="http://schemas.openxmlformats.org/presentationml/2006/main">
  <p:tag name="AS_UNIQUEID" val="1697"/>
</p:tagLst>
</file>

<file path=ppt/tags/tag753.xml><?xml version="1.0" encoding="utf-8"?>
<p:tagLst xmlns:p="http://schemas.openxmlformats.org/presentationml/2006/main">
  <p:tag name="AS_UNIQUEID" val="11114"/>
</p:tagLst>
</file>

<file path=ppt/tags/tag754.xml><?xml version="1.0" encoding="utf-8"?>
<p:tagLst xmlns:p="http://schemas.openxmlformats.org/presentationml/2006/main">
  <p:tag name="AS_UNIQUEID" val="11115"/>
</p:tagLst>
</file>

<file path=ppt/tags/tag755.xml><?xml version="1.0" encoding="utf-8"?>
<p:tagLst xmlns:p="http://schemas.openxmlformats.org/presentationml/2006/main">
  <p:tag name="AS_UNIQUEID" val="11116"/>
</p:tagLst>
</file>

<file path=ppt/tags/tag756.xml><?xml version="1.0" encoding="utf-8"?>
<p:tagLst xmlns:p="http://schemas.openxmlformats.org/presentationml/2006/main">
  <p:tag name="AS_UNIQUEID" val="11117"/>
</p:tagLst>
</file>

<file path=ppt/tags/tag757.xml><?xml version="1.0" encoding="utf-8"?>
<p:tagLst xmlns:p="http://schemas.openxmlformats.org/presentationml/2006/main">
  <p:tag name="AS_UNIQUEID" val="1695"/>
</p:tagLst>
</file>

<file path=ppt/tags/tag758.xml><?xml version="1.0" encoding="utf-8"?>
<p:tagLst xmlns:p="http://schemas.openxmlformats.org/presentationml/2006/main">
  <p:tag name="AS_UNIQUEID" val="1696"/>
</p:tagLst>
</file>

<file path=ppt/tags/tag759.xml><?xml version="1.0" encoding="utf-8"?>
<p:tagLst xmlns:p="http://schemas.openxmlformats.org/presentationml/2006/main">
  <p:tag name="AS_UNIQUEID" val="1697"/>
</p:tagLst>
</file>

<file path=ppt/tags/tag760.xml><?xml version="1.0" encoding="utf-8"?>
<p:tagLst xmlns:p="http://schemas.openxmlformats.org/presentationml/2006/main">
  <p:tag name="AS_UNIQUEID" val="11118"/>
</p:tagLst>
</file>

<file path=ppt/tags/tag761.xml><?xml version="1.0" encoding="utf-8"?>
<p:tagLst xmlns:p="http://schemas.openxmlformats.org/presentationml/2006/main">
  <p:tag name="AS_UNIQUEID" val="11119"/>
</p:tagLst>
</file>

<file path=ppt/tags/tag762.xml><?xml version="1.0" encoding="utf-8"?>
<p:tagLst xmlns:p="http://schemas.openxmlformats.org/presentationml/2006/main">
  <p:tag name="AS_UNIQUEID" val="11120"/>
</p:tagLst>
</file>

<file path=ppt/tags/tag763.xml><?xml version="1.0" encoding="utf-8"?>
<p:tagLst xmlns:p="http://schemas.openxmlformats.org/presentationml/2006/main">
  <p:tag name="AS_UNIQUEID" val="11121"/>
</p:tagLst>
</file>

<file path=ppt/tags/tag764.xml><?xml version="1.0" encoding="utf-8"?>
<p:tagLst xmlns:p="http://schemas.openxmlformats.org/presentationml/2006/main">
  <p:tag name="AS_UNIQUEID" val="11122"/>
</p:tagLst>
</file>

<file path=ppt/tags/tag765.xml><?xml version="1.0" encoding="utf-8"?>
<p:tagLst xmlns:p="http://schemas.openxmlformats.org/presentationml/2006/main">
  <p:tag name="AS_UNIQUEID" val="11123"/>
</p:tagLst>
</file>

<file path=ppt/tags/tag766.xml><?xml version="1.0" encoding="utf-8"?>
<p:tagLst xmlns:p="http://schemas.openxmlformats.org/presentationml/2006/main">
  <p:tag name="AS_UNIQUEID" val="1646"/>
</p:tagLst>
</file>

<file path=ppt/tags/tag767.xml><?xml version="1.0" encoding="utf-8"?>
<p:tagLst xmlns:p="http://schemas.openxmlformats.org/presentationml/2006/main">
  <p:tag name="AS_UNIQUEID" val="11124"/>
</p:tagLst>
</file>

<file path=ppt/tags/tag768.xml><?xml version="1.0" encoding="utf-8"?>
<p:tagLst xmlns:p="http://schemas.openxmlformats.org/presentationml/2006/main">
  <p:tag name="AS_UNIQUEID" val="11125"/>
</p:tagLst>
</file>

<file path=ppt/tags/tag769.xml><?xml version="1.0" encoding="utf-8"?>
<p:tagLst xmlns:p="http://schemas.openxmlformats.org/presentationml/2006/main">
  <p:tag name="AS_UNIQUEID" val="1496"/>
</p:tagLst>
</file>

<file path=ppt/tags/tag770.xml><?xml version="1.0" encoding="utf-8"?>
<p:tagLst xmlns:p="http://schemas.openxmlformats.org/presentationml/2006/main">
  <p:tag name="AS_UNIQUEID" val="11126"/>
</p:tagLst>
</file>

<file path=ppt/tags/tag771.xml><?xml version="1.0" encoding="utf-8"?>
<p:tagLst xmlns:p="http://schemas.openxmlformats.org/presentationml/2006/main">
  <p:tag name="AS_UNIQUEID" val="1498"/>
</p:tagLst>
</file>

<file path=ppt/tags/tag772.xml><?xml version="1.0" encoding="utf-8"?>
<p:tagLst xmlns:p="http://schemas.openxmlformats.org/presentationml/2006/main">
  <p:tag name="AS_UNIQUEID" val="11127"/>
</p:tagLst>
</file>

<file path=ppt/tags/tag773.xml><?xml version="1.0" encoding="utf-8"?>
<p:tagLst xmlns:p="http://schemas.openxmlformats.org/presentationml/2006/main">
  <p:tag name="AS_UNIQUEID" val="1500"/>
</p:tagLst>
</file>

<file path=ppt/tags/tag774.xml><?xml version="1.0" encoding="utf-8"?>
<p:tagLst xmlns:p="http://schemas.openxmlformats.org/presentationml/2006/main">
  <p:tag name="AS_UNIQUEID" val="1501"/>
</p:tagLst>
</file>

<file path=ppt/tags/tag775.xml><?xml version="1.0" encoding="utf-8"?>
<p:tagLst xmlns:p="http://schemas.openxmlformats.org/presentationml/2006/main">
  <p:tag name="AS_UNIQUEID" val="1502"/>
</p:tagLst>
</file>

<file path=ppt/tags/tag776.xml><?xml version="1.0" encoding="utf-8"?>
<p:tagLst xmlns:p="http://schemas.openxmlformats.org/presentationml/2006/main">
  <p:tag name="AS_UNIQUEID" val="1503"/>
</p:tagLst>
</file>

<file path=ppt/tags/tag777.xml><?xml version="1.0" encoding="utf-8"?>
<p:tagLst xmlns:p="http://schemas.openxmlformats.org/presentationml/2006/main">
  <p:tag name="AS_UNIQUEID" val="1504"/>
</p:tagLst>
</file>

<file path=ppt/tags/tag778.xml><?xml version="1.0" encoding="utf-8"?>
<p:tagLst xmlns:p="http://schemas.openxmlformats.org/presentationml/2006/main">
  <p:tag name="AS_UNIQUEID" val="1505"/>
</p:tagLst>
</file>

<file path=ppt/tags/tag779.xml><?xml version="1.0" encoding="utf-8"?>
<p:tagLst xmlns:p="http://schemas.openxmlformats.org/presentationml/2006/main">
  <p:tag name="AS_UNIQUEID" val="1506"/>
</p:tagLst>
</file>

<file path=ppt/tags/tag780.xml><?xml version="1.0" encoding="utf-8"?>
<p:tagLst xmlns:p="http://schemas.openxmlformats.org/presentationml/2006/main">
  <p:tag name="AS_UNIQUEID" val="1507"/>
</p:tagLst>
</file>

<file path=ppt/tags/tag781.xml><?xml version="1.0" encoding="utf-8"?>
<p:tagLst xmlns:p="http://schemas.openxmlformats.org/presentationml/2006/main">
  <p:tag name="AS_UNIQUEID" val="1508"/>
</p:tagLst>
</file>

<file path=ppt/tags/tag782.xml><?xml version="1.0" encoding="utf-8"?>
<p:tagLst xmlns:p="http://schemas.openxmlformats.org/presentationml/2006/main">
  <p:tag name="AS_UNIQUEID" val="1509"/>
</p:tagLst>
</file>

<file path=ppt/tags/tag783.xml><?xml version="1.0" encoding="utf-8"?>
<p:tagLst xmlns:p="http://schemas.openxmlformats.org/presentationml/2006/main">
  <p:tag name="AS_UNIQUEID" val="1510"/>
</p:tagLst>
</file>

<file path=ppt/tags/tag784.xml><?xml version="1.0" encoding="utf-8"?>
<p:tagLst xmlns:p="http://schemas.openxmlformats.org/presentationml/2006/main">
  <p:tag name="AS_UNIQUEID" val="1511"/>
</p:tagLst>
</file>

<file path=ppt/tags/tag785.xml><?xml version="1.0" encoding="utf-8"?>
<p:tagLst xmlns:p="http://schemas.openxmlformats.org/presentationml/2006/main">
  <p:tag name="AS_UNIQUEID" val="1512"/>
</p:tagLst>
</file>

<file path=ppt/tags/tag786.xml><?xml version="1.0" encoding="utf-8"?>
<p:tagLst xmlns:p="http://schemas.openxmlformats.org/presentationml/2006/main">
  <p:tag name="AS_UNIQUEID" val="1513"/>
</p:tagLst>
</file>

<file path=ppt/tags/tag787.xml><?xml version="1.0" encoding="utf-8"?>
<p:tagLst xmlns:p="http://schemas.openxmlformats.org/presentationml/2006/main">
  <p:tag name="AS_UNIQUEID" val="1514"/>
</p:tagLst>
</file>

<file path=ppt/tags/tag788.xml><?xml version="1.0" encoding="utf-8"?>
<p:tagLst xmlns:p="http://schemas.openxmlformats.org/presentationml/2006/main">
  <p:tag name="AS_UNIQUEID" val="1515"/>
</p:tagLst>
</file>

<file path=ppt/tags/tag789.xml><?xml version="1.0" encoding="utf-8"?>
<p:tagLst xmlns:p="http://schemas.openxmlformats.org/presentationml/2006/main">
  <p:tag name="AS_UNIQUEID" val="1516"/>
</p:tagLst>
</file>

<file path=ppt/tags/tag790.xml><?xml version="1.0" encoding="utf-8"?>
<p:tagLst xmlns:p="http://schemas.openxmlformats.org/presentationml/2006/main">
  <p:tag name="AS_UNIQUEID" val="1517"/>
</p:tagLst>
</file>

<file path=ppt/tags/tag791.xml><?xml version="1.0" encoding="utf-8"?>
<p:tagLst xmlns:p="http://schemas.openxmlformats.org/presentationml/2006/main">
  <p:tag name="AS_UNIQUEID" val="1518"/>
</p:tagLst>
</file>

<file path=ppt/tags/tag792.xml><?xml version="1.0" encoding="utf-8"?>
<p:tagLst xmlns:p="http://schemas.openxmlformats.org/presentationml/2006/main">
  <p:tag name="AS_UNIQUEID" val="1519"/>
</p:tagLst>
</file>

<file path=ppt/tags/tag793.xml><?xml version="1.0" encoding="utf-8"?>
<p:tagLst xmlns:p="http://schemas.openxmlformats.org/presentationml/2006/main">
  <p:tag name="AS_UNIQUEID" val="1520"/>
</p:tagLst>
</file>

<file path=ppt/tags/tag794.xml><?xml version="1.0" encoding="utf-8"?>
<p:tagLst xmlns:p="http://schemas.openxmlformats.org/presentationml/2006/main">
  <p:tag name="AS_UNIQUEID" val="11128"/>
</p:tagLst>
</file>

<file path=ppt/tags/tag795.xml><?xml version="1.0" encoding="utf-8"?>
<p:tagLst xmlns:p="http://schemas.openxmlformats.org/presentationml/2006/main">
  <p:tag name="AS_UNIQUEID" val="1522"/>
</p:tagLst>
</file>

<file path=ppt/tags/tag796.xml><?xml version="1.0" encoding="utf-8"?>
<p:tagLst xmlns:p="http://schemas.openxmlformats.org/presentationml/2006/main">
  <p:tag name="AS_UNIQUEID" val="1523"/>
</p:tagLst>
</file>

<file path=ppt/tags/tag797.xml><?xml version="1.0" encoding="utf-8"?>
<p:tagLst xmlns:p="http://schemas.openxmlformats.org/presentationml/2006/main">
  <p:tag name="AS_UNIQUEID" val="1524"/>
</p:tagLst>
</file>

<file path=ppt/tags/tag798.xml><?xml version="1.0" encoding="utf-8"?>
<p:tagLst xmlns:p="http://schemas.openxmlformats.org/presentationml/2006/main">
  <p:tag name="AS_UNIQUEID" val="1525"/>
</p:tagLst>
</file>

<file path=ppt/tags/tag799.xml><?xml version="1.0" encoding="utf-8"?>
<p:tagLst xmlns:p="http://schemas.openxmlformats.org/presentationml/2006/main">
  <p:tag name="AS_UNIQUEID" val="1526"/>
</p:tagLst>
</file>

<file path=ppt/tags/tag800.xml><?xml version="1.0" encoding="utf-8"?>
<p:tagLst xmlns:p="http://schemas.openxmlformats.org/presentationml/2006/main">
  <p:tag name="AS_UNIQUEID" val="1527"/>
</p:tagLst>
</file>

<file path=ppt/tags/tag801.xml><?xml version="1.0" encoding="utf-8"?>
<p:tagLst xmlns:p="http://schemas.openxmlformats.org/presentationml/2006/main">
  <p:tag name="AS_UNIQUEID" val="1528"/>
</p:tagLst>
</file>

<file path=ppt/tags/tag802.xml><?xml version="1.0" encoding="utf-8"?>
<p:tagLst xmlns:p="http://schemas.openxmlformats.org/presentationml/2006/main">
  <p:tag name="AS_UNIQUEID" val="1529"/>
</p:tagLst>
</file>

<file path=ppt/tags/tag803.xml><?xml version="1.0" encoding="utf-8"?>
<p:tagLst xmlns:p="http://schemas.openxmlformats.org/presentationml/2006/main">
  <p:tag name="AS_UNIQUEID" val="1530"/>
</p:tagLst>
</file>

<file path=ppt/tags/tag804.xml><?xml version="1.0" encoding="utf-8"?>
<p:tagLst xmlns:p="http://schemas.openxmlformats.org/presentationml/2006/main">
  <p:tag name="AS_UNIQUEID" val="1531"/>
</p:tagLst>
</file>

<file path=ppt/tags/tag805.xml><?xml version="1.0" encoding="utf-8"?>
<p:tagLst xmlns:p="http://schemas.openxmlformats.org/presentationml/2006/main">
  <p:tag name="AS_UNIQUEID" val="1532"/>
</p:tagLst>
</file>

<file path=ppt/tags/tag806.xml><?xml version="1.0" encoding="utf-8"?>
<p:tagLst xmlns:p="http://schemas.openxmlformats.org/presentationml/2006/main">
  <p:tag name="AS_UNIQUEID" val="1533"/>
</p:tagLst>
</file>

<file path=ppt/tags/tag807.xml><?xml version="1.0" encoding="utf-8"?>
<p:tagLst xmlns:p="http://schemas.openxmlformats.org/presentationml/2006/main">
  <p:tag name="AS_UNIQUEID" val="1534"/>
</p:tagLst>
</file>

<file path=ppt/tags/tag808.xml><?xml version="1.0" encoding="utf-8"?>
<p:tagLst xmlns:p="http://schemas.openxmlformats.org/presentationml/2006/main">
  <p:tag name="AS_UNIQUEID" val="1535"/>
</p:tagLst>
</file>

<file path=ppt/tags/tag809.xml><?xml version="1.0" encoding="utf-8"?>
<p:tagLst xmlns:p="http://schemas.openxmlformats.org/presentationml/2006/main">
  <p:tag name="AS_UNIQUEID" val="1536"/>
</p:tagLst>
</file>

<file path=ppt/tags/tag810.xml><?xml version="1.0" encoding="utf-8"?>
<p:tagLst xmlns:p="http://schemas.openxmlformats.org/presentationml/2006/main">
  <p:tag name="AS_UNIQUEID" val="1537"/>
</p:tagLst>
</file>

<file path=ppt/tags/tag811.xml><?xml version="1.0" encoding="utf-8"?>
<p:tagLst xmlns:p="http://schemas.openxmlformats.org/presentationml/2006/main">
  <p:tag name="AS_UNIQUEID" val="1538"/>
</p:tagLst>
</file>

<file path=ppt/tags/tag812.xml><?xml version="1.0" encoding="utf-8"?>
<p:tagLst xmlns:p="http://schemas.openxmlformats.org/presentationml/2006/main">
  <p:tag name="AS_UNIQUEID" val="11129"/>
</p:tagLst>
</file>

<file path=ppt/tags/tag813.xml><?xml version="1.0" encoding="utf-8"?>
<p:tagLst xmlns:p="http://schemas.openxmlformats.org/presentationml/2006/main">
  <p:tag name="AS_UNIQUEID" val="1540"/>
</p:tagLst>
</file>

<file path=ppt/tags/tag814.xml><?xml version="1.0" encoding="utf-8"?>
<p:tagLst xmlns:p="http://schemas.openxmlformats.org/presentationml/2006/main">
  <p:tag name="AS_UNIQUEID" val="1541"/>
</p:tagLst>
</file>

<file path=ppt/tags/tag815.xml><?xml version="1.0" encoding="utf-8"?>
<p:tagLst xmlns:p="http://schemas.openxmlformats.org/presentationml/2006/main">
  <p:tag name="AS_UNIQUEID" val="1542"/>
</p:tagLst>
</file>

<file path=ppt/tags/tag816.xml><?xml version="1.0" encoding="utf-8"?>
<p:tagLst xmlns:p="http://schemas.openxmlformats.org/presentationml/2006/main">
  <p:tag name="AS_UNIQUEID" val="1543"/>
</p:tagLst>
</file>

<file path=ppt/tags/tag817.xml><?xml version="1.0" encoding="utf-8"?>
<p:tagLst xmlns:p="http://schemas.openxmlformats.org/presentationml/2006/main">
  <p:tag name="AS_UNIQUEID" val="1544"/>
</p:tagLst>
</file>

<file path=ppt/tags/tag818.xml><?xml version="1.0" encoding="utf-8"?>
<p:tagLst xmlns:p="http://schemas.openxmlformats.org/presentationml/2006/main">
  <p:tag name="AS_UNIQUEID" val="1545"/>
</p:tagLst>
</file>

<file path=ppt/tags/tag819.xml><?xml version="1.0" encoding="utf-8"?>
<p:tagLst xmlns:p="http://schemas.openxmlformats.org/presentationml/2006/main">
  <p:tag name="AS_UNIQUEID" val="1546"/>
</p:tagLst>
</file>

<file path=ppt/tags/tag820.xml><?xml version="1.0" encoding="utf-8"?>
<p:tagLst xmlns:p="http://schemas.openxmlformats.org/presentationml/2006/main">
  <p:tag name="AS_UNIQUEID" val="1547"/>
</p:tagLst>
</file>

<file path=ppt/tags/tag821.xml><?xml version="1.0" encoding="utf-8"?>
<p:tagLst xmlns:p="http://schemas.openxmlformats.org/presentationml/2006/main">
  <p:tag name="AS_UNIQUEID" val="1548"/>
</p:tagLst>
</file>

<file path=ppt/tags/tag822.xml><?xml version="1.0" encoding="utf-8"?>
<p:tagLst xmlns:p="http://schemas.openxmlformats.org/presentationml/2006/main">
  <p:tag name="AS_UNIQUEID" val="1549"/>
</p:tagLst>
</file>

<file path=ppt/tags/tag823.xml><?xml version="1.0" encoding="utf-8"?>
<p:tagLst xmlns:p="http://schemas.openxmlformats.org/presentationml/2006/main">
  <p:tag name="AS_UNIQUEID" val="1550"/>
</p:tagLst>
</file>

<file path=ppt/tags/tag824.xml><?xml version="1.0" encoding="utf-8"?>
<p:tagLst xmlns:p="http://schemas.openxmlformats.org/presentationml/2006/main">
  <p:tag name="AS_UNIQUEID" val="1551"/>
</p:tagLst>
</file>

<file path=ppt/tags/tag825.xml><?xml version="1.0" encoding="utf-8"?>
<p:tagLst xmlns:p="http://schemas.openxmlformats.org/presentationml/2006/main">
  <p:tag name="AS_UNIQUEID" val="1552"/>
</p:tagLst>
</file>

<file path=ppt/tags/tag826.xml><?xml version="1.0" encoding="utf-8"?>
<p:tagLst xmlns:p="http://schemas.openxmlformats.org/presentationml/2006/main">
  <p:tag name="AS_UNIQUEID" val="1553"/>
</p:tagLst>
</file>

<file path=ppt/tags/tag827.xml><?xml version="1.0" encoding="utf-8"?>
<p:tagLst xmlns:p="http://schemas.openxmlformats.org/presentationml/2006/main">
  <p:tag name="AS_UNIQUEID" val="1554"/>
</p:tagLst>
</file>

<file path=ppt/tags/tag828.xml><?xml version="1.0" encoding="utf-8"?>
<p:tagLst xmlns:p="http://schemas.openxmlformats.org/presentationml/2006/main">
  <p:tag name="AS_UNIQUEID" val="1555"/>
</p:tagLst>
</file>

<file path=ppt/tags/tag829.xml><?xml version="1.0" encoding="utf-8"?>
<p:tagLst xmlns:p="http://schemas.openxmlformats.org/presentationml/2006/main">
  <p:tag name="AS_UNIQUEID" val="1556"/>
</p:tagLst>
</file>

<file path=ppt/tags/tag830.xml><?xml version="1.0" encoding="utf-8"?>
<p:tagLst xmlns:p="http://schemas.openxmlformats.org/presentationml/2006/main">
  <p:tag name="AS_UNIQUEID" val="1557"/>
</p:tagLst>
</file>

<file path=ppt/tags/tag831.xml><?xml version="1.0" encoding="utf-8"?>
<p:tagLst xmlns:p="http://schemas.openxmlformats.org/presentationml/2006/main">
  <p:tag name="AS_UNIQUEID" val="11130"/>
</p:tagLst>
</file>

<file path=ppt/tags/tag832.xml><?xml version="1.0" encoding="utf-8"?>
<p:tagLst xmlns:p="http://schemas.openxmlformats.org/presentationml/2006/main">
  <p:tag name="AS_UNIQUEID" val="1559"/>
</p:tagLst>
</file>

<file path=ppt/tags/tag833.xml><?xml version="1.0" encoding="utf-8"?>
<p:tagLst xmlns:p="http://schemas.openxmlformats.org/presentationml/2006/main">
  <p:tag name="AS_UNIQUEID" val="1560"/>
</p:tagLst>
</file>

<file path=ppt/tags/tag834.xml><?xml version="1.0" encoding="utf-8"?>
<p:tagLst xmlns:p="http://schemas.openxmlformats.org/presentationml/2006/main">
  <p:tag name="AS_UNIQUEID" val="1561"/>
</p:tagLst>
</file>

<file path=ppt/tags/tag835.xml><?xml version="1.0" encoding="utf-8"?>
<p:tagLst xmlns:p="http://schemas.openxmlformats.org/presentationml/2006/main">
  <p:tag name="AS_UNIQUEID" val="1562"/>
</p:tagLst>
</file>

<file path=ppt/tags/tag836.xml><?xml version="1.0" encoding="utf-8"?>
<p:tagLst xmlns:p="http://schemas.openxmlformats.org/presentationml/2006/main">
  <p:tag name="AS_UNIQUEID" val="1563"/>
</p:tagLst>
</file>

<file path=ppt/tags/tag837.xml><?xml version="1.0" encoding="utf-8"?>
<p:tagLst xmlns:p="http://schemas.openxmlformats.org/presentationml/2006/main">
  <p:tag name="AS_UNIQUEID" val="1564"/>
</p:tagLst>
</file>

<file path=ppt/tags/tag838.xml><?xml version="1.0" encoding="utf-8"?>
<p:tagLst xmlns:p="http://schemas.openxmlformats.org/presentationml/2006/main">
  <p:tag name="AS_UNIQUEID" val="1565"/>
</p:tagLst>
</file>

<file path=ppt/tags/tag839.xml><?xml version="1.0" encoding="utf-8"?>
<p:tagLst xmlns:p="http://schemas.openxmlformats.org/presentationml/2006/main">
  <p:tag name="AS_UNIQUEID" val="1566"/>
</p:tagLst>
</file>

<file path=ppt/tags/tag840.xml><?xml version="1.0" encoding="utf-8"?>
<p:tagLst xmlns:p="http://schemas.openxmlformats.org/presentationml/2006/main">
  <p:tag name="AS_UNIQUEID" val="1567"/>
</p:tagLst>
</file>

<file path=ppt/tags/tag841.xml><?xml version="1.0" encoding="utf-8"?>
<p:tagLst xmlns:p="http://schemas.openxmlformats.org/presentationml/2006/main">
  <p:tag name="AS_UNIQUEID" val="1568"/>
</p:tagLst>
</file>

<file path=ppt/tags/tag842.xml><?xml version="1.0" encoding="utf-8"?>
<p:tagLst xmlns:p="http://schemas.openxmlformats.org/presentationml/2006/main">
  <p:tag name="AS_UNIQUEID" val="1569"/>
</p:tagLst>
</file>

<file path=ppt/tags/tag843.xml><?xml version="1.0" encoding="utf-8"?>
<p:tagLst xmlns:p="http://schemas.openxmlformats.org/presentationml/2006/main">
  <p:tag name="AS_UNIQUEID" val="1570"/>
</p:tagLst>
</file>

<file path=ppt/tags/tag844.xml><?xml version="1.0" encoding="utf-8"?>
<p:tagLst xmlns:p="http://schemas.openxmlformats.org/presentationml/2006/main">
  <p:tag name="AS_UNIQUEID" val="1571"/>
</p:tagLst>
</file>

<file path=ppt/tags/tag845.xml><?xml version="1.0" encoding="utf-8"?>
<p:tagLst xmlns:p="http://schemas.openxmlformats.org/presentationml/2006/main">
  <p:tag name="AS_UNIQUEID" val="1572"/>
</p:tagLst>
</file>

<file path=ppt/tags/tag846.xml><?xml version="1.0" encoding="utf-8"?>
<p:tagLst xmlns:p="http://schemas.openxmlformats.org/presentationml/2006/main">
  <p:tag name="AS_UNIQUEID" val="1573"/>
</p:tagLst>
</file>

<file path=ppt/tags/tag847.xml><?xml version="1.0" encoding="utf-8"?>
<p:tagLst xmlns:p="http://schemas.openxmlformats.org/presentationml/2006/main">
  <p:tag name="AS_UNIQUEID" val="1574"/>
</p:tagLst>
</file>

<file path=ppt/tags/tag848.xml><?xml version="1.0" encoding="utf-8"?>
<p:tagLst xmlns:p="http://schemas.openxmlformats.org/presentationml/2006/main">
  <p:tag name="AS_UNIQUEID" val="1575"/>
</p:tagLst>
</file>

<file path=ppt/tags/tag849.xml><?xml version="1.0" encoding="utf-8"?>
<p:tagLst xmlns:p="http://schemas.openxmlformats.org/presentationml/2006/main">
  <p:tag name="AS_UNIQUEID" val="11131"/>
</p:tagLst>
</file>

<file path=ppt/tags/tag850.xml><?xml version="1.0" encoding="utf-8"?>
<p:tagLst xmlns:p="http://schemas.openxmlformats.org/presentationml/2006/main">
  <p:tag name="AS_UNIQUEID" val="1577"/>
</p:tagLst>
</file>

<file path=ppt/tags/tag851.xml><?xml version="1.0" encoding="utf-8"?>
<p:tagLst xmlns:p="http://schemas.openxmlformats.org/presentationml/2006/main">
  <p:tag name="AS_UNIQUEID" val="1578"/>
</p:tagLst>
</file>

<file path=ppt/tags/tag852.xml><?xml version="1.0" encoding="utf-8"?>
<p:tagLst xmlns:p="http://schemas.openxmlformats.org/presentationml/2006/main">
  <p:tag name="AS_UNIQUEID" val="1579"/>
</p:tagLst>
</file>

<file path=ppt/tags/tag853.xml><?xml version="1.0" encoding="utf-8"?>
<p:tagLst xmlns:p="http://schemas.openxmlformats.org/presentationml/2006/main">
  <p:tag name="AS_UNIQUEID" val="1580"/>
</p:tagLst>
</file>

<file path=ppt/tags/tag854.xml><?xml version="1.0" encoding="utf-8"?>
<p:tagLst xmlns:p="http://schemas.openxmlformats.org/presentationml/2006/main">
  <p:tag name="AS_UNIQUEID" val="1581"/>
</p:tagLst>
</file>

<file path=ppt/tags/tag855.xml><?xml version="1.0" encoding="utf-8"?>
<p:tagLst xmlns:p="http://schemas.openxmlformats.org/presentationml/2006/main">
  <p:tag name="AS_UNIQUEID" val="1582"/>
</p:tagLst>
</file>

<file path=ppt/tags/tag856.xml><?xml version="1.0" encoding="utf-8"?>
<p:tagLst xmlns:p="http://schemas.openxmlformats.org/presentationml/2006/main">
  <p:tag name="AS_UNIQUEID" val="1583"/>
</p:tagLst>
</file>

<file path=ppt/tags/tag857.xml><?xml version="1.0" encoding="utf-8"?>
<p:tagLst xmlns:p="http://schemas.openxmlformats.org/presentationml/2006/main">
  <p:tag name="AS_UNIQUEID" val="1584"/>
</p:tagLst>
</file>

<file path=ppt/tags/tag858.xml><?xml version="1.0" encoding="utf-8"?>
<p:tagLst xmlns:p="http://schemas.openxmlformats.org/presentationml/2006/main">
  <p:tag name="AS_UNIQUEID" val="1585"/>
</p:tagLst>
</file>

<file path=ppt/tags/tag859.xml><?xml version="1.0" encoding="utf-8"?>
<p:tagLst xmlns:p="http://schemas.openxmlformats.org/presentationml/2006/main">
  <p:tag name="AS_UNIQUEID" val="1586"/>
</p:tagLst>
</file>

<file path=ppt/tags/tag860.xml><?xml version="1.0" encoding="utf-8"?>
<p:tagLst xmlns:p="http://schemas.openxmlformats.org/presentationml/2006/main">
  <p:tag name="AS_UNIQUEID" val="1587"/>
</p:tagLst>
</file>

<file path=ppt/tags/tag861.xml><?xml version="1.0" encoding="utf-8"?>
<p:tagLst xmlns:p="http://schemas.openxmlformats.org/presentationml/2006/main">
  <p:tag name="AS_UNIQUEID" val="1588"/>
</p:tagLst>
</file>

<file path=ppt/tags/tag862.xml><?xml version="1.0" encoding="utf-8"?>
<p:tagLst xmlns:p="http://schemas.openxmlformats.org/presentationml/2006/main">
  <p:tag name="AS_UNIQUEID" val="1589"/>
</p:tagLst>
</file>

<file path=ppt/tags/tag863.xml><?xml version="1.0" encoding="utf-8"?>
<p:tagLst xmlns:p="http://schemas.openxmlformats.org/presentationml/2006/main">
  <p:tag name="AS_UNIQUEID" val="1590"/>
</p:tagLst>
</file>

<file path=ppt/tags/tag864.xml><?xml version="1.0" encoding="utf-8"?>
<p:tagLst xmlns:p="http://schemas.openxmlformats.org/presentationml/2006/main">
  <p:tag name="AS_UNIQUEID" val="1591"/>
</p:tagLst>
</file>

<file path=ppt/tags/tag865.xml><?xml version="1.0" encoding="utf-8"?>
<p:tagLst xmlns:p="http://schemas.openxmlformats.org/presentationml/2006/main">
  <p:tag name="AS_UNIQUEID" val="1592"/>
</p:tagLst>
</file>

<file path=ppt/tags/tag866.xml><?xml version="1.0" encoding="utf-8"?>
<p:tagLst xmlns:p="http://schemas.openxmlformats.org/presentationml/2006/main">
  <p:tag name="AS_UNIQUEID" val="1593"/>
</p:tagLst>
</file>

<file path=ppt/tags/tag867.xml><?xml version="1.0" encoding="utf-8"?>
<p:tagLst xmlns:p="http://schemas.openxmlformats.org/presentationml/2006/main">
  <p:tag name="AS_UNIQUEID" val="1594"/>
</p:tagLst>
</file>

<file path=ppt/tags/tag868.xml><?xml version="1.0" encoding="utf-8"?>
<p:tagLst xmlns:p="http://schemas.openxmlformats.org/presentationml/2006/main">
  <p:tag name="AS_UNIQUEID" val="1595"/>
</p:tagLst>
</file>

<file path=ppt/tags/tag869.xml><?xml version="1.0" encoding="utf-8"?>
<p:tagLst xmlns:p="http://schemas.openxmlformats.org/presentationml/2006/main">
  <p:tag name="AS_UNIQUEID" val="1596"/>
</p:tagLst>
</file>

<file path=ppt/tags/tag870.xml><?xml version="1.0" encoding="utf-8"?>
<p:tagLst xmlns:p="http://schemas.openxmlformats.org/presentationml/2006/main">
  <p:tag name="AS_UNIQUEID" val="1597"/>
</p:tagLst>
</file>

<file path=ppt/tags/tag871.xml><?xml version="1.0" encoding="utf-8"?>
<p:tagLst xmlns:p="http://schemas.openxmlformats.org/presentationml/2006/main">
  <p:tag name="AS_UNIQUEID" val="11132"/>
</p:tagLst>
</file>

<file path=ppt/tags/tag872.xml><?xml version="1.0" encoding="utf-8"?>
<p:tagLst xmlns:p="http://schemas.openxmlformats.org/presentationml/2006/main">
  <p:tag name="AS_UNIQUEID" val="1599"/>
</p:tagLst>
</file>

<file path=ppt/tags/tag873.xml><?xml version="1.0" encoding="utf-8"?>
<p:tagLst xmlns:p="http://schemas.openxmlformats.org/presentationml/2006/main">
  <p:tag name="AS_UNIQUEID" val="1600"/>
</p:tagLst>
</file>

<file path=ppt/tags/tag874.xml><?xml version="1.0" encoding="utf-8"?>
<p:tagLst xmlns:p="http://schemas.openxmlformats.org/presentationml/2006/main">
  <p:tag name="AS_UNIQUEID" val="1601"/>
</p:tagLst>
</file>

<file path=ppt/tags/tag875.xml><?xml version="1.0" encoding="utf-8"?>
<p:tagLst xmlns:p="http://schemas.openxmlformats.org/presentationml/2006/main">
  <p:tag name="AS_UNIQUEID" val="1602"/>
</p:tagLst>
</file>

<file path=ppt/tags/tag876.xml><?xml version="1.0" encoding="utf-8"?>
<p:tagLst xmlns:p="http://schemas.openxmlformats.org/presentationml/2006/main">
  <p:tag name="AS_UNIQUEID" val="1603"/>
</p:tagLst>
</file>

<file path=ppt/tags/tag877.xml><?xml version="1.0" encoding="utf-8"?>
<p:tagLst xmlns:p="http://schemas.openxmlformats.org/presentationml/2006/main">
  <p:tag name="AS_UNIQUEID" val="1604"/>
</p:tagLst>
</file>

<file path=ppt/tags/tag878.xml><?xml version="1.0" encoding="utf-8"?>
<p:tagLst xmlns:p="http://schemas.openxmlformats.org/presentationml/2006/main">
  <p:tag name="AS_UNIQUEID" val="1605"/>
</p:tagLst>
</file>

<file path=ppt/tags/tag879.xml><?xml version="1.0" encoding="utf-8"?>
<p:tagLst xmlns:p="http://schemas.openxmlformats.org/presentationml/2006/main">
  <p:tag name="AS_UNIQUEID" val="1606"/>
</p:tagLst>
</file>

<file path=ppt/tags/tag880.xml><?xml version="1.0" encoding="utf-8"?>
<p:tagLst xmlns:p="http://schemas.openxmlformats.org/presentationml/2006/main">
  <p:tag name="AS_UNIQUEID" val="1607"/>
</p:tagLst>
</file>

<file path=ppt/tags/tag881.xml><?xml version="1.0" encoding="utf-8"?>
<p:tagLst xmlns:p="http://schemas.openxmlformats.org/presentationml/2006/main">
  <p:tag name="AS_UNIQUEID" val="1608"/>
</p:tagLst>
</file>

<file path=ppt/tags/tag882.xml><?xml version="1.0" encoding="utf-8"?>
<p:tagLst xmlns:p="http://schemas.openxmlformats.org/presentationml/2006/main">
  <p:tag name="AS_UNIQUEID" val="1609"/>
</p:tagLst>
</file>

<file path=ppt/tags/tag883.xml><?xml version="1.0" encoding="utf-8"?>
<p:tagLst xmlns:p="http://schemas.openxmlformats.org/presentationml/2006/main">
  <p:tag name="AS_UNIQUEID" val="1610"/>
</p:tagLst>
</file>

<file path=ppt/tags/tag884.xml><?xml version="1.0" encoding="utf-8"?>
<p:tagLst xmlns:p="http://schemas.openxmlformats.org/presentationml/2006/main">
  <p:tag name="AS_UNIQUEID" val="1611"/>
</p:tagLst>
</file>

<file path=ppt/tags/tag885.xml><?xml version="1.0" encoding="utf-8"?>
<p:tagLst xmlns:p="http://schemas.openxmlformats.org/presentationml/2006/main">
  <p:tag name="AS_UNIQUEID" val="1612"/>
</p:tagLst>
</file>

<file path=ppt/tags/tag886.xml><?xml version="1.0" encoding="utf-8"?>
<p:tagLst xmlns:p="http://schemas.openxmlformats.org/presentationml/2006/main">
  <p:tag name="AS_UNIQUEID" val="1613"/>
</p:tagLst>
</file>

<file path=ppt/tags/tag887.xml><?xml version="1.0" encoding="utf-8"?>
<p:tagLst xmlns:p="http://schemas.openxmlformats.org/presentationml/2006/main">
  <p:tag name="AS_UNIQUEID" val="1614"/>
</p:tagLst>
</file>

<file path=ppt/tags/tag888.xml><?xml version="1.0" encoding="utf-8"?>
<p:tagLst xmlns:p="http://schemas.openxmlformats.org/presentationml/2006/main">
  <p:tag name="AS_UNIQUEID" val="1615"/>
</p:tagLst>
</file>

<file path=ppt/tags/tag889.xml><?xml version="1.0" encoding="utf-8"?>
<p:tagLst xmlns:p="http://schemas.openxmlformats.org/presentationml/2006/main">
  <p:tag name="AS_UNIQUEID" val="1616"/>
</p:tagLst>
</file>

<file path=ppt/tags/tag890.xml><?xml version="1.0" encoding="utf-8"?>
<p:tagLst xmlns:p="http://schemas.openxmlformats.org/presentationml/2006/main">
  <p:tag name="AS_UNIQUEID" val="1617"/>
</p:tagLst>
</file>

<file path=ppt/tags/tag891.xml><?xml version="1.0" encoding="utf-8"?>
<p:tagLst xmlns:p="http://schemas.openxmlformats.org/presentationml/2006/main">
  <p:tag name="AS_UNIQUEID" val="1618"/>
</p:tagLst>
</file>

<file path=ppt/tags/tag892.xml><?xml version="1.0" encoding="utf-8"?>
<p:tagLst xmlns:p="http://schemas.openxmlformats.org/presentationml/2006/main">
  <p:tag name="AS_UNIQUEID" val="1619"/>
</p:tagLst>
</file>

<file path=ppt/tags/tag893.xml><?xml version="1.0" encoding="utf-8"?>
<p:tagLst xmlns:p="http://schemas.openxmlformats.org/presentationml/2006/main">
  <p:tag name="AS_UNIQUEID" val="11133"/>
</p:tagLst>
</file>

<file path=ppt/tags/tag894.xml><?xml version="1.0" encoding="utf-8"?>
<p:tagLst xmlns:p="http://schemas.openxmlformats.org/presentationml/2006/main">
  <p:tag name="AS_UNIQUEID" val="1621"/>
</p:tagLst>
</file>

<file path=ppt/tags/tag895.xml><?xml version="1.0" encoding="utf-8"?>
<p:tagLst xmlns:p="http://schemas.openxmlformats.org/presentationml/2006/main">
  <p:tag name="AS_UNIQUEID" val="1622"/>
</p:tagLst>
</file>

<file path=ppt/tags/tag896.xml><?xml version="1.0" encoding="utf-8"?>
<p:tagLst xmlns:p="http://schemas.openxmlformats.org/presentationml/2006/main">
  <p:tag name="AS_UNIQUEID" val="1623"/>
</p:tagLst>
</file>

<file path=ppt/tags/tag897.xml><?xml version="1.0" encoding="utf-8"?>
<p:tagLst xmlns:p="http://schemas.openxmlformats.org/presentationml/2006/main">
  <p:tag name="AS_UNIQUEID" val="1624"/>
</p:tagLst>
</file>

<file path=ppt/tags/tag898.xml><?xml version="1.0" encoding="utf-8"?>
<p:tagLst xmlns:p="http://schemas.openxmlformats.org/presentationml/2006/main">
  <p:tag name="AS_UNIQUEID" val="1625"/>
</p:tagLst>
</file>

<file path=ppt/tags/tag899.xml><?xml version="1.0" encoding="utf-8"?>
<p:tagLst xmlns:p="http://schemas.openxmlformats.org/presentationml/2006/main">
  <p:tag name="AS_UNIQUEID" val="1626"/>
</p:tagLst>
</file>

<file path=ppt/tags/tag900.xml><?xml version="1.0" encoding="utf-8"?>
<p:tagLst xmlns:p="http://schemas.openxmlformats.org/presentationml/2006/main">
  <p:tag name="AS_UNIQUEID" val="1627"/>
</p:tagLst>
</file>

<file path=ppt/tags/tag901.xml><?xml version="1.0" encoding="utf-8"?>
<p:tagLst xmlns:p="http://schemas.openxmlformats.org/presentationml/2006/main">
  <p:tag name="AS_UNIQUEID" val="1628"/>
</p:tagLst>
</file>

<file path=ppt/tags/tag902.xml><?xml version="1.0" encoding="utf-8"?>
<p:tagLst xmlns:p="http://schemas.openxmlformats.org/presentationml/2006/main">
  <p:tag name="AS_UNIQUEID" val="1629"/>
</p:tagLst>
</file>

<file path=ppt/tags/tag903.xml><?xml version="1.0" encoding="utf-8"?>
<p:tagLst xmlns:p="http://schemas.openxmlformats.org/presentationml/2006/main">
  <p:tag name="AS_UNIQUEID" val="1630"/>
</p:tagLst>
</file>

<file path=ppt/tags/tag904.xml><?xml version="1.0" encoding="utf-8"?>
<p:tagLst xmlns:p="http://schemas.openxmlformats.org/presentationml/2006/main">
  <p:tag name="AS_UNIQUEID" val="1631"/>
</p:tagLst>
</file>

<file path=ppt/tags/tag905.xml><?xml version="1.0" encoding="utf-8"?>
<p:tagLst xmlns:p="http://schemas.openxmlformats.org/presentationml/2006/main">
  <p:tag name="AS_UNIQUEID" val="1632"/>
</p:tagLst>
</file>

<file path=ppt/tags/tag906.xml><?xml version="1.0" encoding="utf-8"?>
<p:tagLst xmlns:p="http://schemas.openxmlformats.org/presentationml/2006/main">
  <p:tag name="AS_UNIQUEID" val="1633"/>
</p:tagLst>
</file>

<file path=ppt/tags/tag907.xml><?xml version="1.0" encoding="utf-8"?>
<p:tagLst xmlns:p="http://schemas.openxmlformats.org/presentationml/2006/main">
  <p:tag name="AS_UNIQUEID" val="1634"/>
</p:tagLst>
</file>

<file path=ppt/tags/tag908.xml><?xml version="1.0" encoding="utf-8"?>
<p:tagLst xmlns:p="http://schemas.openxmlformats.org/presentationml/2006/main">
  <p:tag name="AS_UNIQUEID" val="1635"/>
</p:tagLst>
</file>

<file path=ppt/tags/tag909.xml><?xml version="1.0" encoding="utf-8"?>
<p:tagLst xmlns:p="http://schemas.openxmlformats.org/presentationml/2006/main">
  <p:tag name="AS_UNIQUEID" val="1636"/>
</p:tagLst>
</file>

<file path=ppt/tags/tag910.xml><?xml version="1.0" encoding="utf-8"?>
<p:tagLst xmlns:p="http://schemas.openxmlformats.org/presentationml/2006/main">
  <p:tag name="AS_UNIQUEID" val="1637"/>
</p:tagLst>
</file>

<file path=ppt/tags/tag911.xml><?xml version="1.0" encoding="utf-8"?>
<p:tagLst xmlns:p="http://schemas.openxmlformats.org/presentationml/2006/main">
  <p:tag name="AS_UNIQUEID" val="11134"/>
</p:tagLst>
</file>

<file path=ppt/tags/tag912.xml><?xml version="1.0" encoding="utf-8"?>
<p:tagLst xmlns:p="http://schemas.openxmlformats.org/presentationml/2006/main">
  <p:tag name="AS_UNIQUEID" val="1639"/>
</p:tagLst>
</file>

<file path=ppt/tags/tag913.xml><?xml version="1.0" encoding="utf-8"?>
<p:tagLst xmlns:p="http://schemas.openxmlformats.org/presentationml/2006/main">
  <p:tag name="AS_UNIQUEID" val="11135"/>
</p:tagLst>
</file>

<file path=ppt/tags/tag914.xml><?xml version="1.0" encoding="utf-8"?>
<p:tagLst xmlns:p="http://schemas.openxmlformats.org/presentationml/2006/main">
  <p:tag name="AS_UNIQUEID" val="1641"/>
</p:tagLst>
</file>

<file path=ppt/tags/tag915.xml><?xml version="1.0" encoding="utf-8"?>
<p:tagLst xmlns:p="http://schemas.openxmlformats.org/presentationml/2006/main">
  <p:tag name="AS_UNIQUEID" val="11136"/>
</p:tagLst>
</file>

<file path=ppt/tags/tag916.xml><?xml version="1.0" encoding="utf-8"?>
<p:tagLst xmlns:p="http://schemas.openxmlformats.org/presentationml/2006/main">
  <p:tag name="AS_UNIQUEID" val="1643"/>
</p:tagLst>
</file>

<file path=ppt/tags/tag917.xml><?xml version="1.0" encoding="utf-8"?>
<p:tagLst xmlns:p="http://schemas.openxmlformats.org/presentationml/2006/main">
  <p:tag name="AS_UNIQUEID" val="11137"/>
</p:tagLst>
</file>

<file path=ppt/tags/tag918.xml><?xml version="1.0" encoding="utf-8"?>
<p:tagLst xmlns:p="http://schemas.openxmlformats.org/presentationml/2006/main">
  <p:tag name="AS_UNIQUEID" val="11138"/>
</p:tagLst>
</file>

<file path=ppt/tags/tag919.xml><?xml version="1.0" encoding="utf-8"?>
<p:tagLst xmlns:p="http://schemas.openxmlformats.org/presentationml/2006/main">
  <p:tag name="AS_UNIQUEID" val="11139"/>
</p:tagLst>
</file>

<file path=ppt/tags/tag920.xml><?xml version="1.0" encoding="utf-8"?>
<p:tagLst xmlns:p="http://schemas.openxmlformats.org/presentationml/2006/main">
  <p:tag name="AS_UNIQUEID" val="11140"/>
</p:tagLst>
</file>

<file path=ppt/tags/tag921.xml><?xml version="1.0" encoding="utf-8"?>
<p:tagLst xmlns:p="http://schemas.openxmlformats.org/presentationml/2006/main">
  <p:tag name="AS_UNIQUEID" val="11141"/>
</p:tagLst>
</file>

<file path=ppt/tags/tag922.xml><?xml version="1.0" encoding="utf-8"?>
<p:tagLst xmlns:p="http://schemas.openxmlformats.org/presentationml/2006/main">
  <p:tag name="AS_UNIQUEID" val="11142"/>
</p:tagLst>
</file>

<file path=ppt/tags/tag923.xml><?xml version="1.0" encoding="utf-8"?>
<p:tagLst xmlns:p="http://schemas.openxmlformats.org/presentationml/2006/main">
  <p:tag name="AS_UNIQUEID" val="1695"/>
</p:tagLst>
</file>

<file path=ppt/tags/tag924.xml><?xml version="1.0" encoding="utf-8"?>
<p:tagLst xmlns:p="http://schemas.openxmlformats.org/presentationml/2006/main">
  <p:tag name="AS_UNIQUEID" val="1696"/>
</p:tagLst>
</file>

<file path=ppt/tags/tag925.xml><?xml version="1.0" encoding="utf-8"?>
<p:tagLst xmlns:p="http://schemas.openxmlformats.org/presentationml/2006/main">
  <p:tag name="AS_UNIQUEID" val="1697"/>
</p:tagLst>
</file>

<file path=ppt/tags/tag926.xml><?xml version="1.0" encoding="utf-8"?>
<p:tagLst xmlns:p="http://schemas.openxmlformats.org/presentationml/2006/main">
  <p:tag name="AS_UNIQUEID" val="11143"/>
</p:tagLst>
</file>

<file path=ppt/tags/tag927.xml><?xml version="1.0" encoding="utf-8"?>
<p:tagLst xmlns:p="http://schemas.openxmlformats.org/presentationml/2006/main">
  <p:tag name="AS_UNIQUEID" val="11144"/>
</p:tagLst>
</file>

<file path=ppt/tags/tag928.xml><?xml version="1.0" encoding="utf-8"?>
<p:tagLst xmlns:p="http://schemas.openxmlformats.org/presentationml/2006/main">
  <p:tag name="AS_UNIQUEID" val="11145"/>
</p:tagLst>
</file>

<file path=ppt/tags/tag929.xml><?xml version="1.0" encoding="utf-8"?>
<p:tagLst xmlns:p="http://schemas.openxmlformats.org/presentationml/2006/main">
  <p:tag name="AS_UNIQUEID" val="11146"/>
</p:tagLst>
</file>

<file path=ppt/tags/tag930.xml><?xml version="1.0" encoding="utf-8"?>
<p:tagLst xmlns:p="http://schemas.openxmlformats.org/presentationml/2006/main">
  <p:tag name="AS_UNIQUEID" val="1695"/>
</p:tagLst>
</file>

<file path=ppt/tags/tag931.xml><?xml version="1.0" encoding="utf-8"?>
<p:tagLst xmlns:p="http://schemas.openxmlformats.org/presentationml/2006/main">
  <p:tag name="AS_UNIQUEID" val="1696"/>
</p:tagLst>
</file>

<file path=ppt/tags/tag932.xml><?xml version="1.0" encoding="utf-8"?>
<p:tagLst xmlns:p="http://schemas.openxmlformats.org/presentationml/2006/main">
  <p:tag name="AS_UNIQUEID" val="1697"/>
</p:tagLst>
</file>

<file path=ppt/tags/tag933.xml><?xml version="1.0" encoding="utf-8"?>
<p:tagLst xmlns:p="http://schemas.openxmlformats.org/presentationml/2006/main">
  <p:tag name="AS_UNIQUEID" val="11147"/>
</p:tagLst>
</file>

<file path=ppt/tags/tag934.xml><?xml version="1.0" encoding="utf-8"?>
<p:tagLst xmlns:p="http://schemas.openxmlformats.org/presentationml/2006/main">
  <p:tag name="AS_UNIQUEID" val="11148"/>
</p:tagLst>
</file>

<file path=ppt/tags/tag935.xml><?xml version="1.0" encoding="utf-8"?>
<p:tagLst xmlns:p="http://schemas.openxmlformats.org/presentationml/2006/main">
  <p:tag name="AS_UNIQUEID" val="11149"/>
</p:tagLst>
</file>

<file path=ppt/tags/tag936.xml><?xml version="1.0" encoding="utf-8"?>
<p:tagLst xmlns:p="http://schemas.openxmlformats.org/presentationml/2006/main">
  <p:tag name="AS_UNIQUEID" val="11150"/>
</p:tagLst>
</file>

<file path=ppt/tags/tag937.xml><?xml version="1.0" encoding="utf-8"?>
<p:tagLst xmlns:p="http://schemas.openxmlformats.org/presentationml/2006/main">
  <p:tag name="AS_UNIQUEID" val="11151"/>
</p:tagLst>
</file>

<file path=ppt/tags/tag938.xml><?xml version="1.0" encoding="utf-8"?>
<p:tagLst xmlns:p="http://schemas.openxmlformats.org/presentationml/2006/main">
  <p:tag name="AS_UNIQUEID" val="11152"/>
</p:tagLst>
</file>

<file path=ppt/tags/tag939.xml><?xml version="1.0" encoding="utf-8"?>
<p:tagLst xmlns:p="http://schemas.openxmlformats.org/presentationml/2006/main">
  <p:tag name="AS_UNIQUEID" val="1646"/>
</p:tagLst>
</file>

<file path=ppt/tags/tag940.xml><?xml version="1.0" encoding="utf-8"?>
<p:tagLst xmlns:p="http://schemas.openxmlformats.org/presentationml/2006/main">
  <p:tag name="AS_UNIQUEID" val="11153"/>
</p:tagLst>
</file>

<file path=ppt/tags/tag941.xml><?xml version="1.0" encoding="utf-8"?>
<p:tagLst xmlns:p="http://schemas.openxmlformats.org/presentationml/2006/main">
  <p:tag name="AS_UNIQUEID" val="11154"/>
</p:tagLst>
</file>

<file path=ppt/tags/tag942.xml><?xml version="1.0" encoding="utf-8"?>
<p:tagLst xmlns:p="http://schemas.openxmlformats.org/presentationml/2006/main">
  <p:tag name="AS_UNIQUEID" val="1496"/>
</p:tagLst>
</file>

<file path=ppt/tags/tag943.xml><?xml version="1.0" encoding="utf-8"?>
<p:tagLst xmlns:p="http://schemas.openxmlformats.org/presentationml/2006/main">
  <p:tag name="AS_UNIQUEID" val="11155"/>
</p:tagLst>
</file>

<file path=ppt/tags/tag944.xml><?xml version="1.0" encoding="utf-8"?>
<p:tagLst xmlns:p="http://schemas.openxmlformats.org/presentationml/2006/main">
  <p:tag name="AS_UNIQUEID" val="1498"/>
</p:tagLst>
</file>

<file path=ppt/tags/tag945.xml><?xml version="1.0" encoding="utf-8"?>
<p:tagLst xmlns:p="http://schemas.openxmlformats.org/presentationml/2006/main">
  <p:tag name="AS_UNIQUEID" val="11156"/>
</p:tagLst>
</file>

<file path=ppt/tags/tag946.xml><?xml version="1.0" encoding="utf-8"?>
<p:tagLst xmlns:p="http://schemas.openxmlformats.org/presentationml/2006/main">
  <p:tag name="AS_UNIQUEID" val="1500"/>
</p:tagLst>
</file>

<file path=ppt/tags/tag947.xml><?xml version="1.0" encoding="utf-8"?>
<p:tagLst xmlns:p="http://schemas.openxmlformats.org/presentationml/2006/main">
  <p:tag name="AS_UNIQUEID" val="1501"/>
</p:tagLst>
</file>

<file path=ppt/tags/tag948.xml><?xml version="1.0" encoding="utf-8"?>
<p:tagLst xmlns:p="http://schemas.openxmlformats.org/presentationml/2006/main">
  <p:tag name="AS_UNIQUEID" val="1502"/>
</p:tagLst>
</file>

<file path=ppt/tags/tag949.xml><?xml version="1.0" encoding="utf-8"?>
<p:tagLst xmlns:p="http://schemas.openxmlformats.org/presentationml/2006/main">
  <p:tag name="AS_UNIQUEID" val="1503"/>
</p:tagLst>
</file>

<file path=ppt/tags/tag950.xml><?xml version="1.0" encoding="utf-8"?>
<p:tagLst xmlns:p="http://schemas.openxmlformats.org/presentationml/2006/main">
  <p:tag name="AS_UNIQUEID" val="1504"/>
</p:tagLst>
</file>

<file path=ppt/tags/tag951.xml><?xml version="1.0" encoding="utf-8"?>
<p:tagLst xmlns:p="http://schemas.openxmlformats.org/presentationml/2006/main">
  <p:tag name="AS_UNIQUEID" val="1505"/>
</p:tagLst>
</file>

<file path=ppt/tags/tag952.xml><?xml version="1.0" encoding="utf-8"?>
<p:tagLst xmlns:p="http://schemas.openxmlformats.org/presentationml/2006/main">
  <p:tag name="AS_UNIQUEID" val="1506"/>
</p:tagLst>
</file>

<file path=ppt/tags/tag953.xml><?xml version="1.0" encoding="utf-8"?>
<p:tagLst xmlns:p="http://schemas.openxmlformats.org/presentationml/2006/main">
  <p:tag name="AS_UNIQUEID" val="1507"/>
</p:tagLst>
</file>

<file path=ppt/tags/tag954.xml><?xml version="1.0" encoding="utf-8"?>
<p:tagLst xmlns:p="http://schemas.openxmlformats.org/presentationml/2006/main">
  <p:tag name="AS_UNIQUEID" val="1508"/>
</p:tagLst>
</file>

<file path=ppt/tags/tag955.xml><?xml version="1.0" encoding="utf-8"?>
<p:tagLst xmlns:p="http://schemas.openxmlformats.org/presentationml/2006/main">
  <p:tag name="AS_UNIQUEID" val="1509"/>
</p:tagLst>
</file>

<file path=ppt/tags/tag956.xml><?xml version="1.0" encoding="utf-8"?>
<p:tagLst xmlns:p="http://schemas.openxmlformats.org/presentationml/2006/main">
  <p:tag name="AS_UNIQUEID" val="1510"/>
</p:tagLst>
</file>

<file path=ppt/tags/tag957.xml><?xml version="1.0" encoding="utf-8"?>
<p:tagLst xmlns:p="http://schemas.openxmlformats.org/presentationml/2006/main">
  <p:tag name="AS_UNIQUEID" val="1511"/>
</p:tagLst>
</file>

<file path=ppt/tags/tag958.xml><?xml version="1.0" encoding="utf-8"?>
<p:tagLst xmlns:p="http://schemas.openxmlformats.org/presentationml/2006/main">
  <p:tag name="AS_UNIQUEID" val="1512"/>
</p:tagLst>
</file>

<file path=ppt/tags/tag959.xml><?xml version="1.0" encoding="utf-8"?>
<p:tagLst xmlns:p="http://schemas.openxmlformats.org/presentationml/2006/main">
  <p:tag name="AS_UNIQUEID" val="1513"/>
</p:tagLst>
</file>

<file path=ppt/tags/tag960.xml><?xml version="1.0" encoding="utf-8"?>
<p:tagLst xmlns:p="http://schemas.openxmlformats.org/presentationml/2006/main">
  <p:tag name="AS_UNIQUEID" val="1514"/>
</p:tagLst>
</file>

<file path=ppt/tags/tag961.xml><?xml version="1.0" encoding="utf-8"?>
<p:tagLst xmlns:p="http://schemas.openxmlformats.org/presentationml/2006/main">
  <p:tag name="AS_UNIQUEID" val="1515"/>
</p:tagLst>
</file>

<file path=ppt/tags/tag962.xml><?xml version="1.0" encoding="utf-8"?>
<p:tagLst xmlns:p="http://schemas.openxmlformats.org/presentationml/2006/main">
  <p:tag name="AS_UNIQUEID" val="1516"/>
</p:tagLst>
</file>

<file path=ppt/tags/tag963.xml><?xml version="1.0" encoding="utf-8"?>
<p:tagLst xmlns:p="http://schemas.openxmlformats.org/presentationml/2006/main">
  <p:tag name="AS_UNIQUEID" val="1517"/>
</p:tagLst>
</file>

<file path=ppt/tags/tag964.xml><?xml version="1.0" encoding="utf-8"?>
<p:tagLst xmlns:p="http://schemas.openxmlformats.org/presentationml/2006/main">
  <p:tag name="AS_UNIQUEID" val="1518"/>
</p:tagLst>
</file>

<file path=ppt/tags/tag965.xml><?xml version="1.0" encoding="utf-8"?>
<p:tagLst xmlns:p="http://schemas.openxmlformats.org/presentationml/2006/main">
  <p:tag name="AS_UNIQUEID" val="1519"/>
</p:tagLst>
</file>

<file path=ppt/tags/tag966.xml><?xml version="1.0" encoding="utf-8"?>
<p:tagLst xmlns:p="http://schemas.openxmlformats.org/presentationml/2006/main">
  <p:tag name="AS_UNIQUEID" val="1520"/>
</p:tagLst>
</file>

<file path=ppt/tags/tag967.xml><?xml version="1.0" encoding="utf-8"?>
<p:tagLst xmlns:p="http://schemas.openxmlformats.org/presentationml/2006/main">
  <p:tag name="AS_UNIQUEID" val="11157"/>
</p:tagLst>
</file>

<file path=ppt/tags/tag968.xml><?xml version="1.0" encoding="utf-8"?>
<p:tagLst xmlns:p="http://schemas.openxmlformats.org/presentationml/2006/main">
  <p:tag name="AS_UNIQUEID" val="1522"/>
</p:tagLst>
</file>

<file path=ppt/tags/tag969.xml><?xml version="1.0" encoding="utf-8"?>
<p:tagLst xmlns:p="http://schemas.openxmlformats.org/presentationml/2006/main">
  <p:tag name="AS_UNIQUEID" val="1523"/>
</p:tagLst>
</file>

<file path=ppt/tags/tag970.xml><?xml version="1.0" encoding="utf-8"?>
<p:tagLst xmlns:p="http://schemas.openxmlformats.org/presentationml/2006/main">
  <p:tag name="AS_UNIQUEID" val="1524"/>
</p:tagLst>
</file>

<file path=ppt/tags/tag971.xml><?xml version="1.0" encoding="utf-8"?>
<p:tagLst xmlns:p="http://schemas.openxmlformats.org/presentationml/2006/main">
  <p:tag name="AS_UNIQUEID" val="1525"/>
</p:tagLst>
</file>

<file path=ppt/tags/tag972.xml><?xml version="1.0" encoding="utf-8"?>
<p:tagLst xmlns:p="http://schemas.openxmlformats.org/presentationml/2006/main">
  <p:tag name="AS_UNIQUEID" val="1526"/>
</p:tagLst>
</file>

<file path=ppt/tags/tag973.xml><?xml version="1.0" encoding="utf-8"?>
<p:tagLst xmlns:p="http://schemas.openxmlformats.org/presentationml/2006/main">
  <p:tag name="AS_UNIQUEID" val="1527"/>
</p:tagLst>
</file>

<file path=ppt/tags/tag974.xml><?xml version="1.0" encoding="utf-8"?>
<p:tagLst xmlns:p="http://schemas.openxmlformats.org/presentationml/2006/main">
  <p:tag name="AS_UNIQUEID" val="1528"/>
</p:tagLst>
</file>

<file path=ppt/tags/tag975.xml><?xml version="1.0" encoding="utf-8"?>
<p:tagLst xmlns:p="http://schemas.openxmlformats.org/presentationml/2006/main">
  <p:tag name="AS_UNIQUEID" val="1529"/>
</p:tagLst>
</file>

<file path=ppt/tags/tag976.xml><?xml version="1.0" encoding="utf-8"?>
<p:tagLst xmlns:p="http://schemas.openxmlformats.org/presentationml/2006/main">
  <p:tag name="AS_UNIQUEID" val="1530"/>
</p:tagLst>
</file>

<file path=ppt/tags/tag977.xml><?xml version="1.0" encoding="utf-8"?>
<p:tagLst xmlns:p="http://schemas.openxmlformats.org/presentationml/2006/main">
  <p:tag name="AS_UNIQUEID" val="1531"/>
</p:tagLst>
</file>

<file path=ppt/tags/tag978.xml><?xml version="1.0" encoding="utf-8"?>
<p:tagLst xmlns:p="http://schemas.openxmlformats.org/presentationml/2006/main">
  <p:tag name="AS_UNIQUEID" val="1532"/>
</p:tagLst>
</file>

<file path=ppt/tags/tag979.xml><?xml version="1.0" encoding="utf-8"?>
<p:tagLst xmlns:p="http://schemas.openxmlformats.org/presentationml/2006/main">
  <p:tag name="AS_UNIQUEID" val="1533"/>
</p:tagLst>
</file>

<file path=ppt/tags/tag980.xml><?xml version="1.0" encoding="utf-8"?>
<p:tagLst xmlns:p="http://schemas.openxmlformats.org/presentationml/2006/main">
  <p:tag name="AS_UNIQUEID" val="1534"/>
</p:tagLst>
</file>

<file path=ppt/tags/tag981.xml><?xml version="1.0" encoding="utf-8"?>
<p:tagLst xmlns:p="http://schemas.openxmlformats.org/presentationml/2006/main">
  <p:tag name="AS_UNIQUEID" val="1535"/>
</p:tagLst>
</file>

<file path=ppt/tags/tag982.xml><?xml version="1.0" encoding="utf-8"?>
<p:tagLst xmlns:p="http://schemas.openxmlformats.org/presentationml/2006/main">
  <p:tag name="AS_UNIQUEID" val="1536"/>
</p:tagLst>
</file>

<file path=ppt/tags/tag983.xml><?xml version="1.0" encoding="utf-8"?>
<p:tagLst xmlns:p="http://schemas.openxmlformats.org/presentationml/2006/main">
  <p:tag name="AS_UNIQUEID" val="1537"/>
</p:tagLst>
</file>

<file path=ppt/tags/tag984.xml><?xml version="1.0" encoding="utf-8"?>
<p:tagLst xmlns:p="http://schemas.openxmlformats.org/presentationml/2006/main">
  <p:tag name="AS_UNIQUEID" val="1538"/>
</p:tagLst>
</file>

<file path=ppt/tags/tag985.xml><?xml version="1.0" encoding="utf-8"?>
<p:tagLst xmlns:p="http://schemas.openxmlformats.org/presentationml/2006/main">
  <p:tag name="AS_UNIQUEID" val="11158"/>
</p:tagLst>
</file>

<file path=ppt/tags/tag986.xml><?xml version="1.0" encoding="utf-8"?>
<p:tagLst xmlns:p="http://schemas.openxmlformats.org/presentationml/2006/main">
  <p:tag name="AS_UNIQUEID" val="1540"/>
</p:tagLst>
</file>

<file path=ppt/tags/tag987.xml><?xml version="1.0" encoding="utf-8"?>
<p:tagLst xmlns:p="http://schemas.openxmlformats.org/presentationml/2006/main">
  <p:tag name="AS_UNIQUEID" val="1541"/>
</p:tagLst>
</file>

<file path=ppt/tags/tag988.xml><?xml version="1.0" encoding="utf-8"?>
<p:tagLst xmlns:p="http://schemas.openxmlformats.org/presentationml/2006/main">
  <p:tag name="AS_UNIQUEID" val="1542"/>
</p:tagLst>
</file>

<file path=ppt/tags/tag989.xml><?xml version="1.0" encoding="utf-8"?>
<p:tagLst xmlns:p="http://schemas.openxmlformats.org/presentationml/2006/main">
  <p:tag name="AS_UNIQUEID" val="1543"/>
</p:tagLst>
</file>

<file path=ppt/tags/tag990.xml><?xml version="1.0" encoding="utf-8"?>
<p:tagLst xmlns:p="http://schemas.openxmlformats.org/presentationml/2006/main">
  <p:tag name="AS_UNIQUEID" val="1544"/>
</p:tagLst>
</file>

<file path=ppt/tags/tag991.xml><?xml version="1.0" encoding="utf-8"?>
<p:tagLst xmlns:p="http://schemas.openxmlformats.org/presentationml/2006/main">
  <p:tag name="AS_UNIQUEID" val="1545"/>
</p:tagLst>
</file>

<file path=ppt/tags/tag992.xml><?xml version="1.0" encoding="utf-8"?>
<p:tagLst xmlns:p="http://schemas.openxmlformats.org/presentationml/2006/main">
  <p:tag name="AS_UNIQUEID" val="1546"/>
</p:tagLst>
</file>

<file path=ppt/tags/tag993.xml><?xml version="1.0" encoding="utf-8"?>
<p:tagLst xmlns:p="http://schemas.openxmlformats.org/presentationml/2006/main">
  <p:tag name="AS_UNIQUEID" val="1547"/>
</p:tagLst>
</file>

<file path=ppt/tags/tag994.xml><?xml version="1.0" encoding="utf-8"?>
<p:tagLst xmlns:p="http://schemas.openxmlformats.org/presentationml/2006/main">
  <p:tag name="AS_UNIQUEID" val="1548"/>
</p:tagLst>
</file>

<file path=ppt/tags/tag995.xml><?xml version="1.0" encoding="utf-8"?>
<p:tagLst xmlns:p="http://schemas.openxmlformats.org/presentationml/2006/main">
  <p:tag name="AS_UNIQUEID" val="1549"/>
</p:tagLst>
</file>

<file path=ppt/tags/tag996.xml><?xml version="1.0" encoding="utf-8"?>
<p:tagLst xmlns:p="http://schemas.openxmlformats.org/presentationml/2006/main">
  <p:tag name="AS_UNIQUEID" val="1550"/>
</p:tagLst>
</file>

<file path=ppt/tags/tag997.xml><?xml version="1.0" encoding="utf-8"?>
<p:tagLst xmlns:p="http://schemas.openxmlformats.org/presentationml/2006/main">
  <p:tag name="AS_UNIQUEID" val="1551"/>
</p:tagLst>
</file>

<file path=ppt/tags/tag998.xml><?xml version="1.0" encoding="utf-8"?>
<p:tagLst xmlns:p="http://schemas.openxmlformats.org/presentationml/2006/main">
  <p:tag name="AS_UNIQUEID" val="1552"/>
</p:tagLst>
</file>

<file path=ppt/tags/tag999.xml><?xml version="1.0" encoding="utf-8"?>
<p:tagLst xmlns:p="http://schemas.openxmlformats.org/presentationml/2006/main">
  <p:tag name="AS_UNIQUEID" val="1553"/>
</p:tagLst>
</file>

<file path=ppt/tags/tag1000.xml><?xml version="1.0" encoding="utf-8"?>
<p:tagLst xmlns:p="http://schemas.openxmlformats.org/presentationml/2006/main">
  <p:tag name="AS_UNIQUEID" val="1554"/>
</p:tagLst>
</file>

<file path=ppt/tags/tag1001.xml><?xml version="1.0" encoding="utf-8"?>
<p:tagLst xmlns:p="http://schemas.openxmlformats.org/presentationml/2006/main">
  <p:tag name="AS_UNIQUEID" val="1555"/>
</p:tagLst>
</file>

<file path=ppt/tags/tag1002.xml><?xml version="1.0" encoding="utf-8"?>
<p:tagLst xmlns:p="http://schemas.openxmlformats.org/presentationml/2006/main">
  <p:tag name="AS_UNIQUEID" val="1556"/>
</p:tagLst>
</file>

<file path=ppt/tags/tag1003.xml><?xml version="1.0" encoding="utf-8"?>
<p:tagLst xmlns:p="http://schemas.openxmlformats.org/presentationml/2006/main">
  <p:tag name="AS_UNIQUEID" val="1557"/>
</p:tagLst>
</file>

<file path=ppt/tags/tag1004.xml><?xml version="1.0" encoding="utf-8"?>
<p:tagLst xmlns:p="http://schemas.openxmlformats.org/presentationml/2006/main">
  <p:tag name="AS_UNIQUEID" val="11159"/>
</p:tagLst>
</file>

<file path=ppt/tags/tag1005.xml><?xml version="1.0" encoding="utf-8"?>
<p:tagLst xmlns:p="http://schemas.openxmlformats.org/presentationml/2006/main">
  <p:tag name="AS_UNIQUEID" val="1559"/>
</p:tagLst>
</file>

<file path=ppt/tags/tag1006.xml><?xml version="1.0" encoding="utf-8"?>
<p:tagLst xmlns:p="http://schemas.openxmlformats.org/presentationml/2006/main">
  <p:tag name="AS_UNIQUEID" val="1560"/>
</p:tagLst>
</file>

<file path=ppt/tags/tag1007.xml><?xml version="1.0" encoding="utf-8"?>
<p:tagLst xmlns:p="http://schemas.openxmlformats.org/presentationml/2006/main">
  <p:tag name="AS_UNIQUEID" val="1561"/>
</p:tagLst>
</file>

<file path=ppt/tags/tag1008.xml><?xml version="1.0" encoding="utf-8"?>
<p:tagLst xmlns:p="http://schemas.openxmlformats.org/presentationml/2006/main">
  <p:tag name="AS_UNIQUEID" val="1562"/>
</p:tagLst>
</file>

<file path=ppt/tags/tag1009.xml><?xml version="1.0" encoding="utf-8"?>
<p:tagLst xmlns:p="http://schemas.openxmlformats.org/presentationml/2006/main">
  <p:tag name="AS_UNIQUEID" val="1563"/>
</p:tagLst>
</file>

<file path=ppt/tags/tag1010.xml><?xml version="1.0" encoding="utf-8"?>
<p:tagLst xmlns:p="http://schemas.openxmlformats.org/presentationml/2006/main">
  <p:tag name="AS_UNIQUEID" val="1564"/>
</p:tagLst>
</file>

<file path=ppt/tags/tag1011.xml><?xml version="1.0" encoding="utf-8"?>
<p:tagLst xmlns:p="http://schemas.openxmlformats.org/presentationml/2006/main">
  <p:tag name="AS_UNIQUEID" val="1565"/>
</p:tagLst>
</file>

<file path=ppt/tags/tag1012.xml><?xml version="1.0" encoding="utf-8"?>
<p:tagLst xmlns:p="http://schemas.openxmlformats.org/presentationml/2006/main">
  <p:tag name="AS_UNIQUEID" val="1566"/>
</p:tagLst>
</file>

<file path=ppt/tags/tag1013.xml><?xml version="1.0" encoding="utf-8"?>
<p:tagLst xmlns:p="http://schemas.openxmlformats.org/presentationml/2006/main">
  <p:tag name="AS_UNIQUEID" val="1567"/>
</p:tagLst>
</file>

<file path=ppt/tags/tag1014.xml><?xml version="1.0" encoding="utf-8"?>
<p:tagLst xmlns:p="http://schemas.openxmlformats.org/presentationml/2006/main">
  <p:tag name="AS_UNIQUEID" val="1568"/>
</p:tagLst>
</file>

<file path=ppt/tags/tag1015.xml><?xml version="1.0" encoding="utf-8"?>
<p:tagLst xmlns:p="http://schemas.openxmlformats.org/presentationml/2006/main">
  <p:tag name="AS_UNIQUEID" val="1569"/>
</p:tagLst>
</file>

<file path=ppt/tags/tag1016.xml><?xml version="1.0" encoding="utf-8"?>
<p:tagLst xmlns:p="http://schemas.openxmlformats.org/presentationml/2006/main">
  <p:tag name="AS_UNIQUEID" val="1570"/>
</p:tagLst>
</file>

<file path=ppt/tags/tag1017.xml><?xml version="1.0" encoding="utf-8"?>
<p:tagLst xmlns:p="http://schemas.openxmlformats.org/presentationml/2006/main">
  <p:tag name="AS_UNIQUEID" val="1571"/>
</p:tagLst>
</file>

<file path=ppt/tags/tag1018.xml><?xml version="1.0" encoding="utf-8"?>
<p:tagLst xmlns:p="http://schemas.openxmlformats.org/presentationml/2006/main">
  <p:tag name="AS_UNIQUEID" val="1572"/>
</p:tagLst>
</file>

<file path=ppt/tags/tag1019.xml><?xml version="1.0" encoding="utf-8"?>
<p:tagLst xmlns:p="http://schemas.openxmlformats.org/presentationml/2006/main">
  <p:tag name="AS_UNIQUEID" val="1573"/>
</p:tagLst>
</file>

<file path=ppt/tags/tag1020.xml><?xml version="1.0" encoding="utf-8"?>
<p:tagLst xmlns:p="http://schemas.openxmlformats.org/presentationml/2006/main">
  <p:tag name="AS_UNIQUEID" val="1574"/>
</p:tagLst>
</file>

<file path=ppt/tags/tag1021.xml><?xml version="1.0" encoding="utf-8"?>
<p:tagLst xmlns:p="http://schemas.openxmlformats.org/presentationml/2006/main">
  <p:tag name="AS_UNIQUEID" val="1575"/>
</p:tagLst>
</file>

<file path=ppt/tags/tag1022.xml><?xml version="1.0" encoding="utf-8"?>
<p:tagLst xmlns:p="http://schemas.openxmlformats.org/presentationml/2006/main">
  <p:tag name="AS_UNIQUEID" val="11160"/>
</p:tagLst>
</file>

<file path=ppt/tags/tag1023.xml><?xml version="1.0" encoding="utf-8"?>
<p:tagLst xmlns:p="http://schemas.openxmlformats.org/presentationml/2006/main">
  <p:tag name="AS_UNIQUEID" val="1577"/>
</p:tagLst>
</file>

<file path=ppt/tags/tag1024.xml><?xml version="1.0" encoding="utf-8"?>
<p:tagLst xmlns:p="http://schemas.openxmlformats.org/presentationml/2006/main">
  <p:tag name="AS_UNIQUEID" val="1578"/>
</p:tagLst>
</file>

<file path=ppt/tags/tag1025.xml><?xml version="1.0" encoding="utf-8"?>
<p:tagLst xmlns:p="http://schemas.openxmlformats.org/presentationml/2006/main">
  <p:tag name="AS_UNIQUEID" val="1579"/>
</p:tagLst>
</file>

<file path=ppt/tags/tag1026.xml><?xml version="1.0" encoding="utf-8"?>
<p:tagLst xmlns:p="http://schemas.openxmlformats.org/presentationml/2006/main">
  <p:tag name="AS_UNIQUEID" val="1580"/>
</p:tagLst>
</file>

<file path=ppt/tags/tag1027.xml><?xml version="1.0" encoding="utf-8"?>
<p:tagLst xmlns:p="http://schemas.openxmlformats.org/presentationml/2006/main">
  <p:tag name="AS_UNIQUEID" val="1581"/>
</p:tagLst>
</file>

<file path=ppt/tags/tag1028.xml><?xml version="1.0" encoding="utf-8"?>
<p:tagLst xmlns:p="http://schemas.openxmlformats.org/presentationml/2006/main">
  <p:tag name="AS_UNIQUEID" val="1582"/>
</p:tagLst>
</file>

<file path=ppt/tags/tag1029.xml><?xml version="1.0" encoding="utf-8"?>
<p:tagLst xmlns:p="http://schemas.openxmlformats.org/presentationml/2006/main">
  <p:tag name="AS_UNIQUEID" val="1583"/>
</p:tagLst>
</file>

<file path=ppt/tags/tag1030.xml><?xml version="1.0" encoding="utf-8"?>
<p:tagLst xmlns:p="http://schemas.openxmlformats.org/presentationml/2006/main">
  <p:tag name="AS_UNIQUEID" val="1584"/>
</p:tagLst>
</file>

<file path=ppt/tags/tag1031.xml><?xml version="1.0" encoding="utf-8"?>
<p:tagLst xmlns:p="http://schemas.openxmlformats.org/presentationml/2006/main">
  <p:tag name="AS_UNIQUEID" val="1585"/>
</p:tagLst>
</file>

<file path=ppt/tags/tag1032.xml><?xml version="1.0" encoding="utf-8"?>
<p:tagLst xmlns:p="http://schemas.openxmlformats.org/presentationml/2006/main">
  <p:tag name="AS_UNIQUEID" val="1586"/>
</p:tagLst>
</file>

<file path=ppt/tags/tag1033.xml><?xml version="1.0" encoding="utf-8"?>
<p:tagLst xmlns:p="http://schemas.openxmlformats.org/presentationml/2006/main">
  <p:tag name="AS_UNIQUEID" val="1587"/>
</p:tagLst>
</file>

<file path=ppt/tags/tag1034.xml><?xml version="1.0" encoding="utf-8"?>
<p:tagLst xmlns:p="http://schemas.openxmlformats.org/presentationml/2006/main">
  <p:tag name="AS_UNIQUEID" val="1588"/>
</p:tagLst>
</file>

<file path=ppt/tags/tag1035.xml><?xml version="1.0" encoding="utf-8"?>
<p:tagLst xmlns:p="http://schemas.openxmlformats.org/presentationml/2006/main">
  <p:tag name="AS_UNIQUEID" val="1589"/>
</p:tagLst>
</file>

<file path=ppt/tags/tag1036.xml><?xml version="1.0" encoding="utf-8"?>
<p:tagLst xmlns:p="http://schemas.openxmlformats.org/presentationml/2006/main">
  <p:tag name="AS_UNIQUEID" val="1590"/>
</p:tagLst>
</file>

<file path=ppt/tags/tag1037.xml><?xml version="1.0" encoding="utf-8"?>
<p:tagLst xmlns:p="http://schemas.openxmlformats.org/presentationml/2006/main">
  <p:tag name="AS_UNIQUEID" val="1591"/>
</p:tagLst>
</file>

<file path=ppt/tags/tag1038.xml><?xml version="1.0" encoding="utf-8"?>
<p:tagLst xmlns:p="http://schemas.openxmlformats.org/presentationml/2006/main">
  <p:tag name="AS_UNIQUEID" val="1592"/>
</p:tagLst>
</file>

<file path=ppt/tags/tag1039.xml><?xml version="1.0" encoding="utf-8"?>
<p:tagLst xmlns:p="http://schemas.openxmlformats.org/presentationml/2006/main">
  <p:tag name="AS_UNIQUEID" val="1593"/>
</p:tagLst>
</file>

<file path=ppt/tags/tag1040.xml><?xml version="1.0" encoding="utf-8"?>
<p:tagLst xmlns:p="http://schemas.openxmlformats.org/presentationml/2006/main">
  <p:tag name="AS_UNIQUEID" val="1594"/>
</p:tagLst>
</file>

<file path=ppt/tags/tag1041.xml><?xml version="1.0" encoding="utf-8"?>
<p:tagLst xmlns:p="http://schemas.openxmlformats.org/presentationml/2006/main">
  <p:tag name="AS_UNIQUEID" val="1595"/>
</p:tagLst>
</file>

<file path=ppt/tags/tag1042.xml><?xml version="1.0" encoding="utf-8"?>
<p:tagLst xmlns:p="http://schemas.openxmlformats.org/presentationml/2006/main">
  <p:tag name="AS_UNIQUEID" val="1596"/>
</p:tagLst>
</file>

<file path=ppt/tags/tag1043.xml><?xml version="1.0" encoding="utf-8"?>
<p:tagLst xmlns:p="http://schemas.openxmlformats.org/presentationml/2006/main">
  <p:tag name="AS_UNIQUEID" val="1597"/>
</p:tagLst>
</file>

<file path=ppt/tags/tag1044.xml><?xml version="1.0" encoding="utf-8"?>
<p:tagLst xmlns:p="http://schemas.openxmlformats.org/presentationml/2006/main">
  <p:tag name="AS_UNIQUEID" val="11161"/>
</p:tagLst>
</file>

<file path=ppt/tags/tag1045.xml><?xml version="1.0" encoding="utf-8"?>
<p:tagLst xmlns:p="http://schemas.openxmlformats.org/presentationml/2006/main">
  <p:tag name="AS_UNIQUEID" val="1599"/>
</p:tagLst>
</file>

<file path=ppt/tags/tag1046.xml><?xml version="1.0" encoding="utf-8"?>
<p:tagLst xmlns:p="http://schemas.openxmlformats.org/presentationml/2006/main">
  <p:tag name="AS_UNIQUEID" val="1600"/>
</p:tagLst>
</file>

<file path=ppt/tags/tag1047.xml><?xml version="1.0" encoding="utf-8"?>
<p:tagLst xmlns:p="http://schemas.openxmlformats.org/presentationml/2006/main">
  <p:tag name="AS_UNIQUEID" val="1601"/>
</p:tagLst>
</file>

<file path=ppt/tags/tag1048.xml><?xml version="1.0" encoding="utf-8"?>
<p:tagLst xmlns:p="http://schemas.openxmlformats.org/presentationml/2006/main">
  <p:tag name="AS_UNIQUEID" val="1602"/>
</p:tagLst>
</file>

<file path=ppt/tags/tag1049.xml><?xml version="1.0" encoding="utf-8"?>
<p:tagLst xmlns:p="http://schemas.openxmlformats.org/presentationml/2006/main">
  <p:tag name="AS_UNIQUEID" val="1603"/>
</p:tagLst>
</file>

<file path=ppt/tags/tag1050.xml><?xml version="1.0" encoding="utf-8"?>
<p:tagLst xmlns:p="http://schemas.openxmlformats.org/presentationml/2006/main">
  <p:tag name="AS_UNIQUEID" val="1604"/>
</p:tagLst>
</file>

<file path=ppt/tags/tag1051.xml><?xml version="1.0" encoding="utf-8"?>
<p:tagLst xmlns:p="http://schemas.openxmlformats.org/presentationml/2006/main">
  <p:tag name="AS_UNIQUEID" val="1605"/>
</p:tagLst>
</file>

<file path=ppt/tags/tag1052.xml><?xml version="1.0" encoding="utf-8"?>
<p:tagLst xmlns:p="http://schemas.openxmlformats.org/presentationml/2006/main">
  <p:tag name="AS_UNIQUEID" val="1606"/>
</p:tagLst>
</file>

<file path=ppt/tags/tag1053.xml><?xml version="1.0" encoding="utf-8"?>
<p:tagLst xmlns:p="http://schemas.openxmlformats.org/presentationml/2006/main">
  <p:tag name="AS_UNIQUEID" val="1607"/>
</p:tagLst>
</file>

<file path=ppt/tags/tag1054.xml><?xml version="1.0" encoding="utf-8"?>
<p:tagLst xmlns:p="http://schemas.openxmlformats.org/presentationml/2006/main">
  <p:tag name="AS_UNIQUEID" val="1608"/>
</p:tagLst>
</file>

<file path=ppt/tags/tag1055.xml><?xml version="1.0" encoding="utf-8"?>
<p:tagLst xmlns:p="http://schemas.openxmlformats.org/presentationml/2006/main">
  <p:tag name="AS_UNIQUEID" val="1609"/>
</p:tagLst>
</file>

<file path=ppt/tags/tag1056.xml><?xml version="1.0" encoding="utf-8"?>
<p:tagLst xmlns:p="http://schemas.openxmlformats.org/presentationml/2006/main">
  <p:tag name="AS_UNIQUEID" val="1610"/>
</p:tagLst>
</file>

<file path=ppt/tags/tag1057.xml><?xml version="1.0" encoding="utf-8"?>
<p:tagLst xmlns:p="http://schemas.openxmlformats.org/presentationml/2006/main">
  <p:tag name="AS_UNIQUEID" val="1611"/>
</p:tagLst>
</file>

<file path=ppt/tags/tag1058.xml><?xml version="1.0" encoding="utf-8"?>
<p:tagLst xmlns:p="http://schemas.openxmlformats.org/presentationml/2006/main">
  <p:tag name="AS_UNIQUEID" val="1612"/>
</p:tagLst>
</file>

<file path=ppt/tags/tag1059.xml><?xml version="1.0" encoding="utf-8"?>
<p:tagLst xmlns:p="http://schemas.openxmlformats.org/presentationml/2006/main">
  <p:tag name="AS_UNIQUEID" val="1613"/>
</p:tagLst>
</file>

<file path=ppt/tags/tag1060.xml><?xml version="1.0" encoding="utf-8"?>
<p:tagLst xmlns:p="http://schemas.openxmlformats.org/presentationml/2006/main">
  <p:tag name="AS_UNIQUEID" val="1614"/>
</p:tagLst>
</file>

<file path=ppt/tags/tag1061.xml><?xml version="1.0" encoding="utf-8"?>
<p:tagLst xmlns:p="http://schemas.openxmlformats.org/presentationml/2006/main">
  <p:tag name="AS_UNIQUEID" val="1615"/>
</p:tagLst>
</file>

<file path=ppt/tags/tag1062.xml><?xml version="1.0" encoding="utf-8"?>
<p:tagLst xmlns:p="http://schemas.openxmlformats.org/presentationml/2006/main">
  <p:tag name="AS_UNIQUEID" val="1616"/>
</p:tagLst>
</file>

<file path=ppt/tags/tag1063.xml><?xml version="1.0" encoding="utf-8"?>
<p:tagLst xmlns:p="http://schemas.openxmlformats.org/presentationml/2006/main">
  <p:tag name="AS_UNIQUEID" val="1617"/>
</p:tagLst>
</file>

<file path=ppt/tags/tag1064.xml><?xml version="1.0" encoding="utf-8"?>
<p:tagLst xmlns:p="http://schemas.openxmlformats.org/presentationml/2006/main">
  <p:tag name="AS_UNIQUEID" val="1618"/>
</p:tagLst>
</file>

<file path=ppt/tags/tag1065.xml><?xml version="1.0" encoding="utf-8"?>
<p:tagLst xmlns:p="http://schemas.openxmlformats.org/presentationml/2006/main">
  <p:tag name="AS_UNIQUEID" val="1619"/>
</p:tagLst>
</file>

<file path=ppt/tags/tag1066.xml><?xml version="1.0" encoding="utf-8"?>
<p:tagLst xmlns:p="http://schemas.openxmlformats.org/presentationml/2006/main">
  <p:tag name="AS_UNIQUEID" val="11162"/>
</p:tagLst>
</file>

<file path=ppt/tags/tag1067.xml><?xml version="1.0" encoding="utf-8"?>
<p:tagLst xmlns:p="http://schemas.openxmlformats.org/presentationml/2006/main">
  <p:tag name="AS_UNIQUEID" val="1621"/>
</p:tagLst>
</file>

<file path=ppt/tags/tag1068.xml><?xml version="1.0" encoding="utf-8"?>
<p:tagLst xmlns:p="http://schemas.openxmlformats.org/presentationml/2006/main">
  <p:tag name="AS_UNIQUEID" val="1622"/>
</p:tagLst>
</file>

<file path=ppt/tags/tag1069.xml><?xml version="1.0" encoding="utf-8"?>
<p:tagLst xmlns:p="http://schemas.openxmlformats.org/presentationml/2006/main">
  <p:tag name="AS_UNIQUEID" val="1623"/>
</p:tagLst>
</file>

<file path=ppt/tags/tag1070.xml><?xml version="1.0" encoding="utf-8"?>
<p:tagLst xmlns:p="http://schemas.openxmlformats.org/presentationml/2006/main">
  <p:tag name="AS_UNIQUEID" val="1624"/>
</p:tagLst>
</file>

<file path=ppt/tags/tag1071.xml><?xml version="1.0" encoding="utf-8"?>
<p:tagLst xmlns:p="http://schemas.openxmlformats.org/presentationml/2006/main">
  <p:tag name="AS_UNIQUEID" val="1625"/>
</p:tagLst>
</file>

<file path=ppt/tags/tag1072.xml><?xml version="1.0" encoding="utf-8"?>
<p:tagLst xmlns:p="http://schemas.openxmlformats.org/presentationml/2006/main">
  <p:tag name="AS_UNIQUEID" val="1626"/>
</p:tagLst>
</file>

<file path=ppt/tags/tag1073.xml><?xml version="1.0" encoding="utf-8"?>
<p:tagLst xmlns:p="http://schemas.openxmlformats.org/presentationml/2006/main">
  <p:tag name="AS_UNIQUEID" val="1627"/>
</p:tagLst>
</file>

<file path=ppt/tags/tag1074.xml><?xml version="1.0" encoding="utf-8"?>
<p:tagLst xmlns:p="http://schemas.openxmlformats.org/presentationml/2006/main">
  <p:tag name="AS_UNIQUEID" val="1628"/>
</p:tagLst>
</file>

<file path=ppt/tags/tag1075.xml><?xml version="1.0" encoding="utf-8"?>
<p:tagLst xmlns:p="http://schemas.openxmlformats.org/presentationml/2006/main">
  <p:tag name="AS_UNIQUEID" val="1629"/>
</p:tagLst>
</file>

<file path=ppt/tags/tag1076.xml><?xml version="1.0" encoding="utf-8"?>
<p:tagLst xmlns:p="http://schemas.openxmlformats.org/presentationml/2006/main">
  <p:tag name="AS_UNIQUEID" val="1630"/>
</p:tagLst>
</file>

<file path=ppt/tags/tag1077.xml><?xml version="1.0" encoding="utf-8"?>
<p:tagLst xmlns:p="http://schemas.openxmlformats.org/presentationml/2006/main">
  <p:tag name="AS_UNIQUEID" val="1631"/>
</p:tagLst>
</file>

<file path=ppt/tags/tag1078.xml><?xml version="1.0" encoding="utf-8"?>
<p:tagLst xmlns:p="http://schemas.openxmlformats.org/presentationml/2006/main">
  <p:tag name="AS_UNIQUEID" val="1632"/>
</p:tagLst>
</file>

<file path=ppt/tags/tag1079.xml><?xml version="1.0" encoding="utf-8"?>
<p:tagLst xmlns:p="http://schemas.openxmlformats.org/presentationml/2006/main">
  <p:tag name="AS_UNIQUEID" val="1633"/>
</p:tagLst>
</file>

<file path=ppt/tags/tag1080.xml><?xml version="1.0" encoding="utf-8"?>
<p:tagLst xmlns:p="http://schemas.openxmlformats.org/presentationml/2006/main">
  <p:tag name="AS_UNIQUEID" val="1634"/>
</p:tagLst>
</file>

<file path=ppt/tags/tag1081.xml><?xml version="1.0" encoding="utf-8"?>
<p:tagLst xmlns:p="http://schemas.openxmlformats.org/presentationml/2006/main">
  <p:tag name="AS_UNIQUEID" val="1635"/>
</p:tagLst>
</file>

<file path=ppt/tags/tag1082.xml><?xml version="1.0" encoding="utf-8"?>
<p:tagLst xmlns:p="http://schemas.openxmlformats.org/presentationml/2006/main">
  <p:tag name="AS_UNIQUEID" val="1636"/>
</p:tagLst>
</file>

<file path=ppt/tags/tag1083.xml><?xml version="1.0" encoding="utf-8"?>
<p:tagLst xmlns:p="http://schemas.openxmlformats.org/presentationml/2006/main">
  <p:tag name="AS_UNIQUEID" val="1637"/>
</p:tagLst>
</file>

<file path=ppt/tags/tag1084.xml><?xml version="1.0" encoding="utf-8"?>
<p:tagLst xmlns:p="http://schemas.openxmlformats.org/presentationml/2006/main">
  <p:tag name="AS_UNIQUEID" val="11163"/>
</p:tagLst>
</file>

<file path=ppt/tags/tag1085.xml><?xml version="1.0" encoding="utf-8"?>
<p:tagLst xmlns:p="http://schemas.openxmlformats.org/presentationml/2006/main">
  <p:tag name="AS_UNIQUEID" val="1639"/>
</p:tagLst>
</file>

<file path=ppt/tags/tag1086.xml><?xml version="1.0" encoding="utf-8"?>
<p:tagLst xmlns:p="http://schemas.openxmlformats.org/presentationml/2006/main">
  <p:tag name="AS_UNIQUEID" val="11164"/>
</p:tagLst>
</file>

<file path=ppt/tags/tag1087.xml><?xml version="1.0" encoding="utf-8"?>
<p:tagLst xmlns:p="http://schemas.openxmlformats.org/presentationml/2006/main">
  <p:tag name="AS_UNIQUEID" val="1641"/>
</p:tagLst>
</file>

<file path=ppt/tags/tag1088.xml><?xml version="1.0" encoding="utf-8"?>
<p:tagLst xmlns:p="http://schemas.openxmlformats.org/presentationml/2006/main">
  <p:tag name="AS_UNIQUEID" val="11165"/>
</p:tagLst>
</file>

<file path=ppt/tags/tag1089.xml><?xml version="1.0" encoding="utf-8"?>
<p:tagLst xmlns:p="http://schemas.openxmlformats.org/presentationml/2006/main">
  <p:tag name="AS_UNIQUEID" val="1643"/>
</p:tagLst>
</file>

<file path=ppt/tags/tag1090.xml><?xml version="1.0" encoding="utf-8"?>
<p:tagLst xmlns:p="http://schemas.openxmlformats.org/presentationml/2006/main">
  <p:tag name="AS_UNIQUEID" val="11166"/>
</p:tagLst>
</file>

<file path=ppt/tags/tag1091.xml><?xml version="1.0" encoding="utf-8"?>
<p:tagLst xmlns:p="http://schemas.openxmlformats.org/presentationml/2006/main">
  <p:tag name="AS_UNIQUEID" val="11167"/>
</p:tagLst>
</file>

<file path=ppt/tags/tag1092.xml><?xml version="1.0" encoding="utf-8"?>
<p:tagLst xmlns:p="http://schemas.openxmlformats.org/presentationml/2006/main">
  <p:tag name="AS_UNIQUEID" val="11168"/>
</p:tagLst>
</file>

<file path=ppt/tags/tag1093.xml><?xml version="1.0" encoding="utf-8"?>
<p:tagLst xmlns:p="http://schemas.openxmlformats.org/presentationml/2006/main">
  <p:tag name="AS_UNIQUEID" val="11169"/>
</p:tagLst>
</file>

<file path=ppt/tags/tag1094.xml><?xml version="1.0" encoding="utf-8"?>
<p:tagLst xmlns:p="http://schemas.openxmlformats.org/presentationml/2006/main">
  <p:tag name="AS_UNIQUEID" val="11170"/>
</p:tagLst>
</file>

<file path=ppt/tags/tag1095.xml><?xml version="1.0" encoding="utf-8"?>
<p:tagLst xmlns:p="http://schemas.openxmlformats.org/presentationml/2006/main">
  <p:tag name="AS_UNIQUEID" val="11171"/>
</p:tagLst>
</file>

<file path=ppt/tags/tag1096.xml><?xml version="1.0" encoding="utf-8"?>
<p:tagLst xmlns:p="http://schemas.openxmlformats.org/presentationml/2006/main">
  <p:tag name="AS_UNIQUEID" val="1695"/>
</p:tagLst>
</file>

<file path=ppt/tags/tag1097.xml><?xml version="1.0" encoding="utf-8"?>
<p:tagLst xmlns:p="http://schemas.openxmlformats.org/presentationml/2006/main">
  <p:tag name="AS_UNIQUEID" val="1696"/>
</p:tagLst>
</file>

<file path=ppt/tags/tag1098.xml><?xml version="1.0" encoding="utf-8"?>
<p:tagLst xmlns:p="http://schemas.openxmlformats.org/presentationml/2006/main">
  <p:tag name="AS_UNIQUEID" val="1697"/>
</p:tagLst>
</file>

<file path=ppt/tags/tag1099.xml><?xml version="1.0" encoding="utf-8"?>
<p:tagLst xmlns:p="http://schemas.openxmlformats.org/presentationml/2006/main">
  <p:tag name="AS_UNIQUEID" val="11172"/>
</p:tagLst>
</file>

<file path=ppt/tags/tag1100.xml><?xml version="1.0" encoding="utf-8"?>
<p:tagLst xmlns:p="http://schemas.openxmlformats.org/presentationml/2006/main">
  <p:tag name="AS_UNIQUEID" val="11173"/>
</p:tagLst>
</file>

<file path=ppt/tags/tag1101.xml><?xml version="1.0" encoding="utf-8"?>
<p:tagLst xmlns:p="http://schemas.openxmlformats.org/presentationml/2006/main">
  <p:tag name="AS_UNIQUEID" val="11174"/>
</p:tagLst>
</file>

<file path=ppt/tags/tag1102.xml><?xml version="1.0" encoding="utf-8"?>
<p:tagLst xmlns:p="http://schemas.openxmlformats.org/presentationml/2006/main">
  <p:tag name="AS_UNIQUEID" val="11175"/>
</p:tagLst>
</file>

<file path=ppt/tags/tag1103.xml><?xml version="1.0" encoding="utf-8"?>
<p:tagLst xmlns:p="http://schemas.openxmlformats.org/presentationml/2006/main">
  <p:tag name="AS_UNIQUEID" val="1695"/>
</p:tagLst>
</file>

<file path=ppt/tags/tag1104.xml><?xml version="1.0" encoding="utf-8"?>
<p:tagLst xmlns:p="http://schemas.openxmlformats.org/presentationml/2006/main">
  <p:tag name="AS_UNIQUEID" val="1696"/>
</p:tagLst>
</file>

<file path=ppt/tags/tag1105.xml><?xml version="1.0" encoding="utf-8"?>
<p:tagLst xmlns:p="http://schemas.openxmlformats.org/presentationml/2006/main">
  <p:tag name="AS_UNIQUEID" val="1697"/>
</p:tagLst>
</file>

<file path=ppt/tags/tag1106.xml><?xml version="1.0" encoding="utf-8"?>
<p:tagLst xmlns:p="http://schemas.openxmlformats.org/presentationml/2006/main">
  <p:tag name="AS_UNIQUEID" val="11176"/>
</p:tagLst>
</file>

<file path=ppt/tags/tag1107.xml><?xml version="1.0" encoding="utf-8"?>
<p:tagLst xmlns:p="http://schemas.openxmlformats.org/presentationml/2006/main">
  <p:tag name="AS_UNIQUEID" val="11177"/>
</p:tagLst>
</file>

<file path=ppt/tags/tag1108.xml><?xml version="1.0" encoding="utf-8"?>
<p:tagLst xmlns:p="http://schemas.openxmlformats.org/presentationml/2006/main">
  <p:tag name="AS_UNIQUEID" val="11178"/>
</p:tagLst>
</file>

<file path=ppt/tags/tag1109.xml><?xml version="1.0" encoding="utf-8"?>
<p:tagLst xmlns:p="http://schemas.openxmlformats.org/presentationml/2006/main">
  <p:tag name="AS_UNIQUEID" val="11179"/>
</p:tagLst>
</file>

<file path=ppt/tags/tag1110.xml><?xml version="1.0" encoding="utf-8"?>
<p:tagLst xmlns:p="http://schemas.openxmlformats.org/presentationml/2006/main">
  <p:tag name="AS_UNIQUEID" val="11180"/>
</p:tagLst>
</file>

<file path=ppt/tags/tag1111.xml><?xml version="1.0" encoding="utf-8"?>
<p:tagLst xmlns:p="http://schemas.openxmlformats.org/presentationml/2006/main">
  <p:tag name="AS_UNIQUEID" val="11181"/>
</p:tagLst>
</file>

<file path=ppt/tags/tag1112.xml><?xml version="1.0" encoding="utf-8"?>
<p:tagLst xmlns:p="http://schemas.openxmlformats.org/presentationml/2006/main">
  <p:tag name="AS_UNIQUEID" val="1646"/>
</p:tagLst>
</file>

<file path=ppt/tags/tag1113.xml><?xml version="1.0" encoding="utf-8"?>
<p:tagLst xmlns:p="http://schemas.openxmlformats.org/presentationml/2006/main">
  <p:tag name="AS_UNIQUEID" val="11182"/>
</p:tagLst>
</file>

<file path=ppt/tags/tag1114.xml><?xml version="1.0" encoding="utf-8"?>
<p:tagLst xmlns:p="http://schemas.openxmlformats.org/presentationml/2006/main">
  <p:tag name="AS_UNIQUEID" val="11183"/>
</p:tagLst>
</file>

<file path=ppt/tags/tag1115.xml><?xml version="1.0" encoding="utf-8"?>
<p:tagLst xmlns:p="http://schemas.openxmlformats.org/presentationml/2006/main">
  <p:tag name="AS_UNIQUEID" val="11184"/>
</p:tagLst>
</file>

<file path=ppt/tags/tag1116.xml><?xml version="1.0" encoding="utf-8"?>
<p:tagLst xmlns:p="http://schemas.openxmlformats.org/presentationml/2006/main">
  <p:tag name="AS_UNIQUEID" val="11185"/>
</p:tagLst>
</file>

<file path=ppt/tags/tag1117.xml><?xml version="1.0" encoding="utf-8"?>
<p:tagLst xmlns:p="http://schemas.openxmlformats.org/presentationml/2006/main">
  <p:tag name="AS_UNIQUEID" val="11186"/>
</p:tagLst>
</file>

<file path=ppt/tags/tag1118.xml><?xml version="1.0" encoding="utf-8"?>
<p:tagLst xmlns:p="http://schemas.openxmlformats.org/presentationml/2006/main">
  <p:tag name="AS_UNIQUEID" val="11187"/>
</p:tagLst>
</file>

<file path=ppt/tags/tag1119.xml><?xml version="1.0" encoding="utf-8"?>
<p:tagLst xmlns:p="http://schemas.openxmlformats.org/presentationml/2006/main">
  <p:tag name="AS_UNIQUEID" val="11188"/>
</p:tagLst>
</file>

<file path=ppt/tags/tag1120.xml><?xml version="1.0" encoding="utf-8"?>
<p:tagLst xmlns:p="http://schemas.openxmlformats.org/presentationml/2006/main">
  <p:tag name="AS_UNIQUEID" val="11189"/>
</p:tagLst>
</file>

<file path=ppt/tags/tag1121.xml><?xml version="1.0" encoding="utf-8"?>
<p:tagLst xmlns:p="http://schemas.openxmlformats.org/presentationml/2006/main">
  <p:tag name="AS_UNIQUEID" val="11190"/>
</p:tagLst>
</file>

<file path=ppt/tags/tag1122.xml><?xml version="1.0" encoding="utf-8"?>
<p:tagLst xmlns:p="http://schemas.openxmlformats.org/presentationml/2006/main">
  <p:tag name="AS_UNIQUEID" val="11191"/>
</p:tagLst>
</file>

<file path=ppt/tags/tag1123.xml><?xml version="1.0" encoding="utf-8"?>
<p:tagLst xmlns:p="http://schemas.openxmlformats.org/presentationml/2006/main">
  <p:tag name="AS_UNIQUEID" val="11192"/>
</p:tagLst>
</file>

<file path=ppt/tags/tag1124.xml><?xml version="1.0" encoding="utf-8"?>
<p:tagLst xmlns:p="http://schemas.openxmlformats.org/presentationml/2006/main">
  <p:tag name="AS_UNIQUEID" val="11193"/>
</p:tagLst>
</file>

<file path=ppt/tags/tag1125.xml><?xml version="1.0" encoding="utf-8"?>
<p:tagLst xmlns:p="http://schemas.openxmlformats.org/presentationml/2006/main">
  <p:tag name="AS_UNIQUEID" val="11194"/>
</p:tagLst>
</file>

<file path=ppt/tags/tag1126.xml><?xml version="1.0" encoding="utf-8"?>
<p:tagLst xmlns:p="http://schemas.openxmlformats.org/presentationml/2006/main">
  <p:tag name="AS_UNIQUEID" val="11195"/>
</p:tagLst>
</file>

<file path=ppt/tags/tag1127.xml><?xml version="1.0" encoding="utf-8"?>
<p:tagLst xmlns:p="http://schemas.openxmlformats.org/presentationml/2006/main">
  <p:tag name="AS_UNIQUEID" val="11196"/>
</p:tagLst>
</file>

<file path=ppt/tags/tag1128.xml><?xml version="1.0" encoding="utf-8"?>
<p:tagLst xmlns:p="http://schemas.openxmlformats.org/presentationml/2006/main">
  <p:tag name="AS_UNIQUEID" val="11197"/>
</p:tagLst>
</file>

<file path=ppt/tags/tag1129.xml><?xml version="1.0" encoding="utf-8"?>
<p:tagLst xmlns:p="http://schemas.openxmlformats.org/presentationml/2006/main">
  <p:tag name="AS_UNIQUEID" val="11198"/>
  <p:tag name="KSO_WM_BEAUTIFY_FLAG" val=""/>
</p:tagLst>
</file>

<file path=ppt/tags/tag1130.xml><?xml version="1.0" encoding="utf-8"?>
<p:tagLst xmlns:p="http://schemas.openxmlformats.org/presentationml/2006/main">
  <p:tag name="AS_UNIQUEID" val="11199"/>
</p:tagLst>
</file>

<file path=ppt/tags/tag1131.xml><?xml version="1.0" encoding="utf-8"?>
<p:tagLst xmlns:p="http://schemas.openxmlformats.org/presentationml/2006/main">
  <p:tag name="AS_UNIQUEID" val="11200"/>
</p:tagLst>
</file>

<file path=ppt/tags/tag1132.xml><?xml version="1.0" encoding="utf-8"?>
<p:tagLst xmlns:p="http://schemas.openxmlformats.org/presentationml/2006/main">
  <p:tag name="AS_UNIQUEID" val="11201"/>
</p:tagLst>
</file>

<file path=ppt/tags/tag1133.xml><?xml version="1.0" encoding="utf-8"?>
<p:tagLst xmlns:p="http://schemas.openxmlformats.org/presentationml/2006/main">
  <p:tag name="AS_UNIQUEID" val="11202"/>
</p:tagLst>
</file>

<file path=ppt/tags/tag1134.xml><?xml version="1.0" encoding="utf-8"?>
<p:tagLst xmlns:p="http://schemas.openxmlformats.org/presentationml/2006/main">
  <p:tag name="AS_UNIQUEID" val="11203"/>
</p:tagLst>
</file>

<file path=ppt/tags/tag1135.xml><?xml version="1.0" encoding="utf-8"?>
<p:tagLst xmlns:p="http://schemas.openxmlformats.org/presentationml/2006/main">
  <p:tag name="AS_UNIQUEID" val="11204"/>
</p:tagLst>
</file>

<file path=ppt/tags/tag1136.xml><?xml version="1.0" encoding="utf-8"?>
<p:tagLst xmlns:p="http://schemas.openxmlformats.org/presentationml/2006/main">
  <p:tag name="AS_UNIQUEID" val="11205"/>
</p:tagLst>
</file>

<file path=ppt/tags/tag1137.xml><?xml version="1.0" encoding="utf-8"?>
<p:tagLst xmlns:p="http://schemas.openxmlformats.org/presentationml/2006/main">
  <p:tag name="AS_UNIQUEID" val="3355"/>
</p:tagLst>
</file>

<file path=ppt/tags/tag1138.xml><?xml version="1.0" encoding="utf-8"?>
<p:tagLst xmlns:p="http://schemas.openxmlformats.org/presentationml/2006/main">
  <p:tag name="AS_UNIQUEID" val="11206"/>
</p:tagLst>
</file>

<file path=ppt/tags/tag1139.xml><?xml version="1.0" encoding="utf-8"?>
<p:tagLst xmlns:p="http://schemas.openxmlformats.org/presentationml/2006/main">
  <p:tag name="AS_UNIQUEID" val="11207"/>
</p:tagLst>
</file>

<file path=ppt/tags/tag1140.xml><?xml version="1.0" encoding="utf-8"?>
<p:tagLst xmlns:p="http://schemas.openxmlformats.org/presentationml/2006/main">
  <p:tag name="AS_UNIQUEID" val="11208"/>
</p:tagLst>
</file>

<file path=ppt/tags/tag1141.xml><?xml version="1.0" encoding="utf-8"?>
<p:tagLst xmlns:p="http://schemas.openxmlformats.org/presentationml/2006/main">
  <p:tag name="AS_UNIQUEID" val="11209"/>
</p:tagLst>
</file>

<file path=ppt/tags/tag1142.xml><?xml version="1.0" encoding="utf-8"?>
<p:tagLst xmlns:p="http://schemas.openxmlformats.org/presentationml/2006/main">
  <p:tag name="AS_UNIQUEID" val="11210"/>
</p:tagLst>
</file>

<file path=ppt/tags/tag1143.xml><?xml version="1.0" encoding="utf-8"?>
<p:tagLst xmlns:p="http://schemas.openxmlformats.org/presentationml/2006/main">
  <p:tag name="AS_UNIQUEID" val="11211"/>
</p:tagLst>
</file>

<file path=ppt/tags/tag1144.xml><?xml version="1.0" encoding="utf-8"?>
<p:tagLst xmlns:p="http://schemas.openxmlformats.org/presentationml/2006/main">
  <p:tag name="AS_UNIQUEID" val="11212"/>
</p:tagLst>
</file>

<file path=ppt/tags/tag1145.xml><?xml version="1.0" encoding="utf-8"?>
<p:tagLst xmlns:p="http://schemas.openxmlformats.org/presentationml/2006/main">
  <p:tag name="AS_UNIQUEID" val="11213"/>
  <p:tag name="KSO_WM_DIAGRAM_VIRTUALLY_FRAME" val="{&quot;height&quot;:539.1,&quot;left&quot;:43.45,&quot;top&quot;:31.7,&quot;width&quot;:866.1117322834646}"/>
</p:tagLst>
</file>

<file path=ppt/tags/tag1146.xml><?xml version="1.0" encoding="utf-8"?>
<p:tagLst xmlns:p="http://schemas.openxmlformats.org/presentationml/2006/main">
  <p:tag name="AS_UNIQUEID" val="11214"/>
  <p:tag name="KSO_WM_DIAGRAM_VIRTUALLY_FRAME" val="{&quot;height&quot;:539.1,&quot;left&quot;:43.45,&quot;top&quot;:31.7,&quot;width&quot;:866.1117322834646}"/>
</p:tagLst>
</file>

<file path=ppt/tags/tag1147.xml><?xml version="1.0" encoding="utf-8"?>
<p:tagLst xmlns:p="http://schemas.openxmlformats.org/presentationml/2006/main">
  <p:tag name="AS_UNIQUEID" val="11215"/>
  <p:tag name="KSO_WM_DIAGRAM_VIRTUALLY_FRAME" val="{&quot;height&quot;:539.1,&quot;left&quot;:43.45,&quot;top&quot;:31.7,&quot;width&quot;:866.1117322834646}"/>
</p:tagLst>
</file>

<file path=ppt/tags/tag1148.xml><?xml version="1.0" encoding="utf-8"?>
<p:tagLst xmlns:p="http://schemas.openxmlformats.org/presentationml/2006/main">
  <p:tag name="AS_UNIQUEID" val="11216"/>
</p:tagLst>
</file>

<file path=ppt/tags/tag1149.xml><?xml version="1.0" encoding="utf-8"?>
<p:tagLst xmlns:p="http://schemas.openxmlformats.org/presentationml/2006/main">
  <p:tag name="AS_UNIQUEID" val="11217"/>
</p:tagLst>
</file>

<file path=ppt/tags/tag1150.xml><?xml version="1.0" encoding="utf-8"?>
<p:tagLst xmlns:p="http://schemas.openxmlformats.org/presentationml/2006/main">
  <p:tag name="AS_UNIQUEID" val="11218"/>
</p:tagLst>
</file>

<file path=ppt/tags/tag1151.xml><?xml version="1.0" encoding="utf-8"?>
<p:tagLst xmlns:p="http://schemas.openxmlformats.org/presentationml/2006/main">
  <p:tag name="AS_UNIQUEID" val="11219"/>
  <p:tag name="KSO_WM_DIAGRAM_VIRTUALLY_FRAME" val="{&quot;height&quot;:539.1,&quot;left&quot;:43.45,&quot;top&quot;:31.7,&quot;width&quot;:866.1117322834646}"/>
</p:tagLst>
</file>

<file path=ppt/tags/tag1152.xml><?xml version="1.0" encoding="utf-8"?>
<p:tagLst xmlns:p="http://schemas.openxmlformats.org/presentationml/2006/main">
  <p:tag name="AS_UNIQUEID" val="11220"/>
  <p:tag name="KSO_WM_DIAGRAM_VIRTUALLY_FRAME" val="{&quot;height&quot;:539.1,&quot;left&quot;:43.45,&quot;top&quot;:31.7,&quot;width&quot;:866.1117322834646}"/>
</p:tagLst>
</file>

<file path=ppt/tags/tag1153.xml><?xml version="1.0" encoding="utf-8"?>
<p:tagLst xmlns:p="http://schemas.openxmlformats.org/presentationml/2006/main">
  <p:tag name="AS_UNIQUEID" val="11221"/>
  <p:tag name="KSO_WM_DIAGRAM_VIRTUALLY_FRAME" val="{&quot;height&quot;:539.1,&quot;left&quot;:43.45,&quot;top&quot;:31.7,&quot;width&quot;:866.1117322834646}"/>
</p:tagLst>
</file>

<file path=ppt/tags/tag1154.xml><?xml version="1.0" encoding="utf-8"?>
<p:tagLst xmlns:p="http://schemas.openxmlformats.org/presentationml/2006/main">
  <p:tag name="AS_UNIQUEID" val="11222"/>
</p:tagLst>
</file>

<file path=ppt/tags/tag1155.xml><?xml version="1.0" encoding="utf-8"?>
<p:tagLst xmlns:p="http://schemas.openxmlformats.org/presentationml/2006/main">
  <p:tag name="AS_UNIQUEID" val="11223"/>
  <p:tag name="KSO_WM_DIAGRAM_VIRTUALLY_FRAME" val="{&quot;height&quot;:539.1,&quot;left&quot;:43.45,&quot;top&quot;:31.7,&quot;width&quot;:866.1117322834646}"/>
</p:tagLst>
</file>

<file path=ppt/tags/tag1156.xml><?xml version="1.0" encoding="utf-8"?>
<p:tagLst xmlns:p="http://schemas.openxmlformats.org/presentationml/2006/main">
  <p:tag name="AS_UNIQUEID" val="11224"/>
  <p:tag name="KSO_WM_DIAGRAM_VIRTUALLY_FRAME" val="{&quot;height&quot;:539.1,&quot;left&quot;:43.45,&quot;top&quot;:31.7,&quot;width&quot;:866.1117322834646}"/>
</p:tagLst>
</file>

<file path=ppt/tags/tag1157.xml><?xml version="1.0" encoding="utf-8"?>
<p:tagLst xmlns:p="http://schemas.openxmlformats.org/presentationml/2006/main">
  <p:tag name="AS_UNIQUEID" val="11225"/>
  <p:tag name="KSO_WM_DIAGRAM_VIRTUALLY_FRAME" val="{&quot;height&quot;:539.1,&quot;left&quot;:43.45,&quot;top&quot;:31.7,&quot;width&quot;:866.1117322834646}"/>
</p:tagLst>
</file>

<file path=ppt/tags/tag1158.xml><?xml version="1.0" encoding="utf-8"?>
<p:tagLst xmlns:p="http://schemas.openxmlformats.org/presentationml/2006/main">
  <p:tag name="AS_UNIQUEID" val="11226"/>
</p:tagLst>
</file>

<file path=ppt/tags/tag1159.xml><?xml version="1.0" encoding="utf-8"?>
<p:tagLst xmlns:p="http://schemas.openxmlformats.org/presentationml/2006/main">
  <p:tag name="AS_UNIQUEID" val="11227"/>
</p:tagLst>
</file>

<file path=ppt/tags/tag1160.xml><?xml version="1.0" encoding="utf-8"?>
<p:tagLst xmlns:p="http://schemas.openxmlformats.org/presentationml/2006/main">
  <p:tag name="AS_UNIQUEID" val="11228"/>
</p:tagLst>
</file>

<file path=ppt/tags/tag1161.xml><?xml version="1.0" encoding="utf-8"?>
<p:tagLst xmlns:p="http://schemas.openxmlformats.org/presentationml/2006/main">
  <p:tag name="AS_UNIQUEID" val="11229"/>
</p:tagLst>
</file>

<file path=ppt/tags/tag1162.xml><?xml version="1.0" encoding="utf-8"?>
<p:tagLst xmlns:p="http://schemas.openxmlformats.org/presentationml/2006/main">
  <p:tag name="AS_UNIQUEID" val="11230"/>
</p:tagLst>
</file>

<file path=ppt/tags/tag1163.xml><?xml version="1.0" encoding="utf-8"?>
<p:tagLst xmlns:p="http://schemas.openxmlformats.org/presentationml/2006/main">
  <p:tag name="AS_UNIQUEID" val="11231"/>
</p:tagLst>
</file>

<file path=ppt/tags/tag1164.xml><?xml version="1.0" encoding="utf-8"?>
<p:tagLst xmlns:p="http://schemas.openxmlformats.org/presentationml/2006/main">
  <p:tag name="AS_UNIQUEID" val="11232"/>
</p:tagLst>
</file>

<file path=ppt/tags/tag1165.xml><?xml version="1.0" encoding="utf-8"?>
<p:tagLst xmlns:p="http://schemas.openxmlformats.org/presentationml/2006/main">
  <p:tag name="AS_UNIQUEID" val="11233"/>
  <p:tag name="KSO_WM_DIAGRAM_VIRTUALLY_FRAME" val="{&quot;height&quot;:539.1,&quot;left&quot;:43.45,&quot;top&quot;:31.7,&quot;width&quot;:866.1117322834646}"/>
</p:tagLst>
</file>

<file path=ppt/tags/tag1166.xml><?xml version="1.0" encoding="utf-8"?>
<p:tagLst xmlns:p="http://schemas.openxmlformats.org/presentationml/2006/main">
  <p:tag name="AS_UNIQUEID" val="11234"/>
  <p:tag name="KSO_WM_DIAGRAM_VIRTUALLY_FRAME" val="{&quot;height&quot;:539.1,&quot;left&quot;:43.45,&quot;top&quot;:31.7,&quot;width&quot;:866.1117322834646}"/>
</p:tagLst>
</file>

<file path=ppt/tags/tag1167.xml><?xml version="1.0" encoding="utf-8"?>
<p:tagLst xmlns:p="http://schemas.openxmlformats.org/presentationml/2006/main">
  <p:tag name="AS_UNIQUEID" val="11235"/>
  <p:tag name="KSO_WM_DIAGRAM_VIRTUALLY_FRAME" val="{&quot;height&quot;:539.1,&quot;left&quot;:43.45,&quot;top&quot;:31.7,&quot;width&quot;:866.1117322834646}"/>
</p:tagLst>
</file>

<file path=ppt/tags/tag1168.xml><?xml version="1.0" encoding="utf-8"?>
<p:tagLst xmlns:p="http://schemas.openxmlformats.org/presentationml/2006/main">
  <p:tag name="AS_UNIQUEID" val="11236"/>
</p:tagLst>
</file>

<file path=ppt/tags/tag1169.xml><?xml version="1.0" encoding="utf-8"?>
<p:tagLst xmlns:p="http://schemas.openxmlformats.org/presentationml/2006/main">
  <p:tag name="AS_UNIQUEID" val="11237"/>
</p:tagLst>
</file>

<file path=ppt/tags/tag1170.xml><?xml version="1.0" encoding="utf-8"?>
<p:tagLst xmlns:p="http://schemas.openxmlformats.org/presentationml/2006/main">
  <p:tag name="AS_UNIQUEID" val="11238"/>
</p:tagLst>
</file>

<file path=ppt/tags/tag1171.xml><?xml version="1.0" encoding="utf-8"?>
<p:tagLst xmlns:p="http://schemas.openxmlformats.org/presentationml/2006/main">
  <p:tag name="AS_UNIQUEID" val="11239"/>
</p:tagLst>
</file>

<file path=ppt/tags/tag1172.xml><?xml version="1.0" encoding="utf-8"?>
<p:tagLst xmlns:p="http://schemas.openxmlformats.org/presentationml/2006/main">
  <p:tag name="AS_UNIQUEID" val="11240"/>
  <p:tag name="KSO_WM_BEAUTIFY_FLAG" val=""/>
</p:tagLst>
</file>

<file path=ppt/tags/tag1173.xml><?xml version="1.0" encoding="utf-8"?>
<p:tagLst xmlns:p="http://schemas.openxmlformats.org/presentationml/2006/main">
  <p:tag name="AS_UNIQUEID" val="11241"/>
</p:tagLst>
</file>

<file path=ppt/tags/tag1174.xml><?xml version="1.0" encoding="utf-8"?>
<p:tagLst xmlns:p="http://schemas.openxmlformats.org/presentationml/2006/main">
  <p:tag name="AS_UNIQUEID" val="11242"/>
</p:tagLst>
</file>

<file path=ppt/tags/tag1175.xml><?xml version="1.0" encoding="utf-8"?>
<p:tagLst xmlns:p="http://schemas.openxmlformats.org/presentationml/2006/main">
  <p:tag name="AS_UNIQUEID" val="11243"/>
  <p:tag name="KSO_WM_BEAUTIFY_FLAG" val=""/>
</p:tagLst>
</file>

<file path=ppt/tags/tag1176.xml><?xml version="1.0" encoding="utf-8"?>
<p:tagLst xmlns:p="http://schemas.openxmlformats.org/presentationml/2006/main">
  <p:tag name="AS_UNIQUEID" val="11244"/>
</p:tagLst>
</file>

<file path=ppt/tags/tag1177.xml><?xml version="1.0" encoding="utf-8"?>
<p:tagLst xmlns:p="http://schemas.openxmlformats.org/presentationml/2006/main">
  <p:tag name="AS_UNIQUEID" val="11245"/>
</p:tagLst>
</file>

<file path=ppt/tags/tag1178.xml><?xml version="1.0" encoding="utf-8"?>
<p:tagLst xmlns:p="http://schemas.openxmlformats.org/presentationml/2006/main">
  <p:tag name="AS_UNIQUEID" val="11246"/>
</p:tagLst>
</file>

<file path=ppt/tags/tag1179.xml><?xml version="1.0" encoding="utf-8"?>
<p:tagLst xmlns:p="http://schemas.openxmlformats.org/presentationml/2006/main">
  <p:tag name="AS_UNIQUEID" val="11247"/>
</p:tagLst>
</file>

<file path=ppt/tags/tag1180.xml><?xml version="1.0" encoding="utf-8"?>
<p:tagLst xmlns:p="http://schemas.openxmlformats.org/presentationml/2006/main">
  <p:tag name="AS_UNIQUEID" val="11248"/>
</p:tagLst>
</file>

<file path=ppt/tags/tag1181.xml><?xml version="1.0" encoding="utf-8"?>
<p:tagLst xmlns:p="http://schemas.openxmlformats.org/presentationml/2006/main">
  <p:tag name="AS_UNIQUEID" val="11249"/>
</p:tagLst>
</file>

<file path=ppt/tags/tag1182.xml><?xml version="1.0" encoding="utf-8"?>
<p:tagLst xmlns:p="http://schemas.openxmlformats.org/presentationml/2006/main">
  <p:tag name="AS_UNIQUEID" val="11250"/>
</p:tagLst>
</file>

<file path=ppt/tags/tag1183.xml><?xml version="1.0" encoding="utf-8"?>
<p:tagLst xmlns:p="http://schemas.openxmlformats.org/presentationml/2006/main">
  <p:tag name="AS_UNIQUEID" val="11251"/>
  <p:tag name="TABLE_ENDDRAG_ORIGIN_RECT" val="936*191"/>
  <p:tag name="TABLE_ENDDRAG_RECT" val="10*42*936*191"/>
</p:tagLst>
</file>

<file path=ppt/tags/tag1184.xml><?xml version="1.0" encoding="utf-8"?>
<p:tagLst xmlns:p="http://schemas.openxmlformats.org/presentationml/2006/main">
  <p:tag name="AS_UNIQUEID" val="11252"/>
</p:tagLst>
</file>

<file path=ppt/tags/tag1185.xml><?xml version="1.0" encoding="utf-8"?>
<p:tagLst xmlns:p="http://schemas.openxmlformats.org/presentationml/2006/main">
  <p:tag name="AS_UNIQUEID" val="11253"/>
</p:tagLst>
</file>

<file path=ppt/tags/tag1186.xml><?xml version="1.0" encoding="utf-8"?>
<p:tagLst xmlns:p="http://schemas.openxmlformats.org/presentationml/2006/main">
  <p:tag name="AS_UNIQUEID" val="11254"/>
</p:tagLst>
</file>

<file path=ppt/tags/tag1187.xml><?xml version="1.0" encoding="utf-8"?>
<p:tagLst xmlns:p="http://schemas.openxmlformats.org/presentationml/2006/main">
  <p:tag name="AS_UNIQUEID" val="11255"/>
</p:tagLst>
</file>

<file path=ppt/tags/tag1188.xml><?xml version="1.0" encoding="utf-8"?>
<p:tagLst xmlns:p="http://schemas.openxmlformats.org/presentationml/2006/main">
  <p:tag name="AS_UNIQUEID" val="11256"/>
</p:tagLst>
</file>

<file path=ppt/tags/tag1189.xml><?xml version="1.0" encoding="utf-8"?>
<p:tagLst xmlns:p="http://schemas.openxmlformats.org/presentationml/2006/main">
  <p:tag name="AS_UNIQUEID" val="11257"/>
</p:tagLst>
</file>

<file path=ppt/tags/tag1190.xml><?xml version="1.0" encoding="utf-8"?>
<p:tagLst xmlns:p="http://schemas.openxmlformats.org/presentationml/2006/main">
  <p:tag name="AS_UNIQUEID" val="11258"/>
</p:tagLst>
</file>

<file path=ppt/tags/tag1191.xml><?xml version="1.0" encoding="utf-8"?>
<p:tagLst xmlns:p="http://schemas.openxmlformats.org/presentationml/2006/main">
  <p:tag name="AS_UNIQUEID" val="11259"/>
  <p:tag name="TABLE_ENDDRAG_ORIGIN_RECT" val="931*462"/>
  <p:tag name="TABLE_ENDDRAG_RECT" val="0*36*931*462"/>
</p:tagLst>
</file>

<file path=ppt/tags/tag1192.xml><?xml version="1.0" encoding="utf-8"?>
<p:tagLst xmlns:p="http://schemas.openxmlformats.org/presentationml/2006/main">
  <p:tag name="AS_UNIQUEID" val="11260"/>
</p:tagLst>
</file>

<file path=ppt/tags/tag1193.xml><?xml version="1.0" encoding="utf-8"?>
<p:tagLst xmlns:p="http://schemas.openxmlformats.org/presentationml/2006/main">
  <p:tag name="AS_UNIQUEID" val="11261"/>
</p:tagLst>
</file>

<file path=ppt/tags/tag1194.xml><?xml version="1.0" encoding="utf-8"?>
<p:tagLst xmlns:p="http://schemas.openxmlformats.org/presentationml/2006/main">
  <p:tag name="AS_UNIQUEID" val="11262"/>
</p:tagLst>
</file>

<file path=ppt/tags/tag1195.xml><?xml version="1.0" encoding="utf-8"?>
<p:tagLst xmlns:p="http://schemas.openxmlformats.org/presentationml/2006/main">
  <p:tag name="AS_UNIQUEID" val="11263"/>
</p:tagLst>
</file>

<file path=ppt/tags/tag1196.xml><?xml version="1.0" encoding="utf-8"?>
<p:tagLst xmlns:p="http://schemas.openxmlformats.org/presentationml/2006/main">
  <p:tag name="AS_UNIQUEID" val="11264"/>
</p:tagLst>
</file>

<file path=ppt/tags/tag1197.xml><?xml version="1.0" encoding="utf-8"?>
<p:tagLst xmlns:p="http://schemas.openxmlformats.org/presentationml/2006/main">
  <p:tag name="AS_UNIQUEID" val="11265"/>
</p:tagLst>
</file>

<file path=ppt/tags/tag1198.xml><?xml version="1.0" encoding="utf-8"?>
<p:tagLst xmlns:p="http://schemas.openxmlformats.org/presentationml/2006/main">
  <p:tag name="AS_UNIQUEID" val="11266"/>
  <p:tag name="KSO_WM_BEAUTIFY_FLAG" val=""/>
</p:tagLst>
</file>

<file path=ppt/tags/tag1199.xml><?xml version="1.0" encoding="utf-8"?>
<p:tagLst xmlns:p="http://schemas.openxmlformats.org/presentationml/2006/main">
  <p:tag name="AS_UNIQUEID" val="11267"/>
</p:tagLst>
</file>

<file path=ppt/tags/tag1200.xml><?xml version="1.0" encoding="utf-8"?>
<p:tagLst xmlns:p="http://schemas.openxmlformats.org/presentationml/2006/main">
  <p:tag name="AS_UNIQUEID" val="11268"/>
</p:tagLst>
</file>

<file path=ppt/tags/tag1201.xml><?xml version="1.0" encoding="utf-8"?>
<p:tagLst xmlns:p="http://schemas.openxmlformats.org/presentationml/2006/main">
  <p:tag name="AS_UNIQUEID" val="11269"/>
  <p:tag name="KSO_WM_BEAUTIFY_FLAG" val=""/>
</p:tagLst>
</file>

<file path=ppt/tags/tag1202.xml><?xml version="1.0" encoding="utf-8"?>
<p:tagLst xmlns:p="http://schemas.openxmlformats.org/presentationml/2006/main">
  <p:tag name="AS_UNIQUEID" val="11270"/>
</p:tagLst>
</file>

<file path=ppt/tags/tag1203.xml><?xml version="1.0" encoding="utf-8"?>
<p:tagLst xmlns:p="http://schemas.openxmlformats.org/presentationml/2006/main">
  <p:tag name="AS_UNIQUEID" val="11271"/>
</p:tagLst>
</file>

<file path=ppt/tags/tag1204.xml><?xml version="1.0" encoding="utf-8"?>
<p:tagLst xmlns:p="http://schemas.openxmlformats.org/presentationml/2006/main">
  <p:tag name="AS_UNIQUEID" val="11272"/>
</p:tagLst>
</file>

<file path=ppt/tags/tag1205.xml><?xml version="1.0" encoding="utf-8"?>
<p:tagLst xmlns:p="http://schemas.openxmlformats.org/presentationml/2006/main">
  <p:tag name="AS_UNIQUEID" val="10652"/>
</p:tagLst>
</file>

<file path=ppt/tags/tag1206.xml><?xml version="1.0" encoding="utf-8"?>
<p:tagLst xmlns:p="http://schemas.openxmlformats.org/presentationml/2006/main">
  <p:tag name="AS_UNIQUEID" val="10654"/>
</p:tagLst>
</file>

<file path=ppt/tags/tag1207.xml><?xml version="1.0" encoding="utf-8"?>
<p:tagLst xmlns:p="http://schemas.openxmlformats.org/presentationml/2006/main">
  <p:tag name="AS_UNIQUEID" val="10655"/>
</p:tagLst>
</file>

<file path=ppt/tags/tag1208.xml><?xml version="1.0" encoding="utf-8"?>
<p:tagLst xmlns:p="http://schemas.openxmlformats.org/presentationml/2006/main">
  <p:tag name="AS_UNIQUEID" val="10660"/>
</p:tagLst>
</file>

<file path=ppt/tags/tag1209.xml><?xml version="1.0" encoding="utf-8"?>
<p:tagLst xmlns:p="http://schemas.openxmlformats.org/presentationml/2006/main">
  <p:tag name="AS_UNIQUEID" val="10661"/>
</p:tagLst>
</file>

<file path=ppt/tags/tag1210.xml><?xml version="1.0" encoding="utf-8"?>
<p:tagLst xmlns:p="http://schemas.openxmlformats.org/presentationml/2006/main">
  <p:tag name="AS_UNIQUEID" val="10664"/>
</p:tagLst>
</file>

<file path=ppt/tags/tag1211.xml><?xml version="1.0" encoding="utf-8"?>
<p:tagLst xmlns:p="http://schemas.openxmlformats.org/presentationml/2006/main">
  <p:tag name="AS_UNIQUEID" val="10665"/>
</p:tagLst>
</file>

<file path=ppt/tags/tag1212.xml><?xml version="1.0" encoding="utf-8"?>
<p:tagLst xmlns:p="http://schemas.openxmlformats.org/presentationml/2006/main">
  <p:tag name="AS_UNIQUEID" val="10667"/>
</p:tagLst>
</file>

<file path=ppt/tags/tag1213.xml><?xml version="1.0" encoding="utf-8"?>
<p:tagLst xmlns:p="http://schemas.openxmlformats.org/presentationml/2006/main">
  <p:tag name="AS_UNIQUEID" val="10669"/>
</p:tagLst>
</file>

<file path=ppt/tags/tag1214.xml><?xml version="1.0" encoding="utf-8"?>
<p:tagLst xmlns:p="http://schemas.openxmlformats.org/presentationml/2006/main">
  <p:tag name="AS_UNIQUEID" val="10670"/>
</p:tagLst>
</file>

<file path=ppt/tags/tag1215.xml><?xml version="1.0" encoding="utf-8"?>
<p:tagLst xmlns:p="http://schemas.openxmlformats.org/presentationml/2006/main">
  <p:tag name="AS_UNIQUEID" val="10672"/>
</p:tagLst>
</file>

<file path=ppt/tags/tag1216.xml><?xml version="1.0" encoding="utf-8"?>
<p:tagLst xmlns:p="http://schemas.openxmlformats.org/presentationml/2006/main">
  <p:tag name="AS_UNIQUEID" val="10673"/>
</p:tagLst>
</file>

<file path=ppt/tags/tag1217.xml><?xml version="1.0" encoding="utf-8"?>
<p:tagLst xmlns:p="http://schemas.openxmlformats.org/presentationml/2006/main">
  <p:tag name="AS_UNIQUEID" val="10674"/>
</p:tagLst>
</file>

<file path=ppt/tags/tag1218.xml><?xml version="1.0" encoding="utf-8"?>
<p:tagLst xmlns:p="http://schemas.openxmlformats.org/presentationml/2006/main">
  <p:tag name="AS_UNIQUEID" val="10679"/>
</p:tagLst>
</file>

<file path=ppt/tags/tag1219.xml><?xml version="1.0" encoding="utf-8"?>
<p:tagLst xmlns:p="http://schemas.openxmlformats.org/presentationml/2006/main">
  <p:tag name="AS_UNIQUEID" val="10681"/>
</p:tagLst>
</file>

<file path=ppt/tags/tag1220.xml><?xml version="1.0" encoding="utf-8"?>
<p:tagLst xmlns:p="http://schemas.openxmlformats.org/presentationml/2006/main">
  <p:tag name="AS_UNIQUEID" val="10684"/>
</p:tagLst>
</file>

<file path=ppt/tags/tag1221.xml><?xml version="1.0" encoding="utf-8"?>
<p:tagLst xmlns:p="http://schemas.openxmlformats.org/presentationml/2006/main">
  <p:tag name="AS_UNIQUEID" val="10685"/>
</p:tagLst>
</file>

<file path=ppt/tags/tag1222.xml><?xml version="1.0" encoding="utf-8"?>
<p:tagLst xmlns:p="http://schemas.openxmlformats.org/presentationml/2006/main">
  <p:tag name="AS_UNIQUEID" val="10686"/>
</p:tagLst>
</file>

<file path=ppt/tags/tag1223.xml><?xml version="1.0" encoding="utf-8"?>
<p:tagLst xmlns:p="http://schemas.openxmlformats.org/presentationml/2006/main">
  <p:tag name="AS_UNIQUEID" val="10695"/>
</p:tagLst>
</file>

<file path=ppt/tags/tag1224.xml><?xml version="1.0" encoding="utf-8"?>
<p:tagLst xmlns:p="http://schemas.openxmlformats.org/presentationml/2006/main">
  <p:tag name="AS_UNIQUEID" val="10696"/>
</p:tagLst>
</file>

<file path=ppt/tags/tag1225.xml><?xml version="1.0" encoding="utf-8"?>
<p:tagLst xmlns:p="http://schemas.openxmlformats.org/presentationml/2006/main">
  <p:tag name="AS_UNIQUEID" val="10697"/>
</p:tagLst>
</file>

<file path=ppt/tags/tag1226.xml><?xml version="1.0" encoding="utf-8"?>
<p:tagLst xmlns:p="http://schemas.openxmlformats.org/presentationml/2006/main">
  <p:tag name="AS_UNIQUEID" val="11273"/>
</p:tagLst>
</file>

<file path=ppt/tags/tag1227.xml><?xml version="1.0" encoding="utf-8"?>
<p:tagLst xmlns:p="http://schemas.openxmlformats.org/presentationml/2006/main">
  <p:tag name="AS_UNIQUEID" val="11274"/>
</p:tagLst>
</file>

<file path=ppt/tags/tag1228.xml><?xml version="1.0" encoding="utf-8"?>
<p:tagLst xmlns:p="http://schemas.openxmlformats.org/presentationml/2006/main">
  <p:tag name="AS_UNIQUEID" val="11275"/>
</p:tagLst>
</file>

<file path=ppt/tags/tag1229.xml><?xml version="1.0" encoding="utf-8"?>
<p:tagLst xmlns:p="http://schemas.openxmlformats.org/presentationml/2006/main">
  <p:tag name="AS_UNIQUEID" val="11276"/>
</p:tagLst>
</file>

<file path=ppt/tags/tag1230.xml><?xml version="1.0" encoding="utf-8"?>
<p:tagLst xmlns:p="http://schemas.openxmlformats.org/presentationml/2006/main">
  <p:tag name="AS_UNIQUEID" val="11277"/>
</p:tagLst>
</file>

<file path=ppt/tags/tag1231.xml><?xml version="1.0" encoding="utf-8"?>
<p:tagLst xmlns:p="http://schemas.openxmlformats.org/presentationml/2006/main">
  <p:tag name="AS_UNIQUEID" val="11278"/>
</p:tagLst>
</file>

<file path=ppt/tags/tag1232.xml><?xml version="1.0" encoding="utf-8"?>
<p:tagLst xmlns:p="http://schemas.openxmlformats.org/presentationml/2006/main">
  <p:tag name="AS_UNIQUEID" val="11279"/>
</p:tagLst>
</file>

<file path=ppt/tags/tag1233.xml><?xml version="1.0" encoding="utf-8"?>
<p:tagLst xmlns:p="http://schemas.openxmlformats.org/presentationml/2006/main">
  <p:tag name="AS_UNIQUEID" val="11280"/>
</p:tagLst>
</file>

<file path=ppt/tags/tag1234.xml><?xml version="1.0" encoding="utf-8"?>
<p:tagLst xmlns:p="http://schemas.openxmlformats.org/presentationml/2006/main">
  <p:tag name="AS_UNIQUEID" val="11281"/>
</p:tagLst>
</file>

<file path=ppt/tags/tag1235.xml><?xml version="1.0" encoding="utf-8"?>
<p:tagLst xmlns:p="http://schemas.openxmlformats.org/presentationml/2006/main">
  <p:tag name="AS_UNIQUEID" val="11282"/>
</p:tagLst>
</file>

<file path=ppt/tags/tag1236.xml><?xml version="1.0" encoding="utf-8"?>
<p:tagLst xmlns:p="http://schemas.openxmlformats.org/presentationml/2006/main">
  <p:tag name="AS_UNIQUEID" val="11283"/>
</p:tagLst>
</file>

<file path=ppt/tags/tag1237.xml><?xml version="1.0" encoding="utf-8"?>
<p:tagLst xmlns:p="http://schemas.openxmlformats.org/presentationml/2006/main">
  <p:tag name="AS_UNIQUEID" val="11284"/>
</p:tagLst>
</file>

<file path=ppt/tags/tag1238.xml><?xml version="1.0" encoding="utf-8"?>
<p:tagLst xmlns:p="http://schemas.openxmlformats.org/presentationml/2006/main">
  <p:tag name="AS_UNIQUEID" val="11285"/>
</p:tagLst>
</file>

<file path=ppt/tags/tag1239.xml><?xml version="1.0" encoding="utf-8"?>
<p:tagLst xmlns:p="http://schemas.openxmlformats.org/presentationml/2006/main">
  <p:tag name="AS_UNIQUEID" val="11286"/>
</p:tagLst>
</file>

<file path=ppt/tags/tag1240.xml><?xml version="1.0" encoding="utf-8"?>
<p:tagLst xmlns:p="http://schemas.openxmlformats.org/presentationml/2006/main">
  <p:tag name="AS_UNIQUEID" val="11287"/>
</p:tagLst>
</file>

<file path=ppt/tags/tag1241.xml><?xml version="1.0" encoding="utf-8"?>
<p:tagLst xmlns:p="http://schemas.openxmlformats.org/presentationml/2006/main">
  <p:tag name="AS_UNIQUEID" val="11288"/>
</p:tagLst>
</file>

<file path=ppt/tags/tag1242.xml><?xml version="1.0" encoding="utf-8"?>
<p:tagLst xmlns:p="http://schemas.openxmlformats.org/presentationml/2006/main">
  <p:tag name="AS_UNIQUEID" val="11289"/>
</p:tagLst>
</file>

<file path=ppt/tags/tag1243.xml><?xml version="1.0" encoding="utf-8"?>
<p:tagLst xmlns:p="http://schemas.openxmlformats.org/presentationml/2006/main">
  <p:tag name="AS_UNIQUEID" val="11290"/>
</p:tagLst>
</file>

<file path=ppt/tags/tag1244.xml><?xml version="1.0" encoding="utf-8"?>
<p:tagLst xmlns:p="http://schemas.openxmlformats.org/presentationml/2006/main">
  <p:tag name="AS_UNIQUEID" val="11291"/>
</p:tagLst>
</file>

<file path=ppt/tags/tag1245.xml><?xml version="1.0" encoding="utf-8"?>
<p:tagLst xmlns:p="http://schemas.openxmlformats.org/presentationml/2006/main">
  <p:tag name="AS_UNIQUEID" val="11292"/>
</p:tagLst>
</file>

<file path=ppt/tags/tag1246.xml><?xml version="1.0" encoding="utf-8"?>
<p:tagLst xmlns:p="http://schemas.openxmlformats.org/presentationml/2006/main">
  <p:tag name="AS_UNIQUEID" val="11293"/>
</p:tagLst>
</file>

<file path=ppt/tags/tag1247.xml><?xml version="1.0" encoding="utf-8"?>
<p:tagLst xmlns:p="http://schemas.openxmlformats.org/presentationml/2006/main">
  <p:tag name="AS_UNIQUEID" val="11294"/>
</p:tagLst>
</file>

<file path=ppt/tags/tag1248.xml><?xml version="1.0" encoding="utf-8"?>
<p:tagLst xmlns:p="http://schemas.openxmlformats.org/presentationml/2006/main">
  <p:tag name="AS_UNIQUEID" val="11295"/>
</p:tagLst>
</file>

<file path=ppt/tags/tag1249.xml><?xml version="1.0" encoding="utf-8"?>
<p:tagLst xmlns:p="http://schemas.openxmlformats.org/presentationml/2006/main">
  <p:tag name="AS_UNIQUEID" val="11296"/>
</p:tagLst>
</file>

<file path=ppt/tags/tag1250.xml><?xml version="1.0" encoding="utf-8"?>
<p:tagLst xmlns:p="http://schemas.openxmlformats.org/presentationml/2006/main">
  <p:tag name="AS_UNIQUEID" val="11297"/>
</p:tagLst>
</file>

<file path=ppt/tags/tag1251.xml><?xml version="1.0" encoding="utf-8"?>
<p:tagLst xmlns:p="http://schemas.openxmlformats.org/presentationml/2006/main">
  <p:tag name="AS_UNIQUEID" val="11298"/>
</p:tagLst>
</file>

<file path=ppt/tags/tag1252.xml><?xml version="1.0" encoding="utf-8"?>
<p:tagLst xmlns:p="http://schemas.openxmlformats.org/presentationml/2006/main">
  <p:tag name="AS_UNIQUEID" val="11299"/>
</p:tagLst>
</file>

<file path=ppt/tags/tag1253.xml><?xml version="1.0" encoding="utf-8"?>
<p:tagLst xmlns:p="http://schemas.openxmlformats.org/presentationml/2006/main">
  <p:tag name="AS_UNIQUEID" val="11300"/>
</p:tagLst>
</file>

<file path=ppt/tags/tag1254.xml><?xml version="1.0" encoding="utf-8"?>
<p:tagLst xmlns:p="http://schemas.openxmlformats.org/presentationml/2006/main">
  <p:tag name="AS_UNIQUEID" val="11301"/>
</p:tagLst>
</file>

<file path=ppt/tags/tag1255.xml><?xml version="1.0" encoding="utf-8"?>
<p:tagLst xmlns:p="http://schemas.openxmlformats.org/presentationml/2006/main">
  <p:tag name="AS_UNIQUEID" val="11302"/>
</p:tagLst>
</file>

<file path=ppt/tags/tag1256.xml><?xml version="1.0" encoding="utf-8"?>
<p:tagLst xmlns:p="http://schemas.openxmlformats.org/presentationml/2006/main">
  <p:tag name="AS_UNIQUEID" val="11303"/>
</p:tagLst>
</file>

<file path=ppt/tags/tag1257.xml><?xml version="1.0" encoding="utf-8"?>
<p:tagLst xmlns:p="http://schemas.openxmlformats.org/presentationml/2006/main">
  <p:tag name="AS_UNIQUEID" val="11304"/>
</p:tagLst>
</file>

<file path=ppt/tags/tag1258.xml><?xml version="1.0" encoding="utf-8"?>
<p:tagLst xmlns:p="http://schemas.openxmlformats.org/presentationml/2006/main">
  <p:tag name="AS_UNIQUEID" val="11305"/>
  <p:tag name="KSO_WM_BEAUTIFY_FLAG" val=""/>
</p:tagLst>
</file>

<file path=ppt/tags/tag1259.xml><?xml version="1.0" encoding="utf-8"?>
<p:tagLst xmlns:p="http://schemas.openxmlformats.org/presentationml/2006/main">
  <p:tag name="AS_UNIQUEID" val="11306"/>
</p:tagLst>
</file>

<file path=ppt/tags/tag1260.xml><?xml version="1.0" encoding="utf-8"?>
<p:tagLst xmlns:p="http://schemas.openxmlformats.org/presentationml/2006/main">
  <p:tag name="AS_UNIQUEID" val="11307"/>
</p:tagLst>
</file>

<file path=ppt/tags/tag1261.xml><?xml version="1.0" encoding="utf-8"?>
<p:tagLst xmlns:p="http://schemas.openxmlformats.org/presentationml/2006/main">
  <p:tag name="AS_UNIQUEID" val="11308"/>
  <p:tag name="KSO_WM_BEAUTIFY_FLAG" val=""/>
</p:tagLst>
</file>

<file path=ppt/tags/tag1262.xml><?xml version="1.0" encoding="utf-8"?>
<p:tagLst xmlns:p="http://schemas.openxmlformats.org/presentationml/2006/main">
  <p:tag name="AS_UNIQUEID" val="11309"/>
</p:tagLst>
</file>

<file path=ppt/tags/tag1263.xml><?xml version="1.0" encoding="utf-8"?>
<p:tagLst xmlns:p="http://schemas.openxmlformats.org/presentationml/2006/main">
  <p:tag name="AS_UNIQUEID" val="11310"/>
</p:tagLst>
</file>

<file path=ppt/tags/tag1264.xml><?xml version="1.0" encoding="utf-8"?>
<p:tagLst xmlns:p="http://schemas.openxmlformats.org/presentationml/2006/main">
  <p:tag name="AS_UNIQUEID" val="2506"/>
</p:tagLst>
</file>

<file path=ppt/tags/tag1265.xml><?xml version="1.0" encoding="utf-8"?>
<p:tagLst xmlns:p="http://schemas.openxmlformats.org/presentationml/2006/main">
  <p:tag name="AS_UNIQUEID" val="10905"/>
</p:tagLst>
</file>

<file path=ppt/tags/tag1266.xml><?xml version="1.0" encoding="utf-8"?>
<p:tagLst xmlns:p="http://schemas.openxmlformats.org/presentationml/2006/main">
  <p:tag name="AS_UNIQUEID" val="11311"/>
</p:tagLst>
</file>

<file path=ppt/tags/tag1267.xml><?xml version="1.0" encoding="utf-8"?>
<p:tagLst xmlns:p="http://schemas.openxmlformats.org/presentationml/2006/main">
  <p:tag name="AS_UNIQUEID" val="1699"/>
</p:tagLst>
</file>

<file path=ppt/tags/tag1268.xml><?xml version="1.0" encoding="utf-8"?>
<p:tagLst xmlns:p="http://schemas.openxmlformats.org/presentationml/2006/main">
  <p:tag name="AS_UNIQUEID" val="1839"/>
</p:tagLst>
</file>

<file path=ppt/tags/tag1269.xml><?xml version="1.0" encoding="utf-8"?>
<p:tagLst xmlns:p="http://schemas.openxmlformats.org/presentationml/2006/main">
  <p:tag name="AS_UNIQUEID" val="1841"/>
</p:tagLst>
</file>

<file path=ppt/tags/tag1270.xml><?xml version="1.0" encoding="utf-8"?>
<p:tagLst xmlns:p="http://schemas.openxmlformats.org/presentationml/2006/main">
  <p:tag name="AS_UNIQUEID" val="1842"/>
</p:tagLst>
</file>

<file path=ppt/tags/tag1271.xml><?xml version="1.0" encoding="utf-8"?>
<p:tagLst xmlns:p="http://schemas.openxmlformats.org/presentationml/2006/main">
  <p:tag name="AS_UNIQUEID" val="1843"/>
</p:tagLst>
</file>

<file path=ppt/tags/tag1272.xml><?xml version="1.0" encoding="utf-8"?>
<p:tagLst xmlns:p="http://schemas.openxmlformats.org/presentationml/2006/main">
  <p:tag name="AS_UNIQUEID" val="1844"/>
</p:tagLst>
</file>

<file path=ppt/tags/tag1273.xml><?xml version="1.0" encoding="utf-8"?>
<p:tagLst xmlns:p="http://schemas.openxmlformats.org/presentationml/2006/main">
  <p:tag name="AS_UNIQUEID" val="1845"/>
</p:tagLst>
</file>

<file path=ppt/tags/tag1274.xml><?xml version="1.0" encoding="utf-8"?>
<p:tagLst xmlns:p="http://schemas.openxmlformats.org/presentationml/2006/main">
  <p:tag name="AS_UNIQUEID" val="11312"/>
</p:tagLst>
</file>

<file path=ppt/tags/tag1275.xml><?xml version="1.0" encoding="utf-8"?>
<p:tagLst xmlns:p="http://schemas.openxmlformats.org/presentationml/2006/main">
  <p:tag name="AS_UNIQUEID" val="1822"/>
</p:tagLst>
</file>

<file path=ppt/tags/tag1276.xml><?xml version="1.0" encoding="utf-8"?>
<p:tagLst xmlns:p="http://schemas.openxmlformats.org/presentationml/2006/main">
  <p:tag name="AS_UNIQUEID" val="1823"/>
</p:tagLst>
</file>

<file path=ppt/tags/tag1277.xml><?xml version="1.0" encoding="utf-8"?>
<p:tagLst xmlns:p="http://schemas.openxmlformats.org/presentationml/2006/main">
  <p:tag name="AS_UNIQUEID" val="1824"/>
</p:tagLst>
</file>

<file path=ppt/tags/tag1278.xml><?xml version="1.0" encoding="utf-8"?>
<p:tagLst xmlns:p="http://schemas.openxmlformats.org/presentationml/2006/main">
  <p:tag name="AS_UNIQUEID" val="1825"/>
</p:tagLst>
</file>

<file path=ppt/tags/tag1279.xml><?xml version="1.0" encoding="utf-8"?>
<p:tagLst xmlns:p="http://schemas.openxmlformats.org/presentationml/2006/main">
  <p:tag name="AS_UNIQUEID" val="1826"/>
</p:tagLst>
</file>

<file path=ppt/tags/tag1280.xml><?xml version="1.0" encoding="utf-8"?>
<p:tagLst xmlns:p="http://schemas.openxmlformats.org/presentationml/2006/main">
  <p:tag name="AS_UNIQUEID" val="1827"/>
</p:tagLst>
</file>

<file path=ppt/tags/tag1281.xml><?xml version="1.0" encoding="utf-8"?>
<p:tagLst xmlns:p="http://schemas.openxmlformats.org/presentationml/2006/main">
  <p:tag name="AS_UNIQUEID" val="1828"/>
</p:tagLst>
</file>

<file path=ppt/tags/tag1282.xml><?xml version="1.0" encoding="utf-8"?>
<p:tagLst xmlns:p="http://schemas.openxmlformats.org/presentationml/2006/main">
  <p:tag name="AS_UNIQUEID" val="1829"/>
</p:tagLst>
</file>

<file path=ppt/tags/tag1283.xml><?xml version="1.0" encoding="utf-8"?>
<p:tagLst xmlns:p="http://schemas.openxmlformats.org/presentationml/2006/main">
  <p:tag name="AS_UNIQUEID" val="1830"/>
</p:tagLst>
</file>

<file path=ppt/tags/tag1284.xml><?xml version="1.0" encoding="utf-8"?>
<p:tagLst xmlns:p="http://schemas.openxmlformats.org/presentationml/2006/main">
  <p:tag name="AS_UNIQUEID" val="1831"/>
</p:tagLst>
</file>

<file path=ppt/tags/tag1285.xml><?xml version="1.0" encoding="utf-8"?>
<p:tagLst xmlns:p="http://schemas.openxmlformats.org/presentationml/2006/main">
  <p:tag name="AS_UNIQUEID" val="1832"/>
</p:tagLst>
</file>

<file path=ppt/tags/tag1286.xml><?xml version="1.0" encoding="utf-8"?>
<p:tagLst xmlns:p="http://schemas.openxmlformats.org/presentationml/2006/main">
  <p:tag name="AS_UNIQUEID" val="1833"/>
</p:tagLst>
</file>

<file path=ppt/tags/tag1287.xml><?xml version="1.0" encoding="utf-8"?>
<p:tagLst xmlns:p="http://schemas.openxmlformats.org/presentationml/2006/main">
  <p:tag name="AS_UNIQUEID" val="1834"/>
</p:tagLst>
</file>

<file path=ppt/tags/tag1288.xml><?xml version="1.0" encoding="utf-8"?>
<p:tagLst xmlns:p="http://schemas.openxmlformats.org/presentationml/2006/main">
  <p:tag name="AS_UNIQUEID" val="1835"/>
</p:tagLst>
</file>

<file path=ppt/tags/tag1289.xml><?xml version="1.0" encoding="utf-8"?>
<p:tagLst xmlns:p="http://schemas.openxmlformats.org/presentationml/2006/main">
  <p:tag name="AS_UNIQUEID" val="1836"/>
</p:tagLst>
</file>

<file path=ppt/tags/tag1290.xml><?xml version="1.0" encoding="utf-8"?>
<p:tagLst xmlns:p="http://schemas.openxmlformats.org/presentationml/2006/main">
  <p:tag name="AS_UNIQUEID" val="1837"/>
</p:tagLst>
</file>

<file path=ppt/tags/tag1291.xml><?xml version="1.0" encoding="utf-8"?>
<p:tagLst xmlns:p="http://schemas.openxmlformats.org/presentationml/2006/main">
  <p:tag name="AS_UNIQUEID" val="1838"/>
</p:tagLst>
</file>

<file path=ppt/tags/tag1292.xml><?xml version="1.0" encoding="utf-8"?>
<p:tagLst xmlns:p="http://schemas.openxmlformats.org/presentationml/2006/main">
  <p:tag name="AS_UNIQUEID" val="1847"/>
</p:tagLst>
</file>

<file path=ppt/tags/tag1293.xml><?xml version="1.0" encoding="utf-8"?>
<p:tagLst xmlns:p="http://schemas.openxmlformats.org/presentationml/2006/main">
  <p:tag name="AS_UNIQUEID" val="1843"/>
</p:tagLst>
</file>

<file path=ppt/tags/tag1294.xml><?xml version="1.0" encoding="utf-8"?>
<p:tagLst xmlns:p="http://schemas.openxmlformats.org/presentationml/2006/main">
  <p:tag name="AS_UNIQUEID" val="1845"/>
</p:tagLst>
</file>

<file path=ppt/tags/tag1295.xml><?xml version="1.0" encoding="utf-8"?>
<p:tagLst xmlns:p="http://schemas.openxmlformats.org/presentationml/2006/main">
  <p:tag name="AS_UNIQUEID" val="1840"/>
</p:tagLst>
</file>

<file path=ppt/tags/tag1296.xml><?xml version="1.0" encoding="utf-8"?>
<p:tagLst xmlns:p="http://schemas.openxmlformats.org/presentationml/2006/main">
  <p:tag name="AS_UNIQUEID" val="1846"/>
</p:tagLst>
</file>

<file path=ppt/tags/tag1297.xml><?xml version="1.0" encoding="utf-8"?>
<p:tagLst xmlns:p="http://schemas.openxmlformats.org/presentationml/2006/main">
  <p:tag name="AS_UNIQUEID" val="11313"/>
</p:tagLst>
</file>

<file path=ppt/tags/tag1298.xml><?xml version="1.0" encoding="utf-8"?>
<p:tagLst xmlns:p="http://schemas.openxmlformats.org/presentationml/2006/main">
  <p:tag name="AS_UNIQUEID" val="11314"/>
</p:tagLst>
</file>

<file path=ppt/tags/tag1299.xml><?xml version="1.0" encoding="utf-8"?>
<p:tagLst xmlns:p="http://schemas.openxmlformats.org/presentationml/2006/main">
  <p:tag name="AS_UNIQUEID" val="1699"/>
</p:tagLst>
</file>

<file path=ppt/tags/tag1300.xml><?xml version="1.0" encoding="utf-8"?>
<p:tagLst xmlns:p="http://schemas.openxmlformats.org/presentationml/2006/main">
  <p:tag name="AS_UNIQUEID" val="11315"/>
</p:tagLst>
</file>

<file path=ppt/tags/tag1301.xml><?xml version="1.0" encoding="utf-8"?>
<p:tagLst xmlns:p="http://schemas.openxmlformats.org/presentationml/2006/main">
  <p:tag name="AS_UNIQUEID" val="11316"/>
</p:tagLst>
</file>

<file path=ppt/tags/tag1302.xml><?xml version="1.0" encoding="utf-8"?>
<p:tagLst xmlns:p="http://schemas.openxmlformats.org/presentationml/2006/main">
  <p:tag name="AS_UNIQUEID" val="11317"/>
</p:tagLst>
</file>

<file path=ppt/tags/tag1303.xml><?xml version="1.0" encoding="utf-8"?>
<p:tagLst xmlns:p="http://schemas.openxmlformats.org/presentationml/2006/main">
  <p:tag name="AS_UNIQUEID" val="11318"/>
</p:tagLst>
</file>

<file path=ppt/tags/tag1304.xml><?xml version="1.0" encoding="utf-8"?>
<p:tagLst xmlns:p="http://schemas.openxmlformats.org/presentationml/2006/main">
  <p:tag name="AS_UNIQUEID" val="2506"/>
</p:tagLst>
</file>

<file path=ppt/tags/tag1305.xml><?xml version="1.0" encoding="utf-8"?>
<p:tagLst xmlns:p="http://schemas.openxmlformats.org/presentationml/2006/main">
  <p:tag name="AS_UNIQUEID" val="11319"/>
</p:tagLst>
</file>

<file path=ppt/tags/tag1306.xml><?xml version="1.0" encoding="utf-8"?>
<p:tagLst xmlns:p="http://schemas.openxmlformats.org/presentationml/2006/main">
  <p:tag name="AS_UNIQUEID" val="1699"/>
</p:tagLst>
</file>

<file path=ppt/tags/tag1307.xml><?xml version="1.0" encoding="utf-8"?>
<p:tagLst xmlns:p="http://schemas.openxmlformats.org/presentationml/2006/main">
  <p:tag name="AS_UNIQUEID" val="11320"/>
</p:tagLst>
</file>

<file path=ppt/tags/tag1308.xml><?xml version="1.0" encoding="utf-8"?>
<p:tagLst xmlns:p="http://schemas.openxmlformats.org/presentationml/2006/main">
  <p:tag name="AS_UNIQUEID" val="3853"/>
</p:tagLst>
</file>

<file path=ppt/tags/tag1309.xml><?xml version="1.0" encoding="utf-8"?>
<p:tagLst xmlns:p="http://schemas.openxmlformats.org/presentationml/2006/main">
  <p:tag name="AS_UNIQUEID" val="11321"/>
</p:tagLst>
</file>

<file path=ppt/tags/tag1310.xml><?xml version="1.0" encoding="utf-8"?>
<p:tagLst xmlns:p="http://schemas.openxmlformats.org/presentationml/2006/main">
  <p:tag name="AS_UNIQUEID" val="3852"/>
</p:tagLst>
</file>

<file path=ppt/tags/tag1311.xml><?xml version="1.0" encoding="utf-8"?>
<p:tagLst xmlns:p="http://schemas.openxmlformats.org/presentationml/2006/main">
  <p:tag name="AS_UNIQUEID" val="3690"/>
</p:tagLst>
</file>

<file path=ppt/tags/tag1312.xml><?xml version="1.0" encoding="utf-8"?>
<p:tagLst xmlns:p="http://schemas.openxmlformats.org/presentationml/2006/main">
  <p:tag name="AS_UNIQUEID" val="3691"/>
</p:tagLst>
</file>

<file path=ppt/tags/tag1313.xml><?xml version="1.0" encoding="utf-8"?>
<p:tagLst xmlns:p="http://schemas.openxmlformats.org/presentationml/2006/main">
  <p:tag name="AS_UNIQUEID" val="3690"/>
</p:tagLst>
</file>

<file path=ppt/tags/tag1314.xml><?xml version="1.0" encoding="utf-8"?>
<p:tagLst xmlns:p="http://schemas.openxmlformats.org/presentationml/2006/main">
  <p:tag name="AS_UNIQUEID" val="3691"/>
</p:tagLst>
</file>

<file path=ppt/tags/tag1315.xml><?xml version="1.0" encoding="utf-8"?>
<p:tagLst xmlns:p="http://schemas.openxmlformats.org/presentationml/2006/main">
  <p:tag name="AS_UNIQUEID" val="3690"/>
</p:tagLst>
</file>

<file path=ppt/tags/tag1316.xml><?xml version="1.0" encoding="utf-8"?>
<p:tagLst xmlns:p="http://schemas.openxmlformats.org/presentationml/2006/main">
  <p:tag name="AS_UNIQUEID" val="3691"/>
</p:tagLst>
</file>

<file path=ppt/tags/tag1317.xml><?xml version="1.0" encoding="utf-8"?>
<p:tagLst xmlns:p="http://schemas.openxmlformats.org/presentationml/2006/main">
  <p:tag name="AS_UNIQUEID" val="3690"/>
</p:tagLst>
</file>

<file path=ppt/tags/tag1318.xml><?xml version="1.0" encoding="utf-8"?>
<p:tagLst xmlns:p="http://schemas.openxmlformats.org/presentationml/2006/main">
  <p:tag name="AS_UNIQUEID" val="3691"/>
</p:tagLst>
</file>

<file path=ppt/tags/tag1319.xml><?xml version="1.0" encoding="utf-8"?>
<p:tagLst xmlns:p="http://schemas.openxmlformats.org/presentationml/2006/main">
  <p:tag name="AS_UNIQUEID" val="3690"/>
</p:tagLst>
</file>

<file path=ppt/tags/tag1320.xml><?xml version="1.0" encoding="utf-8"?>
<p:tagLst xmlns:p="http://schemas.openxmlformats.org/presentationml/2006/main">
  <p:tag name="AS_UNIQUEID" val="3691"/>
</p:tagLst>
</file>

<file path=ppt/tags/tag1321.xml><?xml version="1.0" encoding="utf-8"?>
<p:tagLst xmlns:p="http://schemas.openxmlformats.org/presentationml/2006/main">
  <p:tag name="AS_UNIQUEID" val="3690"/>
</p:tagLst>
</file>

<file path=ppt/tags/tag1322.xml><?xml version="1.0" encoding="utf-8"?>
<p:tagLst xmlns:p="http://schemas.openxmlformats.org/presentationml/2006/main">
  <p:tag name="AS_UNIQUEID" val="3691"/>
</p:tagLst>
</file>

<file path=ppt/tags/tag1323.xml><?xml version="1.0" encoding="utf-8"?>
<p:tagLst xmlns:p="http://schemas.openxmlformats.org/presentationml/2006/main">
  <p:tag name="AS_UNIQUEID" val="11322"/>
</p:tagLst>
</file>

<file path=ppt/tags/tag1324.xml><?xml version="1.0" encoding="utf-8"?>
<p:tagLst xmlns:p="http://schemas.openxmlformats.org/presentationml/2006/main">
  <p:tag name="AS_UNIQUEID" val="11323"/>
</p:tagLst>
</file>

<file path=ppt/tags/tag1325.xml><?xml version="1.0" encoding="utf-8"?>
<p:tagLst xmlns:p="http://schemas.openxmlformats.org/presentationml/2006/main">
  <p:tag name="AS_UNIQUEID" val="3691"/>
</p:tagLst>
</file>

<file path=ppt/tags/tag1326.xml><?xml version="1.0" encoding="utf-8"?>
<p:tagLst xmlns:p="http://schemas.openxmlformats.org/presentationml/2006/main">
  <p:tag name="AS_UNIQUEID" val="3691"/>
</p:tagLst>
</file>

<file path=ppt/tags/tag1327.xml><?xml version="1.0" encoding="utf-8"?>
<p:tagLst xmlns:p="http://schemas.openxmlformats.org/presentationml/2006/main">
  <p:tag name="AS_UNIQUEID" val="3691"/>
</p:tagLst>
</file>

<file path=ppt/tags/tag1328.xml><?xml version="1.0" encoding="utf-8"?>
<p:tagLst xmlns:p="http://schemas.openxmlformats.org/presentationml/2006/main">
  <p:tag name="AS_UNIQUEID" val="3691"/>
</p:tagLst>
</file>

<file path=ppt/tags/tag1329.xml><?xml version="1.0" encoding="utf-8"?>
<p:tagLst xmlns:p="http://schemas.openxmlformats.org/presentationml/2006/main">
  <p:tag name="AS_UNIQUEID" val="3691"/>
</p:tagLst>
</file>

<file path=ppt/tags/tag1330.xml><?xml version="1.0" encoding="utf-8"?>
<p:tagLst xmlns:p="http://schemas.openxmlformats.org/presentationml/2006/main">
  <p:tag name="AS_UNIQUEID" val="3691"/>
</p:tagLst>
</file>

<file path=ppt/tags/tag1331.xml><?xml version="1.0" encoding="utf-8"?>
<p:tagLst xmlns:p="http://schemas.openxmlformats.org/presentationml/2006/main">
  <p:tag name="AS_UNIQUEID" val="11324"/>
</p:tagLst>
</file>

<file path=ppt/tags/tag1332.xml><?xml version="1.0" encoding="utf-8"?>
<p:tagLst xmlns:p="http://schemas.openxmlformats.org/presentationml/2006/main">
  <p:tag name="AS_UNIQUEID" val="11325"/>
</p:tagLst>
</file>

<file path=ppt/tags/tag1333.xml><?xml version="1.0" encoding="utf-8"?>
<p:tagLst xmlns:p="http://schemas.openxmlformats.org/presentationml/2006/main">
  <p:tag name="AS_UNIQUEID" val="11326"/>
</p:tagLst>
</file>

<file path=ppt/tags/tag1334.xml><?xml version="1.0" encoding="utf-8"?>
<p:tagLst xmlns:p="http://schemas.openxmlformats.org/presentationml/2006/main">
  <p:tag name="AS_UNIQUEID" val="11327"/>
</p:tagLst>
</file>

<file path=ppt/tags/tag1335.xml><?xml version="1.0" encoding="utf-8"?>
<p:tagLst xmlns:p="http://schemas.openxmlformats.org/presentationml/2006/main">
  <p:tag name="AS_UNIQUEID" val="11328"/>
</p:tagLst>
</file>

<file path=ppt/tags/tag1336.xml><?xml version="1.0" encoding="utf-8"?>
<p:tagLst xmlns:p="http://schemas.openxmlformats.org/presentationml/2006/main">
  <p:tag name="AS_UNIQUEID" val="1699"/>
</p:tagLst>
</file>

<file path=ppt/tags/tag1337.xml><?xml version="1.0" encoding="utf-8"?>
<p:tagLst xmlns:p="http://schemas.openxmlformats.org/presentationml/2006/main">
  <p:tag name="AS_UNIQUEID" val="3690"/>
</p:tagLst>
</file>

<file path=ppt/tags/tag1338.xml><?xml version="1.0" encoding="utf-8"?>
<p:tagLst xmlns:p="http://schemas.openxmlformats.org/presentationml/2006/main">
  <p:tag name="AS_UNIQUEID" val="3691"/>
</p:tagLst>
</file>

<file path=ppt/tags/tag1339.xml><?xml version="1.0" encoding="utf-8"?>
<p:tagLst xmlns:p="http://schemas.openxmlformats.org/presentationml/2006/main">
  <p:tag name="AS_UNIQUEID" val="3690"/>
</p:tagLst>
</file>

<file path=ppt/tags/tag1340.xml><?xml version="1.0" encoding="utf-8"?>
<p:tagLst xmlns:p="http://schemas.openxmlformats.org/presentationml/2006/main">
  <p:tag name="AS_UNIQUEID" val="3691"/>
</p:tagLst>
</file>

<file path=ppt/tags/tag1341.xml><?xml version="1.0" encoding="utf-8"?>
<p:tagLst xmlns:p="http://schemas.openxmlformats.org/presentationml/2006/main">
  <p:tag name="AS_UNIQUEID" val="3690"/>
</p:tagLst>
</file>

<file path=ppt/tags/tag1342.xml><?xml version="1.0" encoding="utf-8"?>
<p:tagLst xmlns:p="http://schemas.openxmlformats.org/presentationml/2006/main">
  <p:tag name="AS_UNIQUEID" val="3691"/>
</p:tagLst>
</file>

<file path=ppt/tags/tag1343.xml><?xml version="1.0" encoding="utf-8"?>
<p:tagLst xmlns:p="http://schemas.openxmlformats.org/presentationml/2006/main">
  <p:tag name="AS_UNIQUEID" val="3690"/>
</p:tagLst>
</file>

<file path=ppt/tags/tag1344.xml><?xml version="1.0" encoding="utf-8"?>
<p:tagLst xmlns:p="http://schemas.openxmlformats.org/presentationml/2006/main">
  <p:tag name="AS_UNIQUEID" val="3691"/>
</p:tagLst>
</file>

<file path=ppt/tags/tag1345.xml><?xml version="1.0" encoding="utf-8"?>
<p:tagLst xmlns:p="http://schemas.openxmlformats.org/presentationml/2006/main">
  <p:tag name="AS_UNIQUEID" val="3690"/>
</p:tagLst>
</file>

<file path=ppt/tags/tag1346.xml><?xml version="1.0" encoding="utf-8"?>
<p:tagLst xmlns:p="http://schemas.openxmlformats.org/presentationml/2006/main">
  <p:tag name="AS_UNIQUEID" val="3691"/>
</p:tagLst>
</file>

<file path=ppt/tags/tag1347.xml><?xml version="1.0" encoding="utf-8"?>
<p:tagLst xmlns:p="http://schemas.openxmlformats.org/presentationml/2006/main">
  <p:tag name="AS_UNIQUEID" val="11329"/>
</p:tagLst>
</file>

<file path=ppt/tags/tag1348.xml><?xml version="1.0" encoding="utf-8"?>
<p:tagLst xmlns:p="http://schemas.openxmlformats.org/presentationml/2006/main">
  <p:tag name="AS_UNIQUEID" val="11330"/>
</p:tagLst>
</file>

<file path=ppt/tags/tag1349.xml><?xml version="1.0" encoding="utf-8"?>
<p:tagLst xmlns:p="http://schemas.openxmlformats.org/presentationml/2006/main">
  <p:tag name="AS_UNIQUEID" val="11331"/>
</p:tagLst>
</file>

<file path=ppt/tags/tag1350.xml><?xml version="1.0" encoding="utf-8"?>
<p:tagLst xmlns:p="http://schemas.openxmlformats.org/presentationml/2006/main">
  <p:tag name="AS_UNIQUEID" val="11332"/>
</p:tagLst>
</file>

<file path=ppt/tags/tag1351.xml><?xml version="1.0" encoding="utf-8"?>
<p:tagLst xmlns:p="http://schemas.openxmlformats.org/presentationml/2006/main">
  <p:tag name="AS_UNIQUEID" val="11333"/>
</p:tagLst>
</file>

<file path=ppt/tags/tag1352.xml><?xml version="1.0" encoding="utf-8"?>
<p:tagLst xmlns:p="http://schemas.openxmlformats.org/presentationml/2006/main">
  <p:tag name="AS_UNIQUEID" val="11334"/>
</p:tagLst>
</file>

<file path=ppt/tags/tag1353.xml><?xml version="1.0" encoding="utf-8"?>
<p:tagLst xmlns:p="http://schemas.openxmlformats.org/presentationml/2006/main">
  <p:tag name="AS_UNIQUEID" val="11335"/>
</p:tagLst>
</file>

<file path=ppt/tags/tag1354.xml><?xml version="1.0" encoding="utf-8"?>
<p:tagLst xmlns:p="http://schemas.openxmlformats.org/presentationml/2006/main">
  <p:tag name="AS_UNIQUEID" val="11336"/>
</p:tagLst>
</file>

<file path=ppt/tags/tag1355.xml><?xml version="1.0" encoding="utf-8"?>
<p:tagLst xmlns:p="http://schemas.openxmlformats.org/presentationml/2006/main">
  <p:tag name="AS_UNIQUEID" val="2506"/>
</p:tagLst>
</file>

<file path=ppt/tags/tag1356.xml><?xml version="1.0" encoding="utf-8"?>
<p:tagLst xmlns:p="http://schemas.openxmlformats.org/presentationml/2006/main">
  <p:tag name="AS_UNIQUEID" val="11337"/>
</p:tagLst>
</file>

<file path=ppt/tags/tag1357.xml><?xml version="1.0" encoding="utf-8"?>
<p:tagLst xmlns:p="http://schemas.openxmlformats.org/presentationml/2006/main">
  <p:tag name="AS_UNIQUEID" val="1699"/>
</p:tagLst>
</file>

<file path=ppt/tags/tag1358.xml><?xml version="1.0" encoding="utf-8"?>
<p:tagLst xmlns:p="http://schemas.openxmlformats.org/presentationml/2006/main">
  <p:tag name="AS_UNIQUEID" val="3690"/>
  <p:tag name="KSO_WM_DIAGRAM_VIRTUALLY_FRAME" val="{&quot;height&quot;:446.1,&quot;left&quot;:531.2,&quot;top&quot;:59.2,&quot;width&quot;:421.3}"/>
</p:tagLst>
</file>

<file path=ppt/tags/tag1359.xml><?xml version="1.0" encoding="utf-8"?>
<p:tagLst xmlns:p="http://schemas.openxmlformats.org/presentationml/2006/main">
  <p:tag name="AS_UNIQUEID" val="3691"/>
  <p:tag name="KSO_WM_DIAGRAM_VIRTUALLY_FRAME" val="{&quot;height&quot;:446.1,&quot;left&quot;:531.2,&quot;top&quot;:59.2,&quot;width&quot;:421.3}"/>
</p:tagLst>
</file>

<file path=ppt/tags/tag1360.xml><?xml version="1.0" encoding="utf-8"?>
<p:tagLst xmlns:p="http://schemas.openxmlformats.org/presentationml/2006/main">
  <p:tag name="AS_UNIQUEID" val="3690"/>
  <p:tag name="KSO_WM_DIAGRAM_VIRTUALLY_FRAME" val="{&quot;height&quot;:446.1,&quot;left&quot;:531.2,&quot;top&quot;:59.2,&quot;width&quot;:421.3}"/>
</p:tagLst>
</file>

<file path=ppt/tags/tag1361.xml><?xml version="1.0" encoding="utf-8"?>
<p:tagLst xmlns:p="http://schemas.openxmlformats.org/presentationml/2006/main">
  <p:tag name="AS_UNIQUEID" val="3691"/>
  <p:tag name="KSO_WM_DIAGRAM_VIRTUALLY_FRAME" val="{&quot;height&quot;:446.1,&quot;left&quot;:531.2,&quot;top&quot;:59.2,&quot;width&quot;:421.3}"/>
</p:tagLst>
</file>

<file path=ppt/tags/tag1362.xml><?xml version="1.0" encoding="utf-8"?>
<p:tagLst xmlns:p="http://schemas.openxmlformats.org/presentationml/2006/main">
  <p:tag name="AS_UNIQUEID" val="3690"/>
  <p:tag name="KSO_WM_DIAGRAM_VIRTUALLY_FRAME" val="{&quot;height&quot;:446.1,&quot;left&quot;:531.2,&quot;top&quot;:59.2,&quot;width&quot;:421.3}"/>
</p:tagLst>
</file>

<file path=ppt/tags/tag1363.xml><?xml version="1.0" encoding="utf-8"?>
<p:tagLst xmlns:p="http://schemas.openxmlformats.org/presentationml/2006/main">
  <p:tag name="AS_UNIQUEID" val="3691"/>
  <p:tag name="KSO_WM_DIAGRAM_VIRTUALLY_FRAME" val="{&quot;height&quot;:446.1,&quot;left&quot;:531.2,&quot;top&quot;:59.2,&quot;width&quot;:421.3}"/>
</p:tagLst>
</file>

<file path=ppt/tags/tag1364.xml><?xml version="1.0" encoding="utf-8"?>
<p:tagLst xmlns:p="http://schemas.openxmlformats.org/presentationml/2006/main">
  <p:tag name="AS_UNIQUEID" val="3690"/>
  <p:tag name="KSO_WM_DIAGRAM_VIRTUALLY_FRAME" val="{&quot;height&quot;:446.1,&quot;left&quot;:531.2,&quot;top&quot;:59.2,&quot;width&quot;:421.3}"/>
</p:tagLst>
</file>

<file path=ppt/tags/tag1365.xml><?xml version="1.0" encoding="utf-8"?>
<p:tagLst xmlns:p="http://schemas.openxmlformats.org/presentationml/2006/main">
  <p:tag name="AS_UNIQUEID" val="3691"/>
  <p:tag name="KSO_WM_DIAGRAM_VIRTUALLY_FRAME" val="{&quot;height&quot;:446.1,&quot;left&quot;:531.2,&quot;top&quot;:59.2,&quot;width&quot;:421.3}"/>
</p:tagLst>
</file>

<file path=ppt/tags/tag1366.xml><?xml version="1.0" encoding="utf-8"?>
<p:tagLst xmlns:p="http://schemas.openxmlformats.org/presentationml/2006/main">
  <p:tag name="AS_UNIQUEID" val="3690"/>
  <p:tag name="KSO_WM_DIAGRAM_VIRTUALLY_FRAME" val="{&quot;height&quot;:446.1,&quot;left&quot;:531.2,&quot;top&quot;:59.2,&quot;width&quot;:421.3}"/>
</p:tagLst>
</file>

<file path=ppt/tags/tag1367.xml><?xml version="1.0" encoding="utf-8"?>
<p:tagLst xmlns:p="http://schemas.openxmlformats.org/presentationml/2006/main">
  <p:tag name="AS_UNIQUEID" val="3691"/>
  <p:tag name="KSO_WM_DIAGRAM_VIRTUALLY_FRAME" val="{&quot;height&quot;:446.1,&quot;left&quot;:531.2,&quot;top&quot;:59.2,&quot;width&quot;:421.3}"/>
</p:tagLst>
</file>

<file path=ppt/tags/tag1368.xml><?xml version="1.0" encoding="utf-8"?>
<p:tagLst xmlns:p="http://schemas.openxmlformats.org/presentationml/2006/main">
  <p:tag name="AS_UNIQUEID" val="11338"/>
</p:tagLst>
</file>

<file path=ppt/tags/tag1369.xml><?xml version="1.0" encoding="utf-8"?>
<p:tagLst xmlns:p="http://schemas.openxmlformats.org/presentationml/2006/main">
  <p:tag name="AS_UNIQUEID" val="11339"/>
</p:tagLst>
</file>

<file path=ppt/tags/tag1370.xml><?xml version="1.0" encoding="utf-8"?>
<p:tagLst xmlns:p="http://schemas.openxmlformats.org/presentationml/2006/main">
  <p:tag name="AS_UNIQUEID" val="11340"/>
</p:tagLst>
</file>

<file path=ppt/tags/tag1371.xml><?xml version="1.0" encoding="utf-8"?>
<p:tagLst xmlns:p="http://schemas.openxmlformats.org/presentationml/2006/main">
  <p:tag name="AS_UNIQUEID" val="11341"/>
</p:tagLst>
</file>

<file path=ppt/tags/tag1372.xml><?xml version="1.0" encoding="utf-8"?>
<p:tagLst xmlns:p="http://schemas.openxmlformats.org/presentationml/2006/main">
  <p:tag name="AS_UNIQUEID" val="11342"/>
</p:tagLst>
</file>

<file path=ppt/tags/tag1373.xml><?xml version="1.0" encoding="utf-8"?>
<p:tagLst xmlns:p="http://schemas.openxmlformats.org/presentationml/2006/main">
  <p:tag name="AS_UNIQUEID" val="11343"/>
</p:tagLst>
</file>

<file path=ppt/tags/tag1374.xml><?xml version="1.0" encoding="utf-8"?>
<p:tagLst xmlns:p="http://schemas.openxmlformats.org/presentationml/2006/main">
  <p:tag name="AS_UNIQUEID" val="11344"/>
</p:tagLst>
</file>

<file path=ppt/tags/tag1375.xml><?xml version="1.0" encoding="utf-8"?>
<p:tagLst xmlns:p="http://schemas.openxmlformats.org/presentationml/2006/main">
  <p:tag name="AS_UNIQUEID" val="10934"/>
</p:tagLst>
</file>

<file path=ppt/tags/tag1376.xml><?xml version="1.0" encoding="utf-8"?>
<p:tagLst xmlns:p="http://schemas.openxmlformats.org/presentationml/2006/main">
  <p:tag name="AS_UNIQUEID" val="11345"/>
</p:tagLst>
</file>

<file path=ppt/tags/tag1377.xml><?xml version="1.0" encoding="utf-8"?>
<p:tagLst xmlns:p="http://schemas.openxmlformats.org/presentationml/2006/main">
  <p:tag name="AS_UNIQUEID" val="1699"/>
</p:tagLst>
</file>

<file path=ppt/tags/tag1378.xml><?xml version="1.0" encoding="utf-8"?>
<p:tagLst xmlns:p="http://schemas.openxmlformats.org/presentationml/2006/main">
  <p:tag name="AS_UNIQUEID" val="11346"/>
</p:tagLst>
</file>

<file path=ppt/tags/tag1379.xml><?xml version="1.0" encoding="utf-8"?>
<p:tagLst xmlns:p="http://schemas.openxmlformats.org/presentationml/2006/main">
  <p:tag name="AS_UNIQUEID" val="11347"/>
</p:tagLst>
</file>

<file path=ppt/tags/tag1380.xml><?xml version="1.0" encoding="utf-8"?>
<p:tagLst xmlns:p="http://schemas.openxmlformats.org/presentationml/2006/main">
  <p:tag name="AS_UNIQUEID" val="11348"/>
</p:tagLst>
</file>

<file path=ppt/tags/tag1381.xml><?xml version="1.0" encoding="utf-8"?>
<p:tagLst xmlns:p="http://schemas.openxmlformats.org/presentationml/2006/main">
  <p:tag name="AS_UNIQUEID" val="11349"/>
</p:tagLst>
</file>

<file path=ppt/tags/tag1382.xml><?xml version="1.0" encoding="utf-8"?>
<p:tagLst xmlns:p="http://schemas.openxmlformats.org/presentationml/2006/main">
  <p:tag name="AS_UNIQUEID" val="11350"/>
</p:tagLst>
</file>

<file path=ppt/tags/tag1383.xml><?xml version="1.0" encoding="utf-8"?>
<p:tagLst xmlns:p="http://schemas.openxmlformats.org/presentationml/2006/main">
  <p:tag name="AS_UNIQUEID" val="11351"/>
</p:tagLst>
</file>

<file path=ppt/tags/tag1384.xml><?xml version="1.0" encoding="utf-8"?>
<p:tagLst xmlns:p="http://schemas.openxmlformats.org/presentationml/2006/main">
  <p:tag name="AS_UNIQUEID" val="2765"/>
</p:tagLst>
</file>

<file path=ppt/tags/tag1385.xml><?xml version="1.0" encoding="utf-8"?>
<p:tagLst xmlns:p="http://schemas.openxmlformats.org/presentationml/2006/main">
  <p:tag name="AS_UNIQUEID" val="11352"/>
</p:tagLst>
</file>

<file path=ppt/tags/tag1386.xml><?xml version="1.0" encoding="utf-8"?>
<p:tagLst xmlns:p="http://schemas.openxmlformats.org/presentationml/2006/main">
  <p:tag name="AS_UNIQUEID" val="11353"/>
</p:tagLst>
</file>

<file path=ppt/tags/tag1387.xml><?xml version="1.0" encoding="utf-8"?>
<p:tagLst xmlns:p="http://schemas.openxmlformats.org/presentationml/2006/main">
  <p:tag name="AS_UNIQUEID" val="1699"/>
</p:tagLst>
</file>

<file path=ppt/tags/tag1388.xml><?xml version="1.0" encoding="utf-8"?>
<p:tagLst xmlns:p="http://schemas.openxmlformats.org/presentationml/2006/main">
  <p:tag name="AS_UNIQUEID" val="11354"/>
</p:tagLst>
</file>

<file path=ppt/tags/tag1389.xml><?xml version="1.0" encoding="utf-8"?>
<p:tagLst xmlns:p="http://schemas.openxmlformats.org/presentationml/2006/main">
  <p:tag name="AS_UNIQUEID" val="11355"/>
</p:tagLst>
</file>

<file path=ppt/tags/tag1390.xml><?xml version="1.0" encoding="utf-8"?>
<p:tagLst xmlns:p="http://schemas.openxmlformats.org/presentationml/2006/main">
  <p:tag name="AS_UNIQUEID" val="11356"/>
</p:tagLst>
</file>

<file path=ppt/tags/tag1391.xml><?xml version="1.0" encoding="utf-8"?>
<p:tagLst xmlns:p="http://schemas.openxmlformats.org/presentationml/2006/main">
  <p:tag name="AS_UNIQUEID" val="11357"/>
</p:tagLst>
</file>

<file path=ppt/tags/tag1392.xml><?xml version="1.0" encoding="utf-8"?>
<p:tagLst xmlns:p="http://schemas.openxmlformats.org/presentationml/2006/main">
  <p:tag name="AS_UNIQUEID" val="3904"/>
</p:tagLst>
</file>

<file path=ppt/tags/tag1393.xml><?xml version="1.0" encoding="utf-8"?>
<p:tagLst xmlns:p="http://schemas.openxmlformats.org/presentationml/2006/main">
  <p:tag name="AS_UNIQUEID" val="11358"/>
</p:tagLst>
</file>

<file path=ppt/tags/tag1394.xml><?xml version="1.0" encoding="utf-8"?>
<p:tagLst xmlns:p="http://schemas.openxmlformats.org/presentationml/2006/main">
  <p:tag name="AS_UNIQUEID" val="3889"/>
</p:tagLst>
</file>

<file path=ppt/tags/tag1395.xml><?xml version="1.0" encoding="utf-8"?>
<p:tagLst xmlns:p="http://schemas.openxmlformats.org/presentationml/2006/main">
  <p:tag name="AS_UNIQUEID" val="3890"/>
</p:tagLst>
</file>

<file path=ppt/tags/tag1396.xml><?xml version="1.0" encoding="utf-8"?>
<p:tagLst xmlns:p="http://schemas.openxmlformats.org/presentationml/2006/main">
  <p:tag name="AS_UNIQUEID" val="3891"/>
</p:tagLst>
</file>

<file path=ppt/tags/tag1397.xml><?xml version="1.0" encoding="utf-8"?>
<p:tagLst xmlns:p="http://schemas.openxmlformats.org/presentationml/2006/main">
  <p:tag name="AS_UNIQUEID" val="3892"/>
</p:tagLst>
</file>

<file path=ppt/tags/tag1398.xml><?xml version="1.0" encoding="utf-8"?>
<p:tagLst xmlns:p="http://schemas.openxmlformats.org/presentationml/2006/main">
  <p:tag name="AS_UNIQUEID" val="3893"/>
</p:tagLst>
</file>

<file path=ppt/tags/tag1399.xml><?xml version="1.0" encoding="utf-8"?>
<p:tagLst xmlns:p="http://schemas.openxmlformats.org/presentationml/2006/main">
  <p:tag name="AS_UNIQUEID" val="3894"/>
</p:tagLst>
</file>

<file path=ppt/tags/tag1400.xml><?xml version="1.0" encoding="utf-8"?>
<p:tagLst xmlns:p="http://schemas.openxmlformats.org/presentationml/2006/main">
  <p:tag name="AS_UNIQUEID" val="3895"/>
</p:tagLst>
</file>

<file path=ppt/tags/tag1401.xml><?xml version="1.0" encoding="utf-8"?>
<p:tagLst xmlns:p="http://schemas.openxmlformats.org/presentationml/2006/main">
  <p:tag name="AS_UNIQUEID" val="3896"/>
</p:tagLst>
</file>

<file path=ppt/tags/tag1402.xml><?xml version="1.0" encoding="utf-8"?>
<p:tagLst xmlns:p="http://schemas.openxmlformats.org/presentationml/2006/main">
  <p:tag name="AS_UNIQUEID" val="3897"/>
</p:tagLst>
</file>

<file path=ppt/tags/tag1403.xml><?xml version="1.0" encoding="utf-8"?>
<p:tagLst xmlns:p="http://schemas.openxmlformats.org/presentationml/2006/main">
  <p:tag name="AS_UNIQUEID" val="3898"/>
</p:tagLst>
</file>

<file path=ppt/tags/tag1404.xml><?xml version="1.0" encoding="utf-8"?>
<p:tagLst xmlns:p="http://schemas.openxmlformats.org/presentationml/2006/main">
  <p:tag name="AS_UNIQUEID" val="3899"/>
</p:tagLst>
</file>

<file path=ppt/tags/tag1405.xml><?xml version="1.0" encoding="utf-8"?>
<p:tagLst xmlns:p="http://schemas.openxmlformats.org/presentationml/2006/main">
  <p:tag name="AS_UNIQUEID" val="3900"/>
</p:tagLst>
</file>

<file path=ppt/tags/tag1406.xml><?xml version="1.0" encoding="utf-8"?>
<p:tagLst xmlns:p="http://schemas.openxmlformats.org/presentationml/2006/main">
  <p:tag name="AS_UNIQUEID" val="3901"/>
</p:tagLst>
</file>

<file path=ppt/tags/tag1407.xml><?xml version="1.0" encoding="utf-8"?>
<p:tagLst xmlns:p="http://schemas.openxmlformats.org/presentationml/2006/main">
  <p:tag name="AS_UNIQUEID" val="3902"/>
</p:tagLst>
</file>

<file path=ppt/tags/tag1408.xml><?xml version="1.0" encoding="utf-8"?>
<p:tagLst xmlns:p="http://schemas.openxmlformats.org/presentationml/2006/main">
  <p:tag name="AS_UNIQUEID" val="3903"/>
</p:tagLst>
</file>

<file path=ppt/tags/tag1409.xml><?xml version="1.0" encoding="utf-8"?>
<p:tagLst xmlns:p="http://schemas.openxmlformats.org/presentationml/2006/main">
  <p:tag name="AS_UNIQUEID" val="11359"/>
</p:tagLst>
</file>

<file path=ppt/tags/tag1410.xml><?xml version="1.0" encoding="utf-8"?>
<p:tagLst xmlns:p="http://schemas.openxmlformats.org/presentationml/2006/main">
  <p:tag name="AS_UNIQUEID" val="11360"/>
</p:tagLst>
</file>

<file path=ppt/tags/tag1411.xml><?xml version="1.0" encoding="utf-8"?>
<p:tagLst xmlns:p="http://schemas.openxmlformats.org/presentationml/2006/main">
  <p:tag name="AS_UNIQUEID" val="11361"/>
</p:tagLst>
</file>

<file path=ppt/tags/tag1412.xml><?xml version="1.0" encoding="utf-8"?>
<p:tagLst xmlns:p="http://schemas.openxmlformats.org/presentationml/2006/main">
  <p:tag name="AS_UNIQUEID" val="1699"/>
</p:tagLst>
</file>

<file path=ppt/tags/tag1413.xml><?xml version="1.0" encoding="utf-8"?>
<p:tagLst xmlns:p="http://schemas.openxmlformats.org/presentationml/2006/main">
  <p:tag name="AS_UNIQUEID" val="11362"/>
</p:tagLst>
</file>

<file path=ppt/tags/tag1414.xml><?xml version="1.0" encoding="utf-8"?>
<p:tagLst xmlns:p="http://schemas.openxmlformats.org/presentationml/2006/main">
  <p:tag name="AS_UNIQUEID" val="11363"/>
</p:tagLst>
</file>

<file path=ppt/tags/tag1415.xml><?xml version="1.0" encoding="utf-8"?>
<p:tagLst xmlns:p="http://schemas.openxmlformats.org/presentationml/2006/main">
  <p:tag name="AS_UNIQUEID" val="11364"/>
</p:tagLst>
</file>

<file path=ppt/tags/tag1416.xml><?xml version="1.0" encoding="utf-8"?>
<p:tagLst xmlns:p="http://schemas.openxmlformats.org/presentationml/2006/main">
  <p:tag name="AS_UNIQUEID" val="11365"/>
</p:tagLst>
</file>

<file path=ppt/tags/tag1417.xml><?xml version="1.0" encoding="utf-8"?>
<p:tagLst xmlns:p="http://schemas.openxmlformats.org/presentationml/2006/main">
  <p:tag name="AS_UNIQUEID" val="11366"/>
</p:tagLst>
</file>

<file path=ppt/tags/tag1418.xml><?xml version="1.0" encoding="utf-8"?>
<p:tagLst xmlns:p="http://schemas.openxmlformats.org/presentationml/2006/main">
  <p:tag name="AS_UNIQUEID" val="11367"/>
</p:tagLst>
</file>

<file path=ppt/tags/tag1419.xml><?xml version="1.0" encoding="utf-8"?>
<p:tagLst xmlns:p="http://schemas.openxmlformats.org/presentationml/2006/main">
  <p:tag name="AS_UNIQUEID" val="11368"/>
</p:tagLst>
</file>

<file path=ppt/tags/tag1420.xml><?xml version="1.0" encoding="utf-8"?>
<p:tagLst xmlns:p="http://schemas.openxmlformats.org/presentationml/2006/main">
  <p:tag name="AS_UNIQUEID" val="11369"/>
</p:tagLst>
</file>

<file path=ppt/tags/tag1421.xml><?xml version="1.0" encoding="utf-8"?>
<p:tagLst xmlns:p="http://schemas.openxmlformats.org/presentationml/2006/main">
  <p:tag name="AS_UNIQUEID" val="11370"/>
</p:tagLst>
</file>

<file path=ppt/tags/tag1422.xml><?xml version="1.0" encoding="utf-8"?>
<p:tagLst xmlns:p="http://schemas.openxmlformats.org/presentationml/2006/main">
  <p:tag name="AS_UNIQUEID" val="11371"/>
</p:tagLst>
</file>

<file path=ppt/tags/tag1423.xml><?xml version="1.0" encoding="utf-8"?>
<p:tagLst xmlns:p="http://schemas.openxmlformats.org/presentationml/2006/main">
  <p:tag name="AS_UNIQUEID" val="11372"/>
</p:tagLst>
</file>

<file path=ppt/tags/tag1424.xml><?xml version="1.0" encoding="utf-8"?>
<p:tagLst xmlns:p="http://schemas.openxmlformats.org/presentationml/2006/main">
  <p:tag name="AS_UNIQUEID" val="11373"/>
</p:tagLst>
</file>

<file path=ppt/tags/tag1425.xml><?xml version="1.0" encoding="utf-8"?>
<p:tagLst xmlns:p="http://schemas.openxmlformats.org/presentationml/2006/main">
  <p:tag name="AS_UNIQUEID" val="1699"/>
</p:tagLst>
</file>

<file path=ppt/tags/tag1426.xml><?xml version="1.0" encoding="utf-8"?>
<p:tagLst xmlns:p="http://schemas.openxmlformats.org/presentationml/2006/main">
  <p:tag name="AS_UNIQUEID" val="11374"/>
</p:tagLst>
</file>

<file path=ppt/tags/tag1427.xml><?xml version="1.0" encoding="utf-8"?>
<p:tagLst xmlns:p="http://schemas.openxmlformats.org/presentationml/2006/main">
  <p:tag name="AS_UNIQUEID" val="11375"/>
</p:tagLst>
</file>

<file path=ppt/tags/tag1428.xml><?xml version="1.0" encoding="utf-8"?>
<p:tagLst xmlns:p="http://schemas.openxmlformats.org/presentationml/2006/main">
  <p:tag name="AS_UNIQUEID" val="11376"/>
</p:tagLst>
</file>

<file path=ppt/tags/tag1429.xml><?xml version="1.0" encoding="utf-8"?>
<p:tagLst xmlns:p="http://schemas.openxmlformats.org/presentationml/2006/main">
  <p:tag name="AS_UNIQUEID" val="11377"/>
</p:tagLst>
</file>

<file path=ppt/tags/tag1430.xml><?xml version="1.0" encoding="utf-8"?>
<p:tagLst xmlns:p="http://schemas.openxmlformats.org/presentationml/2006/main">
  <p:tag name="AS_UNIQUEID" val="11378"/>
</p:tagLst>
</file>

<file path=ppt/tags/tag1431.xml><?xml version="1.0" encoding="utf-8"?>
<p:tagLst xmlns:p="http://schemas.openxmlformats.org/presentationml/2006/main">
  <p:tag name="AS_UNIQUEID" val="11379"/>
</p:tagLst>
</file>

<file path=ppt/tags/tag1432.xml><?xml version="1.0" encoding="utf-8"?>
<p:tagLst xmlns:p="http://schemas.openxmlformats.org/presentationml/2006/main">
  <p:tag name="AS_UNIQUEID" val="1699"/>
</p:tagLst>
</file>

<file path=ppt/tags/tag1433.xml><?xml version="1.0" encoding="utf-8"?>
<p:tagLst xmlns:p="http://schemas.openxmlformats.org/presentationml/2006/main">
  <p:tag name="AS_UNIQUEID" val="11380"/>
</p:tagLst>
</file>

<file path=ppt/tags/tag1434.xml><?xml version="1.0" encoding="utf-8"?>
<p:tagLst xmlns:p="http://schemas.openxmlformats.org/presentationml/2006/main">
  <p:tag name="AS_UNIQUEID" val="1839"/>
</p:tagLst>
</file>

<file path=ppt/tags/tag1435.xml><?xml version="1.0" encoding="utf-8"?>
<p:tagLst xmlns:p="http://schemas.openxmlformats.org/presentationml/2006/main">
  <p:tag name="AS_UNIQUEID" val="1845"/>
</p:tagLst>
</file>

<file path=ppt/tags/tag1436.xml><?xml version="1.0" encoding="utf-8"?>
<p:tagLst xmlns:p="http://schemas.openxmlformats.org/presentationml/2006/main">
  <p:tag name="AS_UNIQUEID" val="1839"/>
</p:tagLst>
</file>

<file path=ppt/tags/tag1437.xml><?xml version="1.0" encoding="utf-8"?>
<p:tagLst xmlns:p="http://schemas.openxmlformats.org/presentationml/2006/main">
  <p:tag name="AS_UNIQUEID" val="11381"/>
</p:tagLst>
</file>

<file path=ppt/tags/tag1438.xml><?xml version="1.0" encoding="utf-8"?>
<p:tagLst xmlns:p="http://schemas.openxmlformats.org/presentationml/2006/main">
  <p:tag name="AS_UNIQUEID" val="1845"/>
</p:tagLst>
</file>

<file path=ppt/tags/tag1439.xml><?xml version="1.0" encoding="utf-8"?>
<p:tagLst xmlns:p="http://schemas.openxmlformats.org/presentationml/2006/main">
  <p:tag name="AS_UNIQUEID" val="1839"/>
</p:tagLst>
</file>

<file path=ppt/tags/tag1440.xml><?xml version="1.0" encoding="utf-8"?>
<p:tagLst xmlns:p="http://schemas.openxmlformats.org/presentationml/2006/main">
  <p:tag name="AS_UNIQUEID" val="1839"/>
</p:tagLst>
</file>

<file path=ppt/tags/tag1441.xml><?xml version="1.0" encoding="utf-8"?>
<p:tagLst xmlns:p="http://schemas.openxmlformats.org/presentationml/2006/main">
  <p:tag name="AS_UNIQUEID" val="1845"/>
</p:tagLst>
</file>

<file path=ppt/tags/tag1442.xml><?xml version="1.0" encoding="utf-8"?>
<p:tagLst xmlns:p="http://schemas.openxmlformats.org/presentationml/2006/main">
  <p:tag name="AS_UNIQUEID" val="1845"/>
</p:tagLst>
</file>

<file path=ppt/tags/tag1443.xml><?xml version="1.0" encoding="utf-8"?>
<p:tagLst xmlns:p="http://schemas.openxmlformats.org/presentationml/2006/main">
  <p:tag name="AS_UNIQUEID" val="11382"/>
</p:tagLst>
</file>

<file path=ppt/tags/tag1444.xml><?xml version="1.0" encoding="utf-8"?>
<p:tagLst xmlns:p="http://schemas.openxmlformats.org/presentationml/2006/main">
  <p:tag name="AS_UNIQUEID" val="11383"/>
</p:tagLst>
</file>

<file path=ppt/tags/tag1445.xml><?xml version="1.0" encoding="utf-8"?>
<p:tagLst xmlns:p="http://schemas.openxmlformats.org/presentationml/2006/main">
  <p:tag name="AS_UNIQUEID" val="11384"/>
</p:tagLst>
</file>

<file path=ppt/tags/tag1446.xml><?xml version="1.0" encoding="utf-8"?>
<p:tagLst xmlns:p="http://schemas.openxmlformats.org/presentationml/2006/main">
  <p:tag name="AS_UNIQUEID" val="11385"/>
</p:tagLst>
</file>

<file path=ppt/tags/tag1447.xml><?xml version="1.0" encoding="utf-8"?>
<p:tagLst xmlns:p="http://schemas.openxmlformats.org/presentationml/2006/main">
  <p:tag name="AS_UNIQUEID" val="3916"/>
</p:tagLst>
</file>

<file path=ppt/tags/tag1448.xml><?xml version="1.0" encoding="utf-8"?>
<p:tagLst xmlns:p="http://schemas.openxmlformats.org/presentationml/2006/main">
  <p:tag name="AS_UNIQUEID" val="3917"/>
</p:tagLst>
</file>

<file path=ppt/tags/tag1449.xml><?xml version="1.0" encoding="utf-8"?>
<p:tagLst xmlns:p="http://schemas.openxmlformats.org/presentationml/2006/main">
  <p:tag name="AS_UNIQUEID" val="3918"/>
</p:tagLst>
</file>

<file path=ppt/tags/tag1450.xml><?xml version="1.0" encoding="utf-8"?>
<p:tagLst xmlns:p="http://schemas.openxmlformats.org/presentationml/2006/main">
  <p:tag name="AS_UNIQUEID" val="3919"/>
</p:tagLst>
</file>

<file path=ppt/tags/tag1451.xml><?xml version="1.0" encoding="utf-8"?>
<p:tagLst xmlns:p="http://schemas.openxmlformats.org/presentationml/2006/main">
  <p:tag name="AS_UNIQUEID" val="3920"/>
</p:tagLst>
</file>

<file path=ppt/tags/tag1452.xml><?xml version="1.0" encoding="utf-8"?>
<p:tagLst xmlns:p="http://schemas.openxmlformats.org/presentationml/2006/main">
  <p:tag name="AS_UNIQUEID" val="3921"/>
</p:tagLst>
</file>

<file path=ppt/tags/tag1453.xml><?xml version="1.0" encoding="utf-8"?>
<p:tagLst xmlns:p="http://schemas.openxmlformats.org/presentationml/2006/main">
  <p:tag name="AS_UNIQUEID" val="3922"/>
</p:tagLst>
</file>

<file path=ppt/tags/tag1454.xml><?xml version="1.0" encoding="utf-8"?>
<p:tagLst xmlns:p="http://schemas.openxmlformats.org/presentationml/2006/main">
  <p:tag name="AS_UNIQUEID" val="3923"/>
</p:tagLst>
</file>

<file path=ppt/tags/tag1455.xml><?xml version="1.0" encoding="utf-8"?>
<p:tagLst xmlns:p="http://schemas.openxmlformats.org/presentationml/2006/main">
  <p:tag name="AS_UNIQUEID" val="3924"/>
</p:tagLst>
</file>

<file path=ppt/tags/tag1456.xml><?xml version="1.0" encoding="utf-8"?>
<p:tagLst xmlns:p="http://schemas.openxmlformats.org/presentationml/2006/main">
  <p:tag name="AS_UNIQUEID" val="3925"/>
</p:tagLst>
</file>

<file path=ppt/tags/tag1457.xml><?xml version="1.0" encoding="utf-8"?>
<p:tagLst xmlns:p="http://schemas.openxmlformats.org/presentationml/2006/main">
  <p:tag name="AS_UNIQUEID" val="3926"/>
</p:tagLst>
</file>

<file path=ppt/tags/tag1458.xml><?xml version="1.0" encoding="utf-8"?>
<p:tagLst xmlns:p="http://schemas.openxmlformats.org/presentationml/2006/main">
  <p:tag name="AS_UNIQUEID" val="11386"/>
</p:tagLst>
</file>

<file path=ppt/tags/tag1459.xml><?xml version="1.0" encoding="utf-8"?>
<p:tagLst xmlns:p="http://schemas.openxmlformats.org/presentationml/2006/main">
  <p:tag name="AS_UNIQUEID" val="11387"/>
</p:tagLst>
</file>

<file path=ppt/tags/tag1460.xml><?xml version="1.0" encoding="utf-8"?>
<p:tagLst xmlns:p="http://schemas.openxmlformats.org/presentationml/2006/main">
  <p:tag name="AS_UNIQUEID" val="11388"/>
</p:tagLst>
</file>

<file path=ppt/tags/tag1461.xml><?xml version="1.0" encoding="utf-8"?>
<p:tagLst xmlns:p="http://schemas.openxmlformats.org/presentationml/2006/main">
  <p:tag name="AS_UNIQUEID" val="11389"/>
</p:tagLst>
</file>

<file path=ppt/tags/tag1462.xml><?xml version="1.0" encoding="utf-8"?>
<p:tagLst xmlns:p="http://schemas.openxmlformats.org/presentationml/2006/main">
  <p:tag name="AS_UNIQUEID" val="1699"/>
</p:tagLst>
</file>

<file path=ppt/tags/tag1463.xml><?xml version="1.0" encoding="utf-8"?>
<p:tagLst xmlns:p="http://schemas.openxmlformats.org/presentationml/2006/main">
  <p:tag name="AS_UNIQUEID" val="11390"/>
</p:tagLst>
</file>

<file path=ppt/tags/tag1464.xml><?xml version="1.0" encoding="utf-8"?>
<p:tagLst xmlns:p="http://schemas.openxmlformats.org/presentationml/2006/main">
  <p:tag name="AS_UNIQUEID" val="11391"/>
</p:tagLst>
</file>

<file path=ppt/tags/tag1465.xml><?xml version="1.0" encoding="utf-8"?>
<p:tagLst xmlns:p="http://schemas.openxmlformats.org/presentationml/2006/main">
  <p:tag name="AS_UNIQUEID" val="11392"/>
</p:tagLst>
</file>

<file path=ppt/tags/tag1466.xml><?xml version="1.0" encoding="utf-8"?>
<p:tagLst xmlns:p="http://schemas.openxmlformats.org/presentationml/2006/main">
  <p:tag name="AS_UNIQUEID" val="11393"/>
</p:tagLst>
</file>

<file path=ppt/tags/tag1467.xml><?xml version="1.0" encoding="utf-8"?>
<p:tagLst xmlns:p="http://schemas.openxmlformats.org/presentationml/2006/main">
  <p:tag name="AS_UNIQUEID" val="1699"/>
</p:tagLst>
</file>

<file path=ppt/tags/tag1468.xml><?xml version="1.0" encoding="utf-8"?>
<p:tagLst xmlns:p="http://schemas.openxmlformats.org/presentationml/2006/main">
  <p:tag name="AS_UNIQUEID" val="3816"/>
</p:tagLst>
</file>

<file path=ppt/tags/tag1469.xml><?xml version="1.0" encoding="utf-8"?>
<p:tagLst xmlns:p="http://schemas.openxmlformats.org/presentationml/2006/main">
  <p:tag name="AS_UNIQUEID" val="3775"/>
</p:tagLst>
</file>

<file path=ppt/tags/tag1470.xml><?xml version="1.0" encoding="utf-8"?>
<p:tagLst xmlns:p="http://schemas.openxmlformats.org/presentationml/2006/main">
  <p:tag name="AS_UNIQUEID" val="11394"/>
</p:tagLst>
</file>

<file path=ppt/tags/tag1471.xml><?xml version="1.0" encoding="utf-8"?>
<p:tagLst xmlns:p="http://schemas.openxmlformats.org/presentationml/2006/main">
  <p:tag name="AS_UNIQUEID" val="11395"/>
</p:tagLst>
</file>

<file path=ppt/tags/tag1472.xml><?xml version="1.0" encoding="utf-8"?>
<p:tagLst xmlns:p="http://schemas.openxmlformats.org/presentationml/2006/main">
  <p:tag name="AS_UNIQUEID" val="11396"/>
</p:tagLst>
</file>

<file path=ppt/tags/tag1473.xml><?xml version="1.0" encoding="utf-8"?>
<p:tagLst xmlns:p="http://schemas.openxmlformats.org/presentationml/2006/main">
  <p:tag name="AS_UNIQUEID" val="11397"/>
</p:tagLst>
</file>

<file path=ppt/tags/tag1474.xml><?xml version="1.0" encoding="utf-8"?>
<p:tagLst xmlns:p="http://schemas.openxmlformats.org/presentationml/2006/main">
  <p:tag name="AS_UNIQUEID" val="4083"/>
  <p:tag name="TABLE_ENDDRAG_ORIGIN_RECT" val="879*370"/>
  <p:tag name="TABLE_ENDDRAG_RECT" val="40*142*879*370"/>
</p:tagLst>
</file>

<file path=ppt/tags/tag1475.xml><?xml version="1.0" encoding="utf-8"?>
<p:tagLst xmlns:p="http://schemas.openxmlformats.org/presentationml/2006/main">
  <p:tag name="AS_UNIQUEID" val="11398"/>
</p:tagLst>
</file>

<file path=ppt/tags/tag1476.xml><?xml version="1.0" encoding="utf-8"?>
<p:tagLst xmlns:p="http://schemas.openxmlformats.org/presentationml/2006/main">
  <p:tag name="AS_UNIQUEID" val="1699"/>
</p:tagLst>
</file>

<file path=ppt/tags/tag1477.xml><?xml version="1.0" encoding="utf-8"?>
<p:tagLst xmlns:p="http://schemas.openxmlformats.org/presentationml/2006/main">
  <p:tag name="AS_UNIQUEID" val="11399"/>
</p:tagLst>
</file>

<file path=ppt/tags/tag1478.xml><?xml version="1.0" encoding="utf-8"?>
<p:tagLst xmlns:p="http://schemas.openxmlformats.org/presentationml/2006/main">
  <p:tag name="AS_UNIQUEID" val="11400"/>
</p:tagLst>
</file>

<file path=ppt/tags/tag1479.xml><?xml version="1.0" encoding="utf-8"?>
<p:tagLst xmlns:p="http://schemas.openxmlformats.org/presentationml/2006/main">
  <p:tag name="AS_UNIQUEID" val="11401"/>
</p:tagLst>
</file>

<file path=ppt/tags/tag1480.xml><?xml version="1.0" encoding="utf-8"?>
<p:tagLst xmlns:p="http://schemas.openxmlformats.org/presentationml/2006/main">
  <p:tag name="AS_UNIQUEID" val="11402"/>
</p:tagLst>
</file>

<file path=ppt/tags/tag1481.xml><?xml version="1.0" encoding="utf-8"?>
<p:tagLst xmlns:p="http://schemas.openxmlformats.org/presentationml/2006/main">
  <p:tag name="AS_UNIQUEID" val="4093"/>
</p:tagLst>
</file>

<file path=ppt/tags/tag1482.xml><?xml version="1.0" encoding="utf-8"?>
<p:tagLst xmlns:p="http://schemas.openxmlformats.org/presentationml/2006/main">
  <p:tag name="AS_UNIQUEID" val="11403"/>
</p:tagLst>
</file>

<file path=ppt/tags/tag1483.xml><?xml version="1.0" encoding="utf-8"?>
<p:tagLst xmlns:p="http://schemas.openxmlformats.org/presentationml/2006/main">
  <p:tag name="AS_UNIQUEID" val="1699"/>
</p:tagLst>
</file>

<file path=ppt/tags/tag1484.xml><?xml version="1.0" encoding="utf-8"?>
<p:tagLst xmlns:p="http://schemas.openxmlformats.org/presentationml/2006/main">
  <p:tag name="AS_UNIQUEID" val="11404"/>
</p:tagLst>
</file>

<file path=ppt/tags/tag1485.xml><?xml version="1.0" encoding="utf-8"?>
<p:tagLst xmlns:p="http://schemas.openxmlformats.org/presentationml/2006/main">
  <p:tag name="AS_UNIQUEID" val="11405"/>
</p:tagLst>
</file>

<file path=ppt/tags/tag1486.xml><?xml version="1.0" encoding="utf-8"?>
<p:tagLst xmlns:p="http://schemas.openxmlformats.org/presentationml/2006/main">
  <p:tag name="AS_UNIQUEID" val="11406"/>
</p:tagLst>
</file>

<file path=ppt/tags/tag1487.xml><?xml version="1.0" encoding="utf-8"?>
<p:tagLst xmlns:p="http://schemas.openxmlformats.org/presentationml/2006/main">
  <p:tag name="AS_UNIQUEID" val="4108"/>
  <p:tag name="TABLE_ENDDRAG_ORIGIN_RECT" val="879*387"/>
  <p:tag name="TABLE_ENDDRAG_RECT" val="40*140*879*387"/>
</p:tagLst>
</file>

<file path=ppt/tags/tag1488.xml><?xml version="1.0" encoding="utf-8"?>
<p:tagLst xmlns:p="http://schemas.openxmlformats.org/presentationml/2006/main">
  <p:tag name="AS_UNIQUEID" val="11407"/>
</p:tagLst>
</file>

<file path=ppt/tags/tag1489.xml><?xml version="1.0" encoding="utf-8"?>
<p:tagLst xmlns:p="http://schemas.openxmlformats.org/presentationml/2006/main">
  <p:tag name="AS_UNIQUEID" val="1699"/>
</p:tagLst>
</file>

<file path=ppt/tags/tag1490.xml><?xml version="1.0" encoding="utf-8"?>
<p:tagLst xmlns:p="http://schemas.openxmlformats.org/presentationml/2006/main">
  <p:tag name="AS_UNIQUEID" val="11408"/>
</p:tagLst>
</file>

<file path=ppt/tags/tag1491.xml><?xml version="1.0" encoding="utf-8"?>
<p:tagLst xmlns:p="http://schemas.openxmlformats.org/presentationml/2006/main">
  <p:tag name="AS_UNIQUEID" val="11409"/>
</p:tagLst>
</file>

<file path=ppt/tags/tag1492.xml><?xml version="1.0" encoding="utf-8"?>
<p:tagLst xmlns:p="http://schemas.openxmlformats.org/presentationml/2006/main">
  <p:tag name="AS_UNIQUEID" val="11410"/>
</p:tagLst>
</file>

<file path=ppt/tags/tag1493.xml><?xml version="1.0" encoding="utf-8"?>
<p:tagLst xmlns:p="http://schemas.openxmlformats.org/presentationml/2006/main">
  <p:tag name="AS_UNIQUEID" val="11411"/>
</p:tagLst>
</file>

<file path=ppt/tags/tag1494.xml><?xml version="1.0" encoding="utf-8"?>
<p:tagLst xmlns:p="http://schemas.openxmlformats.org/presentationml/2006/main">
  <p:tag name="AS_UNIQUEID" val="4118"/>
  <p:tag name="TABLE_ENDDRAG_ORIGIN_RECT" val="879*252"/>
  <p:tag name="TABLE_ENDDRAG_RECT" val="40*155*879*252"/>
</p:tagLst>
</file>

<file path=ppt/tags/tag1495.xml><?xml version="1.0" encoding="utf-8"?>
<p:tagLst xmlns:p="http://schemas.openxmlformats.org/presentationml/2006/main">
  <p:tag name="AS_UNIQUEID" val="11412"/>
</p:tagLst>
</file>

<file path=ppt/tags/tag1496.xml><?xml version="1.0" encoding="utf-8"?>
<p:tagLst xmlns:p="http://schemas.openxmlformats.org/presentationml/2006/main">
  <p:tag name="AS_UNIQUEID" val="1699"/>
</p:tagLst>
</file>

<file path=ppt/tags/tag1497.xml><?xml version="1.0" encoding="utf-8"?>
<p:tagLst xmlns:p="http://schemas.openxmlformats.org/presentationml/2006/main">
  <p:tag name="AS_UNIQUEID" val="11413"/>
</p:tagLst>
</file>

<file path=ppt/tags/tag1498.xml><?xml version="1.0" encoding="utf-8"?>
<p:tagLst xmlns:p="http://schemas.openxmlformats.org/presentationml/2006/main">
  <p:tag name="AS_UNIQUEID" val="11414"/>
</p:tagLst>
</file>

<file path=ppt/tags/tag1499.xml><?xml version="1.0" encoding="utf-8"?>
<p:tagLst xmlns:p="http://schemas.openxmlformats.org/presentationml/2006/main">
  <p:tag name="AS_UNIQUEID" val="11415"/>
</p:tagLst>
</file>

<file path=ppt/tags/tag1500.xml><?xml version="1.0" encoding="utf-8"?>
<p:tagLst xmlns:p="http://schemas.openxmlformats.org/presentationml/2006/main">
  <p:tag name="AS_UNIQUEID" val="11416"/>
</p:tagLst>
</file>

<file path=ppt/tags/tag1501.xml><?xml version="1.0" encoding="utf-8"?>
<p:tagLst xmlns:p="http://schemas.openxmlformats.org/presentationml/2006/main">
  <p:tag name="AS_UNIQUEID" val="11417"/>
</p:tagLst>
</file>

<file path=ppt/tags/tag1502.xml><?xml version="1.0" encoding="utf-8"?>
<p:tagLst xmlns:p="http://schemas.openxmlformats.org/presentationml/2006/main">
  <p:tag name="AS_UNIQUEID" val="11418"/>
</p:tagLst>
</file>

<file path=ppt/tags/tag1503.xml><?xml version="1.0" encoding="utf-8"?>
<p:tagLst xmlns:p="http://schemas.openxmlformats.org/presentationml/2006/main">
  <p:tag name="AS_UNIQUEID" val="11419"/>
</p:tagLst>
</file>

<file path=ppt/tags/tag1504.xml><?xml version="1.0" encoding="utf-8"?>
<p:tagLst xmlns:p="http://schemas.openxmlformats.org/presentationml/2006/main">
  <p:tag name="AS_UNIQUEID" val="11420"/>
</p:tagLst>
</file>

<file path=ppt/tags/tag1505.xml><?xml version="1.0" encoding="utf-8"?>
<p:tagLst xmlns:p="http://schemas.openxmlformats.org/presentationml/2006/main">
  <p:tag name="AS_UNIQUEID" val="11421"/>
</p:tagLst>
</file>

<file path=ppt/tags/tag1506.xml><?xml version="1.0" encoding="utf-8"?>
<p:tagLst xmlns:p="http://schemas.openxmlformats.org/presentationml/2006/main">
  <p:tag name="AS_UNIQUEID" val="3549"/>
</p:tagLst>
</file>

<file path=ppt/tags/tag1507.xml><?xml version="1.0" encoding="utf-8"?>
<p:tagLst xmlns:p="http://schemas.openxmlformats.org/presentationml/2006/main">
  <p:tag name="AS_UNIQUEID" val="3550"/>
</p:tagLst>
</file>

<file path=ppt/tags/tag1508.xml><?xml version="1.0" encoding="utf-8"?>
<p:tagLst xmlns:p="http://schemas.openxmlformats.org/presentationml/2006/main">
  <p:tag name="AS_UNIQUEID" val="11422"/>
</p:tagLst>
</file>

<file path=ppt/tags/tag1509.xml><?xml version="1.0" encoding="utf-8"?>
<p:tagLst xmlns:p="http://schemas.openxmlformats.org/presentationml/2006/main">
  <p:tag name="AS_UNIQUEID" val="11423"/>
</p:tagLst>
</file>

<file path=ppt/tags/tag1510.xml><?xml version="1.0" encoding="utf-8"?>
<p:tagLst xmlns:p="http://schemas.openxmlformats.org/presentationml/2006/main">
  <p:tag name="AS_UNIQUEID" val="11424"/>
</p:tagLst>
</file>

<file path=ppt/tags/tag1511.xml><?xml version="1.0" encoding="utf-8"?>
<p:tagLst xmlns:p="http://schemas.openxmlformats.org/presentationml/2006/main">
  <p:tag name="AS_UNIQUEID" val="11425"/>
</p:tagLst>
</file>

<file path=ppt/tags/tag1512.xml><?xml version="1.0" encoding="utf-8"?>
<p:tagLst xmlns:p="http://schemas.openxmlformats.org/presentationml/2006/main">
  <p:tag name="AS_UNIQUEID" val="11426"/>
</p:tagLst>
</file>

<file path=ppt/tags/tag1513.xml><?xml version="1.0" encoding="utf-8"?>
<p:tagLst xmlns:p="http://schemas.openxmlformats.org/presentationml/2006/main">
  <p:tag name="AS_UNIQUEID" val="11427"/>
</p:tagLst>
</file>

<file path=ppt/tags/tag1514.xml><?xml version="1.0" encoding="utf-8"?>
<p:tagLst xmlns:p="http://schemas.openxmlformats.org/presentationml/2006/main">
  <p:tag name="AS_UNIQUEID" val="11428"/>
</p:tagLst>
</file>

<file path=ppt/tags/tag1515.xml><?xml version="1.0" encoding="utf-8"?>
<p:tagLst xmlns:p="http://schemas.openxmlformats.org/presentationml/2006/main">
  <p:tag name="AS_UNIQUEID" val="11429"/>
</p:tagLst>
</file>

<file path=ppt/tags/tag1516.xml><?xml version="1.0" encoding="utf-8"?>
<p:tagLst xmlns:p="http://schemas.openxmlformats.org/presentationml/2006/main">
  <p:tag name="AS_UNIQUEID" val="1699"/>
</p:tagLst>
</file>

<file path=ppt/tags/tag1517.xml><?xml version="1.0" encoding="utf-8"?>
<p:tagLst xmlns:p="http://schemas.openxmlformats.org/presentationml/2006/main">
  <p:tag name="AS_UNIQUEID" val="11430"/>
</p:tagLst>
</file>

<file path=ppt/tags/tag1518.xml><?xml version="1.0" encoding="utf-8"?>
<p:tagLst xmlns:p="http://schemas.openxmlformats.org/presentationml/2006/main">
  <p:tag name="AS_UNIQUEID" val="11431"/>
</p:tagLst>
</file>

<file path=ppt/tags/tag1519.xml><?xml version="1.0" encoding="utf-8"?>
<p:tagLst xmlns:p="http://schemas.openxmlformats.org/presentationml/2006/main">
  <p:tag name="AS_UNIQUEID" val="11432"/>
</p:tagLst>
</file>

<file path=ppt/tags/tag1520.xml><?xml version="1.0" encoding="utf-8"?>
<p:tagLst xmlns:p="http://schemas.openxmlformats.org/presentationml/2006/main">
  <p:tag name="AS_UNIQUEID" val="11433"/>
</p:tagLst>
</file>

<file path=ppt/tags/tag1521.xml><?xml version="1.0" encoding="utf-8"?>
<p:tagLst xmlns:p="http://schemas.openxmlformats.org/presentationml/2006/main">
  <p:tag name="AS_UNIQUEID" val="3560"/>
</p:tagLst>
</file>

<file path=ppt/tags/tag1522.xml><?xml version="1.0" encoding="utf-8"?>
<p:tagLst xmlns:p="http://schemas.openxmlformats.org/presentationml/2006/main">
  <p:tag name="AS_UNIQUEID" val="3565"/>
</p:tagLst>
</file>

<file path=ppt/tags/tag1523.xml><?xml version="1.0" encoding="utf-8"?>
<p:tagLst xmlns:p="http://schemas.openxmlformats.org/presentationml/2006/main">
  <p:tag name="AS_UNIQUEID" val="3566"/>
</p:tagLst>
</file>

<file path=ppt/tags/tag1524.xml><?xml version="1.0" encoding="utf-8"?>
<p:tagLst xmlns:p="http://schemas.openxmlformats.org/presentationml/2006/main">
  <p:tag name="AS_UNIQUEID" val="3567"/>
</p:tagLst>
</file>

<file path=ppt/tags/tag1525.xml><?xml version="1.0" encoding="utf-8"?>
<p:tagLst xmlns:p="http://schemas.openxmlformats.org/presentationml/2006/main">
  <p:tag name="AS_UNIQUEID" val="3568"/>
</p:tagLst>
</file>

<file path=ppt/tags/tag1526.xml><?xml version="1.0" encoding="utf-8"?>
<p:tagLst xmlns:p="http://schemas.openxmlformats.org/presentationml/2006/main">
  <p:tag name="AS_UNIQUEID" val="3569"/>
</p:tagLst>
</file>

<file path=ppt/tags/tag1527.xml><?xml version="1.0" encoding="utf-8"?>
<p:tagLst xmlns:p="http://schemas.openxmlformats.org/presentationml/2006/main">
  <p:tag name="AS_UNIQUEID" val="3576"/>
</p:tagLst>
</file>

<file path=ppt/tags/tag1528.xml><?xml version="1.0" encoding="utf-8"?>
<p:tagLst xmlns:p="http://schemas.openxmlformats.org/presentationml/2006/main">
  <p:tag name="AS_UNIQUEID" val="3582"/>
</p:tagLst>
</file>

<file path=ppt/tags/tag1529.xml><?xml version="1.0" encoding="utf-8"?>
<p:tagLst xmlns:p="http://schemas.openxmlformats.org/presentationml/2006/main">
  <p:tag name="AS_UNIQUEID" val="3583"/>
</p:tagLst>
</file>

<file path=ppt/tags/tag1530.xml><?xml version="1.0" encoding="utf-8"?>
<p:tagLst xmlns:p="http://schemas.openxmlformats.org/presentationml/2006/main">
  <p:tag name="AS_UNIQUEID" val="3584"/>
</p:tagLst>
</file>

<file path=ppt/tags/tag1531.xml><?xml version="1.0" encoding="utf-8"?>
<p:tagLst xmlns:p="http://schemas.openxmlformats.org/presentationml/2006/main">
  <p:tag name="AS_UNIQUEID" val="3585"/>
</p:tagLst>
</file>

<file path=ppt/tags/tag1532.xml><?xml version="1.0" encoding="utf-8"?>
<p:tagLst xmlns:p="http://schemas.openxmlformats.org/presentationml/2006/main">
  <p:tag name="AS_UNIQUEID" val="3581"/>
</p:tagLst>
</file>

<file path=ppt/tags/tag1533.xml><?xml version="1.0" encoding="utf-8"?>
<p:tagLst xmlns:p="http://schemas.openxmlformats.org/presentationml/2006/main">
  <p:tag name="AS_UNIQUEID" val="11434"/>
</p:tagLst>
</file>

<file path=ppt/tags/tag1534.xml><?xml version="1.0" encoding="utf-8"?>
<p:tagLst xmlns:p="http://schemas.openxmlformats.org/presentationml/2006/main">
  <p:tag name="AS_UNIQUEID" val="1699"/>
</p:tagLst>
</file>

<file path=ppt/tags/tag1535.xml><?xml version="1.0" encoding="utf-8"?>
<p:tagLst xmlns:p="http://schemas.openxmlformats.org/presentationml/2006/main">
  <p:tag name="AS_UNIQUEID" val="4095"/>
</p:tagLst>
</file>

<file path=ppt/tags/tag1536.xml><?xml version="1.0" encoding="utf-8"?>
<p:tagLst xmlns:p="http://schemas.openxmlformats.org/presentationml/2006/main">
  <p:tag name="AS_UNIQUEID" val="11435"/>
</p:tagLst>
</file>

<file path=ppt/tags/tag1537.xml><?xml version="1.0" encoding="utf-8"?>
<p:tagLst xmlns:p="http://schemas.openxmlformats.org/presentationml/2006/main">
  <p:tag name="AS_UNIQUEID" val="11436"/>
</p:tagLst>
</file>

<file path=ppt/tags/tag1538.xml><?xml version="1.0" encoding="utf-8"?>
<p:tagLst xmlns:p="http://schemas.openxmlformats.org/presentationml/2006/main">
  <p:tag name="AS_UNIQUEID" val="11437"/>
</p:tagLst>
</file>

<file path=ppt/tags/tag1539.xml><?xml version="1.0" encoding="utf-8"?>
<p:tagLst xmlns:p="http://schemas.openxmlformats.org/presentationml/2006/main">
  <p:tag name="AS_UNIQUEID" val="11438"/>
</p:tagLst>
</file>

<file path=ppt/tags/tag1540.xml><?xml version="1.0" encoding="utf-8"?>
<p:tagLst xmlns:p="http://schemas.openxmlformats.org/presentationml/2006/main">
  <p:tag name="AS_UNIQUEID" val="11439"/>
</p:tagLst>
</file>

<file path=ppt/tags/tag1541.xml><?xml version="1.0" encoding="utf-8"?>
<p:tagLst xmlns:p="http://schemas.openxmlformats.org/presentationml/2006/main">
  <p:tag name="AS_UNIQUEID" val="11440"/>
</p:tagLst>
</file>

<file path=ppt/tags/tag1542.xml><?xml version="1.0" encoding="utf-8"?>
<p:tagLst xmlns:p="http://schemas.openxmlformats.org/presentationml/2006/main">
  <p:tag name="AS_UNIQUEID" val="11441"/>
</p:tagLst>
</file>

<file path=ppt/tags/tag1543.xml><?xml version="1.0" encoding="utf-8"?>
<p:tagLst xmlns:p="http://schemas.openxmlformats.org/presentationml/2006/main">
  <p:tag name="AS_UNIQUEID" val="11442"/>
</p:tagLst>
</file>

<file path=ppt/tags/tag1544.xml><?xml version="1.0" encoding="utf-8"?>
<p:tagLst xmlns:p="http://schemas.openxmlformats.org/presentationml/2006/main">
  <p:tag name="AS_UNIQUEID" val="11443"/>
</p:tagLst>
</file>

<file path=ppt/tags/tag1545.xml><?xml version="1.0" encoding="utf-8"?>
<p:tagLst xmlns:p="http://schemas.openxmlformats.org/presentationml/2006/main">
  <p:tag name="AS_UNIQUEID" val="11444"/>
</p:tagLst>
</file>

<file path=ppt/tags/tag1546.xml><?xml version="1.0" encoding="utf-8"?>
<p:tagLst xmlns:p="http://schemas.openxmlformats.org/presentationml/2006/main">
  <p:tag name="AS_UNIQUEID" val="3916"/>
</p:tagLst>
</file>

<file path=ppt/tags/tag1547.xml><?xml version="1.0" encoding="utf-8"?>
<p:tagLst xmlns:p="http://schemas.openxmlformats.org/presentationml/2006/main">
  <p:tag name="AS_UNIQUEID" val="3917"/>
</p:tagLst>
</file>

<file path=ppt/tags/tag1548.xml><?xml version="1.0" encoding="utf-8"?>
<p:tagLst xmlns:p="http://schemas.openxmlformats.org/presentationml/2006/main">
  <p:tag name="AS_UNIQUEID" val="3918"/>
</p:tagLst>
</file>

<file path=ppt/tags/tag1549.xml><?xml version="1.0" encoding="utf-8"?>
<p:tagLst xmlns:p="http://schemas.openxmlformats.org/presentationml/2006/main">
  <p:tag name="AS_UNIQUEID" val="3919"/>
</p:tagLst>
</file>

<file path=ppt/tags/tag1550.xml><?xml version="1.0" encoding="utf-8"?>
<p:tagLst xmlns:p="http://schemas.openxmlformats.org/presentationml/2006/main">
  <p:tag name="AS_UNIQUEID" val="3920"/>
</p:tagLst>
</file>

<file path=ppt/tags/tag1551.xml><?xml version="1.0" encoding="utf-8"?>
<p:tagLst xmlns:p="http://schemas.openxmlformats.org/presentationml/2006/main">
  <p:tag name="AS_UNIQUEID" val="3921"/>
</p:tagLst>
</file>

<file path=ppt/tags/tag1552.xml><?xml version="1.0" encoding="utf-8"?>
<p:tagLst xmlns:p="http://schemas.openxmlformats.org/presentationml/2006/main">
  <p:tag name="AS_UNIQUEID" val="3922"/>
</p:tagLst>
</file>

<file path=ppt/tags/tag1553.xml><?xml version="1.0" encoding="utf-8"?>
<p:tagLst xmlns:p="http://schemas.openxmlformats.org/presentationml/2006/main">
  <p:tag name="AS_UNIQUEID" val="3923"/>
</p:tagLst>
</file>

<file path=ppt/tags/tag1554.xml><?xml version="1.0" encoding="utf-8"?>
<p:tagLst xmlns:p="http://schemas.openxmlformats.org/presentationml/2006/main">
  <p:tag name="AS_UNIQUEID" val="3924"/>
</p:tagLst>
</file>

<file path=ppt/tags/tag1555.xml><?xml version="1.0" encoding="utf-8"?>
<p:tagLst xmlns:p="http://schemas.openxmlformats.org/presentationml/2006/main">
  <p:tag name="AS_UNIQUEID" val="3925"/>
</p:tagLst>
</file>

<file path=ppt/tags/tag1556.xml><?xml version="1.0" encoding="utf-8"?>
<p:tagLst xmlns:p="http://schemas.openxmlformats.org/presentationml/2006/main">
  <p:tag name="AS_UNIQUEID" val="3926"/>
</p:tagLst>
</file>

<file path=ppt/tags/tag1557.xml><?xml version="1.0" encoding="utf-8"?>
<p:tagLst xmlns:p="http://schemas.openxmlformats.org/presentationml/2006/main">
  <p:tag name="AS_UNIQUEID" val="3948"/>
</p:tagLst>
</file>

<file path=ppt/tags/tag1558.xml><?xml version="1.0" encoding="utf-8"?>
<p:tagLst xmlns:p="http://schemas.openxmlformats.org/presentationml/2006/main">
  <p:tag name="AS_UNIQUEID" val="3949"/>
</p:tagLst>
</file>

<file path=ppt/tags/tag1559.xml><?xml version="1.0" encoding="utf-8"?>
<p:tagLst xmlns:p="http://schemas.openxmlformats.org/presentationml/2006/main">
  <p:tag name="AS_UNIQUEID" val="11445"/>
</p:tagLst>
</file>

<file path=ppt/tags/tag1560.xml><?xml version="1.0" encoding="utf-8"?>
<p:tagLst xmlns:p="http://schemas.openxmlformats.org/presentationml/2006/main">
  <p:tag name="AS_UNIQUEID" val="11446"/>
</p:tagLst>
</file>

<file path=ppt/tags/tag1561.xml><?xml version="1.0" encoding="utf-8"?>
<p:tagLst xmlns:p="http://schemas.openxmlformats.org/presentationml/2006/main">
  <p:tag name="AS_UNIQUEID" val="11447"/>
</p:tagLst>
</file>

<file path=ppt/tags/tag1562.xml><?xml version="1.0" encoding="utf-8"?>
<p:tagLst xmlns:p="http://schemas.openxmlformats.org/presentationml/2006/main">
  <p:tag name="AS_UNIQUEID" val="11448"/>
</p:tagLst>
</file>

<file path=ppt/tags/tag1563.xml><?xml version="1.0" encoding="utf-8"?>
<p:tagLst xmlns:p="http://schemas.openxmlformats.org/presentationml/2006/main">
  <p:tag name="AS_UNIQUEID" val="11449"/>
</p:tagLst>
</file>

<file path=ppt/tags/tag1564.xml><?xml version="1.0" encoding="utf-8"?>
<p:tagLst xmlns:p="http://schemas.openxmlformats.org/presentationml/2006/main">
  <p:tag name="AS_UNIQUEID" val="1699"/>
</p:tagLst>
</file>

<file path=ppt/tags/tag1565.xml><?xml version="1.0" encoding="utf-8"?>
<p:tagLst xmlns:p="http://schemas.openxmlformats.org/presentationml/2006/main">
  <p:tag name="AS_UNIQUEID" val="11450"/>
</p:tagLst>
</file>

<file path=ppt/tags/tag1566.xml><?xml version="1.0" encoding="utf-8"?>
<p:tagLst xmlns:p="http://schemas.openxmlformats.org/presentationml/2006/main">
  <p:tag name="AS_UNIQUEID" val="11451"/>
</p:tagLst>
</file>

<file path=ppt/tags/tag1567.xml><?xml version="1.0" encoding="utf-8"?>
<p:tagLst xmlns:p="http://schemas.openxmlformats.org/presentationml/2006/main">
  <p:tag name="AS_UNIQUEID" val="11452"/>
  <p:tag name="KSO_WM_BEAUTIFY_FLAG" val=""/>
</p:tagLst>
</file>

<file path=ppt/tags/tag1568.xml><?xml version="1.0" encoding="utf-8"?>
<p:tagLst xmlns:p="http://schemas.openxmlformats.org/presentationml/2006/main">
  <p:tag name="AS_UNIQUEID" val="3626"/>
</p:tagLst>
</file>

<file path=ppt/tags/tag1569.xml><?xml version="1.0" encoding="utf-8"?>
<p:tagLst xmlns:p="http://schemas.openxmlformats.org/presentationml/2006/main">
  <p:tag name="AS_UNIQUEID" val="3627"/>
</p:tagLst>
</file>

<file path=ppt/tags/tag1570.xml><?xml version="1.0" encoding="utf-8"?>
<p:tagLst xmlns:p="http://schemas.openxmlformats.org/presentationml/2006/main">
  <p:tag name="AS_UNIQUEID" val="3628"/>
</p:tagLst>
</file>

<file path=ppt/tags/tag1571.xml><?xml version="1.0" encoding="utf-8"?>
<p:tagLst xmlns:p="http://schemas.openxmlformats.org/presentationml/2006/main">
  <p:tag name="AS_UNIQUEID" val="11453"/>
</p:tagLst>
</file>

<file path=ppt/tags/tag1572.xml><?xml version="1.0" encoding="utf-8"?>
<p:tagLst xmlns:p="http://schemas.openxmlformats.org/presentationml/2006/main">
  <p:tag name="AS_UNIQUEID" val="2506"/>
</p:tagLst>
</file>

<file path=ppt/tags/tag1573.xml><?xml version="1.0" encoding="utf-8"?>
<p:tagLst xmlns:p="http://schemas.openxmlformats.org/presentationml/2006/main">
  <p:tag name="AS_UNIQUEID" val="11454"/>
</p:tagLst>
</file>

<file path=ppt/tags/tag1574.xml><?xml version="1.0" encoding="utf-8"?>
<p:tagLst xmlns:p="http://schemas.openxmlformats.org/presentationml/2006/main">
  <p:tag name="AS_UNIQUEID" val="11455"/>
</p:tagLst>
</file>

<file path=ppt/tags/tag1575.xml><?xml version="1.0" encoding="utf-8"?>
<p:tagLst xmlns:p="http://schemas.openxmlformats.org/presentationml/2006/main">
  <p:tag name="AS_UNIQUEID" val="1699"/>
</p:tagLst>
</file>

<file path=ppt/tags/tag1576.xml><?xml version="1.0" encoding="utf-8"?>
<p:tagLst xmlns:p="http://schemas.openxmlformats.org/presentationml/2006/main">
  <p:tag name="AS_UNIQUEID" val="11456"/>
</p:tagLst>
</file>

<file path=ppt/tags/tag1577.xml><?xml version="1.0" encoding="utf-8"?>
<p:tagLst xmlns:p="http://schemas.openxmlformats.org/presentationml/2006/main">
  <p:tag name="AS_UNIQUEID" val="11457"/>
</p:tagLst>
</file>

<file path=ppt/tags/tag1578.xml><?xml version="1.0" encoding="utf-8"?>
<p:tagLst xmlns:p="http://schemas.openxmlformats.org/presentationml/2006/main">
  <p:tag name="AS_UNIQUEID" val="2883"/>
</p:tagLst>
</file>

<file path=ppt/tags/tag1579.xml><?xml version="1.0" encoding="utf-8"?>
<p:tagLst xmlns:p="http://schemas.openxmlformats.org/presentationml/2006/main">
  <p:tag name="AS_UNIQUEID" val="11458"/>
</p:tagLst>
</file>

<file path=ppt/tags/tag1580.xml><?xml version="1.0" encoding="utf-8"?>
<p:tagLst xmlns:p="http://schemas.openxmlformats.org/presentationml/2006/main">
  <p:tag name="AS_UNIQUEID" val="11459"/>
</p:tagLst>
</file>

<file path=ppt/tags/tag1581.xml><?xml version="1.0" encoding="utf-8"?>
<p:tagLst xmlns:p="http://schemas.openxmlformats.org/presentationml/2006/main">
  <p:tag name="AS_UNIQUEID" val="11460"/>
</p:tagLst>
</file>

<file path=ppt/tags/tag1582.xml><?xml version="1.0" encoding="utf-8"?>
<p:tagLst xmlns:p="http://schemas.openxmlformats.org/presentationml/2006/main">
  <p:tag name="AS_UNIQUEID" val="11461"/>
</p:tagLst>
</file>

<file path=ppt/tags/tag1583.xml><?xml version="1.0" encoding="utf-8"?>
<p:tagLst xmlns:p="http://schemas.openxmlformats.org/presentationml/2006/main">
  <p:tag name="AS_UNIQUEID" val="11462"/>
</p:tagLst>
</file>

<file path=ppt/tags/tag1584.xml><?xml version="1.0" encoding="utf-8"?>
<p:tagLst xmlns:p="http://schemas.openxmlformats.org/presentationml/2006/main">
  <p:tag name="AS_UNIQUEID" val="1699"/>
</p:tagLst>
</file>

<file path=ppt/tags/tag1585.xml><?xml version="1.0" encoding="utf-8"?>
<p:tagLst xmlns:p="http://schemas.openxmlformats.org/presentationml/2006/main">
  <p:tag name="AS_UNIQUEID" val="11463"/>
</p:tagLst>
</file>

<file path=ppt/tags/tag1586.xml><?xml version="1.0" encoding="utf-8"?>
<p:tagLst xmlns:p="http://schemas.openxmlformats.org/presentationml/2006/main">
  <p:tag name="AS_UNIQUEID" val="11464"/>
  <p:tag name="KSO_WM_BEAUTIFY_FLAG" val=""/>
</p:tagLst>
</file>

<file path=ppt/tags/tag1587.xml><?xml version="1.0" encoding="utf-8"?>
<p:tagLst xmlns:p="http://schemas.openxmlformats.org/presentationml/2006/main">
  <p:tag name="AS_UNIQUEID" val="11465"/>
</p:tagLst>
</file>

<file path=ppt/tags/tag1588.xml><?xml version="1.0" encoding="utf-8"?>
<p:tagLst xmlns:p="http://schemas.openxmlformats.org/presentationml/2006/main">
  <p:tag name="AS_UNIQUEID" val="11466"/>
</p:tagLst>
</file>

<file path=ppt/tags/tag1589.xml><?xml version="1.0" encoding="utf-8"?>
<p:tagLst xmlns:p="http://schemas.openxmlformats.org/presentationml/2006/main">
  <p:tag name="AS_UNIQUEID" val="1699"/>
</p:tagLst>
</file>

<file path=ppt/tags/tag1590.xml><?xml version="1.0" encoding="utf-8"?>
<p:tagLst xmlns:p="http://schemas.openxmlformats.org/presentationml/2006/main">
  <p:tag name="AS_UNIQUEID" val="11467"/>
</p:tagLst>
</file>

<file path=ppt/tags/tag1591.xml><?xml version="1.0" encoding="utf-8"?>
<p:tagLst xmlns:p="http://schemas.openxmlformats.org/presentationml/2006/main">
  <p:tag name="AS_UNIQUEID" val="3974"/>
</p:tagLst>
</file>

<file path=ppt/tags/tag1592.xml><?xml version="1.0" encoding="utf-8"?>
<p:tagLst xmlns:p="http://schemas.openxmlformats.org/presentationml/2006/main">
  <p:tag name="AS_UNIQUEID" val="11468"/>
  <p:tag name="KSO_WM_DIAGRAM_VIRTUALLY_FRAME" val="{&quot;height&quot;:319,&quot;left&quot;:390,&quot;top&quot;:181.55,&quot;width&quot;:263.55}"/>
</p:tagLst>
</file>

<file path=ppt/tags/tag1593.xml><?xml version="1.0" encoding="utf-8"?>
<p:tagLst xmlns:p="http://schemas.openxmlformats.org/presentationml/2006/main">
  <p:tag name="AS_UNIQUEID" val="11469"/>
  <p:tag name="KSO_WM_DIAGRAM_VIRTUALLY_FRAME" val="{&quot;height&quot;:319,&quot;left&quot;:390,&quot;top&quot;:181.55,&quot;width&quot;:263.55}"/>
</p:tagLst>
</file>

<file path=ppt/tags/tag1594.xml><?xml version="1.0" encoding="utf-8"?>
<p:tagLst xmlns:p="http://schemas.openxmlformats.org/presentationml/2006/main">
  <p:tag name="AS_UNIQUEID" val="11470"/>
  <p:tag name="KSO_WM_DIAGRAM_VIRTUALLY_FRAME" val="{&quot;height&quot;:319,&quot;left&quot;:390,&quot;top&quot;:181.55,&quot;width&quot;:263.55}"/>
</p:tagLst>
</file>

<file path=ppt/tags/tag1595.xml><?xml version="1.0" encoding="utf-8"?>
<p:tagLst xmlns:p="http://schemas.openxmlformats.org/presentationml/2006/main">
  <p:tag name="AS_UNIQUEID" val="11471"/>
  <p:tag name="KSO_WM_DIAGRAM_VIRTUALLY_FRAME" val="{&quot;height&quot;:319,&quot;left&quot;:390,&quot;top&quot;:181.55,&quot;width&quot;:263.55}"/>
</p:tagLst>
</file>

<file path=ppt/tags/tag1596.xml><?xml version="1.0" encoding="utf-8"?>
<p:tagLst xmlns:p="http://schemas.openxmlformats.org/presentationml/2006/main">
  <p:tag name="AS_UNIQUEID" val="11472"/>
  <p:tag name="KSO_WM_DIAGRAM_VIRTUALLY_FRAME" val="{&quot;height&quot;:319,&quot;left&quot;:390,&quot;top&quot;:181.55,&quot;width&quot;:263.55}"/>
</p:tagLst>
</file>

<file path=ppt/tags/tag1597.xml><?xml version="1.0" encoding="utf-8"?>
<p:tagLst xmlns:p="http://schemas.openxmlformats.org/presentationml/2006/main">
  <p:tag name="AS_UNIQUEID" val="11473"/>
  <p:tag name="KSO_WM_DIAGRAM_VIRTUALLY_FRAME" val="{&quot;height&quot;:319,&quot;left&quot;:390,&quot;top&quot;:181.55,&quot;width&quot;:263.55}"/>
</p:tagLst>
</file>

<file path=ppt/tags/tag1598.xml><?xml version="1.0" encoding="utf-8"?>
<p:tagLst xmlns:p="http://schemas.openxmlformats.org/presentationml/2006/main">
  <p:tag name="AS_UNIQUEID" val="11474"/>
</p:tagLst>
</file>

<file path=ppt/tags/tag1599.xml><?xml version="1.0" encoding="utf-8"?>
<p:tagLst xmlns:p="http://schemas.openxmlformats.org/presentationml/2006/main">
  <p:tag name="AS_UNIQUEID" val="11475"/>
</p:tagLst>
</file>

<file path=ppt/tags/tag1600.xml><?xml version="1.0" encoding="utf-8"?>
<p:tagLst xmlns:p="http://schemas.openxmlformats.org/presentationml/2006/main">
  <p:tag name="AS_UNIQUEID" val="11476"/>
</p:tagLst>
</file>

<file path=ppt/tags/tag1601.xml><?xml version="1.0" encoding="utf-8"?>
<p:tagLst xmlns:p="http://schemas.openxmlformats.org/presentationml/2006/main">
  <p:tag name="AS_UNIQUEID" val="11477"/>
</p:tagLst>
</file>

<file path=ppt/tags/tag1602.xml><?xml version="1.0" encoding="utf-8"?>
<p:tagLst xmlns:p="http://schemas.openxmlformats.org/presentationml/2006/main">
  <p:tag name="AS_UNIQUEID" val="11478"/>
</p:tagLst>
</file>

<file path=ppt/tags/tag1603.xml><?xml version="1.0" encoding="utf-8"?>
<p:tagLst xmlns:p="http://schemas.openxmlformats.org/presentationml/2006/main">
  <p:tag name="AS_UNIQUEID" val="11479"/>
</p:tagLst>
</file>

<file path=ppt/tags/tag1604.xml><?xml version="1.0" encoding="utf-8"?>
<p:tagLst xmlns:p="http://schemas.openxmlformats.org/presentationml/2006/main">
  <p:tag name="AS_UNIQUEID" val="11480"/>
</p:tagLst>
</file>

<file path=ppt/tags/tag1605.xml><?xml version="1.0" encoding="utf-8"?>
<p:tagLst xmlns:p="http://schemas.openxmlformats.org/presentationml/2006/main">
  <p:tag name="AS_UNIQUEID" val="11481"/>
</p:tagLst>
</file>

<file path=ppt/tags/tag1606.xml><?xml version="1.0" encoding="utf-8"?>
<p:tagLst xmlns:p="http://schemas.openxmlformats.org/presentationml/2006/main">
  <p:tag name="AS_UNIQUEID" val="11482"/>
</p:tagLst>
</file>

<file path=ppt/tags/tag1607.xml><?xml version="1.0" encoding="utf-8"?>
<p:tagLst xmlns:p="http://schemas.openxmlformats.org/presentationml/2006/main">
  <p:tag name="AS_UNIQUEID" val="11483"/>
</p:tagLst>
</file>

<file path=ppt/tags/tag1608.xml><?xml version="1.0" encoding="utf-8"?>
<p:tagLst xmlns:p="http://schemas.openxmlformats.org/presentationml/2006/main">
  <p:tag name="AS_UNIQUEID" val="11484"/>
</p:tagLst>
</file>

<file path=ppt/tags/tag1609.xml><?xml version="1.0" encoding="utf-8"?>
<p:tagLst xmlns:p="http://schemas.openxmlformats.org/presentationml/2006/main">
  <p:tag name="AS_UNIQUEID" val="11485"/>
</p:tagLst>
</file>

<file path=ppt/tags/tag1610.xml><?xml version="1.0" encoding="utf-8"?>
<p:tagLst xmlns:p="http://schemas.openxmlformats.org/presentationml/2006/main">
  <p:tag name="AS_UNIQUEID" val="11486"/>
</p:tagLst>
</file>

<file path=ppt/tags/tag1611.xml><?xml version="1.0" encoding="utf-8"?>
<p:tagLst xmlns:p="http://schemas.openxmlformats.org/presentationml/2006/main">
  <p:tag name="AS_UNIQUEID" val="11487"/>
</p:tagLst>
</file>

<file path=ppt/tags/tag1612.xml><?xml version="1.0" encoding="utf-8"?>
<p:tagLst xmlns:p="http://schemas.openxmlformats.org/presentationml/2006/main">
  <p:tag name="AS_UNIQUEID" val="11488"/>
</p:tagLst>
</file>

<file path=ppt/tags/tag1613.xml><?xml version="1.0" encoding="utf-8"?>
<p:tagLst xmlns:p="http://schemas.openxmlformats.org/presentationml/2006/main">
  <p:tag name="AS_UNIQUEID" val="11489"/>
</p:tagLst>
</file>

<file path=ppt/tags/tag1614.xml><?xml version="1.0" encoding="utf-8"?>
<p:tagLst xmlns:p="http://schemas.openxmlformats.org/presentationml/2006/main">
  <p:tag name="AS_UNIQUEID" val="11490"/>
</p:tagLst>
</file>

<file path=ppt/tags/tag1615.xml><?xml version="1.0" encoding="utf-8"?>
<p:tagLst xmlns:p="http://schemas.openxmlformats.org/presentationml/2006/main">
  <p:tag name="AS_UNIQUEID" val="11491"/>
</p:tagLst>
</file>

<file path=ppt/tags/tag1616.xml><?xml version="1.0" encoding="utf-8"?>
<p:tagLst xmlns:p="http://schemas.openxmlformats.org/presentationml/2006/main">
  <p:tag name="AS_UNIQUEID" val="11492"/>
</p:tagLst>
</file>

<file path=ppt/tags/tag1617.xml><?xml version="1.0" encoding="utf-8"?>
<p:tagLst xmlns:p="http://schemas.openxmlformats.org/presentationml/2006/main">
  <p:tag name="AS_UNIQUEID" val="11493"/>
</p:tagLst>
</file>

<file path=ppt/tags/tag1618.xml><?xml version="1.0" encoding="utf-8"?>
<p:tagLst xmlns:p="http://schemas.openxmlformats.org/presentationml/2006/main">
  <p:tag name="AS_UNIQUEID" val="11494"/>
</p:tagLst>
</file>

<file path=ppt/tags/tag1619.xml><?xml version="1.0" encoding="utf-8"?>
<p:tagLst xmlns:p="http://schemas.openxmlformats.org/presentationml/2006/main">
  <p:tag name="AS_UNIQUEID" val="11495"/>
</p:tagLst>
</file>

<file path=ppt/tags/tag1620.xml><?xml version="1.0" encoding="utf-8"?>
<p:tagLst xmlns:p="http://schemas.openxmlformats.org/presentationml/2006/main">
  <p:tag name="AS_UNIQUEID" val="11496"/>
</p:tagLst>
</file>

<file path=ppt/tags/tag1621.xml><?xml version="1.0" encoding="utf-8"?>
<p:tagLst xmlns:p="http://schemas.openxmlformats.org/presentationml/2006/main">
  <p:tag name="AS_UNIQUEID" val="11497"/>
</p:tagLst>
</file>

<file path=ppt/tags/tag1622.xml><?xml version="1.0" encoding="utf-8"?>
<p:tagLst xmlns:p="http://schemas.openxmlformats.org/presentationml/2006/main">
  <p:tag name="AS_UNIQUEID" val="11498"/>
</p:tagLst>
</file>

<file path=ppt/tags/tag1623.xml><?xml version="1.0" encoding="utf-8"?>
<p:tagLst xmlns:p="http://schemas.openxmlformats.org/presentationml/2006/main">
  <p:tag name="AS_UNIQUEID" val="11499"/>
</p:tagLst>
</file>

<file path=ppt/tags/tag1624.xml><?xml version="1.0" encoding="utf-8"?>
<p:tagLst xmlns:p="http://schemas.openxmlformats.org/presentationml/2006/main">
  <p:tag name="AS_UNIQUEID" val="11500"/>
</p:tagLst>
</file>

<file path=ppt/tags/tag1625.xml><?xml version="1.0" encoding="utf-8"?>
<p:tagLst xmlns:p="http://schemas.openxmlformats.org/presentationml/2006/main">
  <p:tag name="AS_UNIQUEID" val="11501"/>
</p:tagLst>
</file>

<file path=ppt/tags/tag1626.xml><?xml version="1.0" encoding="utf-8"?>
<p:tagLst xmlns:p="http://schemas.openxmlformats.org/presentationml/2006/main">
  <p:tag name="AS_UNIQUEID" val="11502"/>
</p:tagLst>
</file>

<file path=ppt/tags/tag1627.xml><?xml version="1.0" encoding="utf-8"?>
<p:tagLst xmlns:p="http://schemas.openxmlformats.org/presentationml/2006/main">
  <p:tag name="AS_UNIQUEID" val="11503"/>
</p:tagLst>
</file>

<file path=ppt/tags/tag1628.xml><?xml version="1.0" encoding="utf-8"?>
<p:tagLst xmlns:p="http://schemas.openxmlformats.org/presentationml/2006/main">
  <p:tag name="AS_UNIQUEID" val="11504"/>
</p:tagLst>
</file>

<file path=ppt/tags/tag1629.xml><?xml version="1.0" encoding="utf-8"?>
<p:tagLst xmlns:p="http://schemas.openxmlformats.org/presentationml/2006/main">
  <p:tag name="AS_UNIQUEID" val="11505"/>
</p:tagLst>
</file>

<file path=ppt/tags/tag1630.xml><?xml version="1.0" encoding="utf-8"?>
<p:tagLst xmlns:p="http://schemas.openxmlformats.org/presentationml/2006/main">
  <p:tag name="AS_UNIQUEID" val="11506"/>
</p:tagLst>
</file>

<file path=ppt/tags/tag1631.xml><?xml version="1.0" encoding="utf-8"?>
<p:tagLst xmlns:p="http://schemas.openxmlformats.org/presentationml/2006/main">
  <p:tag name="AS_UNIQUEID" val="11507"/>
</p:tagLst>
</file>

<file path=ppt/tags/tag1632.xml><?xml version="1.0" encoding="utf-8"?>
<p:tagLst xmlns:p="http://schemas.openxmlformats.org/presentationml/2006/main">
  <p:tag name="AS_UNIQUEID" val="11508"/>
</p:tagLst>
</file>

<file path=ppt/tags/tag1633.xml><?xml version="1.0" encoding="utf-8"?>
<p:tagLst xmlns:p="http://schemas.openxmlformats.org/presentationml/2006/main">
  <p:tag name="AS_UNIQUEID" val="11509"/>
</p:tagLst>
</file>

<file path=ppt/tags/tag1634.xml><?xml version="1.0" encoding="utf-8"?>
<p:tagLst xmlns:p="http://schemas.openxmlformats.org/presentationml/2006/main">
  <p:tag name="AS_UNIQUEID" val="11510"/>
</p:tagLst>
</file>

<file path=ppt/tags/tag1635.xml><?xml version="1.0" encoding="utf-8"?>
<p:tagLst xmlns:p="http://schemas.openxmlformats.org/presentationml/2006/main">
  <p:tag name="AS_UNIQUEID" val="11511"/>
</p:tagLst>
</file>

<file path=ppt/tags/tag1636.xml><?xml version="1.0" encoding="utf-8"?>
<p:tagLst xmlns:p="http://schemas.openxmlformats.org/presentationml/2006/main">
  <p:tag name="AS_UNIQUEID" val="11512"/>
</p:tagLst>
</file>

<file path=ppt/tags/tag1637.xml><?xml version="1.0" encoding="utf-8"?>
<p:tagLst xmlns:p="http://schemas.openxmlformats.org/presentationml/2006/main">
  <p:tag name="AS_UNIQUEID" val="11513"/>
</p:tagLst>
</file>

<file path=ppt/tags/tag1638.xml><?xml version="1.0" encoding="utf-8"?>
<p:tagLst xmlns:p="http://schemas.openxmlformats.org/presentationml/2006/main">
  <p:tag name="AS_UNIQUEID" val="11514"/>
</p:tagLst>
</file>

<file path=ppt/tags/tag1639.xml><?xml version="1.0" encoding="utf-8"?>
<p:tagLst xmlns:p="http://schemas.openxmlformats.org/presentationml/2006/main">
  <p:tag name="AS_UNIQUEID" val="11515"/>
</p:tagLst>
</file>

<file path=ppt/tags/tag1640.xml><?xml version="1.0" encoding="utf-8"?>
<p:tagLst xmlns:p="http://schemas.openxmlformats.org/presentationml/2006/main">
  <p:tag name="AS_UNIQUEID" val="11516"/>
</p:tagLst>
</file>

<file path=ppt/tags/tag1641.xml><?xml version="1.0" encoding="utf-8"?>
<p:tagLst xmlns:p="http://schemas.openxmlformats.org/presentationml/2006/main">
  <p:tag name="AS_UNIQUEID" val="11517"/>
</p:tagLst>
</file>

<file path=ppt/tags/tag1642.xml><?xml version="1.0" encoding="utf-8"?>
<p:tagLst xmlns:p="http://schemas.openxmlformats.org/presentationml/2006/main">
  <p:tag name="AS_UNIQUEID" val="11518"/>
</p:tagLst>
</file>

<file path=ppt/tags/tag1643.xml><?xml version="1.0" encoding="utf-8"?>
<p:tagLst xmlns:p="http://schemas.openxmlformats.org/presentationml/2006/main">
  <p:tag name="AS_UNIQUEID" val="11519"/>
</p:tagLst>
</file>

<file path=ppt/tags/tag1644.xml><?xml version="1.0" encoding="utf-8"?>
<p:tagLst xmlns:p="http://schemas.openxmlformats.org/presentationml/2006/main">
  <p:tag name="AS_UNIQUEID" val="11520"/>
</p:tagLst>
</file>

<file path=ppt/tags/tag1645.xml><?xml version="1.0" encoding="utf-8"?>
<p:tagLst xmlns:p="http://schemas.openxmlformats.org/presentationml/2006/main">
  <p:tag name="AS_UNIQUEID" val="11521"/>
</p:tagLst>
</file>

<file path=ppt/tags/tag1646.xml><?xml version="1.0" encoding="utf-8"?>
<p:tagLst xmlns:p="http://schemas.openxmlformats.org/presentationml/2006/main">
  <p:tag name="AS_UNIQUEID" val="11522"/>
</p:tagLst>
</file>

<file path=ppt/tags/tag1647.xml><?xml version="1.0" encoding="utf-8"?>
<p:tagLst xmlns:p="http://schemas.openxmlformats.org/presentationml/2006/main">
  <p:tag name="AS_UNIQUEID" val="11523"/>
</p:tagLst>
</file>

<file path=ppt/tags/tag1648.xml><?xml version="1.0" encoding="utf-8"?>
<p:tagLst xmlns:p="http://schemas.openxmlformats.org/presentationml/2006/main">
  <p:tag name="AS_UNIQUEID" val="11524"/>
</p:tagLst>
</file>

<file path=ppt/tags/tag1649.xml><?xml version="1.0" encoding="utf-8"?>
<p:tagLst xmlns:p="http://schemas.openxmlformats.org/presentationml/2006/main">
  <p:tag name="AS_UNIQUEID" val="11525"/>
</p:tagLst>
</file>

<file path=ppt/tags/tag1650.xml><?xml version="1.0" encoding="utf-8"?>
<p:tagLst xmlns:p="http://schemas.openxmlformats.org/presentationml/2006/main">
  <p:tag name="AS_UNIQUEID" val="11526"/>
</p:tagLst>
</file>

<file path=ppt/tags/tag1651.xml><?xml version="1.0" encoding="utf-8"?>
<p:tagLst xmlns:p="http://schemas.openxmlformats.org/presentationml/2006/main">
  <p:tag name="AS_UNIQUEID" val="11527"/>
</p:tagLst>
</file>

<file path=ppt/tags/tag1652.xml><?xml version="1.0" encoding="utf-8"?>
<p:tagLst xmlns:p="http://schemas.openxmlformats.org/presentationml/2006/main">
  <p:tag name="AS_UNIQUEID" val="11528"/>
</p:tagLst>
</file>

<file path=ppt/tags/tag1653.xml><?xml version="1.0" encoding="utf-8"?>
<p:tagLst xmlns:p="http://schemas.openxmlformats.org/presentationml/2006/main">
  <p:tag name="AS_UNIQUEID" val="11529"/>
</p:tagLst>
</file>

<file path=ppt/tags/tag1654.xml><?xml version="1.0" encoding="utf-8"?>
<p:tagLst xmlns:p="http://schemas.openxmlformats.org/presentationml/2006/main">
  <p:tag name="AS_UNIQUEID" val="11530"/>
</p:tagLst>
</file>

<file path=ppt/tags/tag1655.xml><?xml version="1.0" encoding="utf-8"?>
<p:tagLst xmlns:p="http://schemas.openxmlformats.org/presentationml/2006/main">
  <p:tag name="AS_UNIQUEID" val="11531"/>
</p:tagLst>
</file>

<file path=ppt/tags/tag1656.xml><?xml version="1.0" encoding="utf-8"?>
<p:tagLst xmlns:p="http://schemas.openxmlformats.org/presentationml/2006/main">
  <p:tag name="AS_UNIQUEID" val="11532"/>
</p:tagLst>
</file>

<file path=ppt/tags/tag1657.xml><?xml version="1.0" encoding="utf-8"?>
<p:tagLst xmlns:p="http://schemas.openxmlformats.org/presentationml/2006/main">
  <p:tag name="AS_UNIQUEID" val="11533"/>
</p:tagLst>
</file>

<file path=ppt/tags/tag1658.xml><?xml version="1.0" encoding="utf-8"?>
<p:tagLst xmlns:p="http://schemas.openxmlformats.org/presentationml/2006/main">
  <p:tag name="AS_UNIQUEID" val="11534"/>
</p:tagLst>
</file>

<file path=ppt/tags/tag1659.xml><?xml version="1.0" encoding="utf-8"?>
<p:tagLst xmlns:p="http://schemas.openxmlformats.org/presentationml/2006/main">
  <p:tag name="AS_UNIQUEID" val="11535"/>
</p:tagLst>
</file>

<file path=ppt/tags/tag1660.xml><?xml version="1.0" encoding="utf-8"?>
<p:tagLst xmlns:p="http://schemas.openxmlformats.org/presentationml/2006/main">
  <p:tag name="AS_UNIQUEID" val="11536"/>
</p:tagLst>
</file>

<file path=ppt/tags/tag1661.xml><?xml version="1.0" encoding="utf-8"?>
<p:tagLst xmlns:p="http://schemas.openxmlformats.org/presentationml/2006/main">
  <p:tag name="AS_UNIQUEID" val="11537"/>
</p:tagLst>
</file>

<file path=ppt/tags/tag1662.xml><?xml version="1.0" encoding="utf-8"?>
<p:tagLst xmlns:p="http://schemas.openxmlformats.org/presentationml/2006/main">
  <p:tag name="AS_UNIQUEID" val="11538"/>
</p:tagLst>
</file>

<file path=ppt/tags/tag1663.xml><?xml version="1.0" encoding="utf-8"?>
<p:tagLst xmlns:p="http://schemas.openxmlformats.org/presentationml/2006/main">
  <p:tag name="AS_UNIQUEID" val="11539"/>
</p:tagLst>
</file>

<file path=ppt/tags/tag1664.xml><?xml version="1.0" encoding="utf-8"?>
<p:tagLst xmlns:p="http://schemas.openxmlformats.org/presentationml/2006/main">
  <p:tag name="AS_UNIQUEID" val="11540"/>
</p:tagLst>
</file>

<file path=ppt/tags/tag1665.xml><?xml version="1.0" encoding="utf-8"?>
<p:tagLst xmlns:p="http://schemas.openxmlformats.org/presentationml/2006/main">
  <p:tag name="AS_UNIQUEID" val="11541"/>
</p:tagLst>
</file>

<file path=ppt/tags/tag1666.xml><?xml version="1.0" encoding="utf-8"?>
<p:tagLst xmlns:p="http://schemas.openxmlformats.org/presentationml/2006/main">
  <p:tag name="AS_UNIQUEID" val="11542"/>
</p:tagLst>
</file>

<file path=ppt/tags/tag1667.xml><?xml version="1.0" encoding="utf-8"?>
<p:tagLst xmlns:p="http://schemas.openxmlformats.org/presentationml/2006/main">
  <p:tag name="AS_UNIQUEID" val="11543"/>
</p:tagLst>
</file>

<file path=ppt/tags/tag1668.xml><?xml version="1.0" encoding="utf-8"?>
<p:tagLst xmlns:p="http://schemas.openxmlformats.org/presentationml/2006/main">
  <p:tag name="AS_UNIQUEID" val="11544"/>
</p:tagLst>
</file>

<file path=ppt/tags/tag1669.xml><?xml version="1.0" encoding="utf-8"?>
<p:tagLst xmlns:p="http://schemas.openxmlformats.org/presentationml/2006/main">
  <p:tag name="AS_UNIQUEID" val="1699"/>
</p:tagLst>
</file>

<file path=ppt/tags/tag1670.xml><?xml version="1.0" encoding="utf-8"?>
<p:tagLst xmlns:p="http://schemas.openxmlformats.org/presentationml/2006/main">
  <p:tag name="AS_UNIQUEID" val="11545"/>
</p:tagLst>
</file>

<file path=ppt/tags/tag1671.xml><?xml version="1.0" encoding="utf-8"?>
<p:tagLst xmlns:p="http://schemas.openxmlformats.org/presentationml/2006/main">
  <p:tag name="AS_UNIQUEID" val="11546"/>
</p:tagLst>
</file>

<file path=ppt/tags/tag1672.xml><?xml version="1.0" encoding="utf-8"?>
<p:tagLst xmlns:p="http://schemas.openxmlformats.org/presentationml/2006/main">
  <p:tag name="AS_UNIQUEID" val="11547"/>
</p:tagLst>
</file>

<file path=ppt/tags/tag1673.xml><?xml version="1.0" encoding="utf-8"?>
<p:tagLst xmlns:p="http://schemas.openxmlformats.org/presentationml/2006/main">
  <p:tag name="AS_UNIQUEID" val="1699"/>
</p:tagLst>
</file>

<file path=ppt/tags/tag1674.xml><?xml version="1.0" encoding="utf-8"?>
<p:tagLst xmlns:p="http://schemas.openxmlformats.org/presentationml/2006/main">
  <p:tag name="AS_UNIQUEID" val="11548"/>
</p:tagLst>
</file>

<file path=ppt/tags/tag1675.xml><?xml version="1.0" encoding="utf-8"?>
<p:tagLst xmlns:p="http://schemas.openxmlformats.org/presentationml/2006/main">
  <p:tag name="AS_UNIQUEID" val="3801"/>
  <p:tag name="KSO_WM_BEAUTIFY_FLAG" val=""/>
</p:tagLst>
</file>

<file path=ppt/tags/tag1676.xml><?xml version="1.0" encoding="utf-8"?>
<p:tagLst xmlns:p="http://schemas.openxmlformats.org/presentationml/2006/main">
  <p:tag name="AS_UNIQUEID" val="11549"/>
</p:tagLst>
</file>

<file path=ppt/tags/tag1677.xml><?xml version="1.0" encoding="utf-8"?>
<p:tagLst xmlns:p="http://schemas.openxmlformats.org/presentationml/2006/main">
  <p:tag name="AS_UNIQUEID" val="3800"/>
  <p:tag name="KSO_WM_BEAUTIFY_FLAG" val=""/>
</p:tagLst>
</file>

<file path=ppt/tags/tag1678.xml><?xml version="1.0" encoding="utf-8"?>
<p:tagLst xmlns:p="http://schemas.openxmlformats.org/presentationml/2006/main">
  <p:tag name="AS_UNIQUEID" val="11550"/>
</p:tagLst>
</file>

<file path=ppt/tags/tag1679.xml><?xml version="1.0" encoding="utf-8"?>
<p:tagLst xmlns:p="http://schemas.openxmlformats.org/presentationml/2006/main">
  <p:tag name="AS_UNIQUEID" val="11551"/>
</p:tagLst>
</file>

<file path=ppt/tags/tag1680.xml><?xml version="1.0" encoding="utf-8"?>
<p:tagLst xmlns:p="http://schemas.openxmlformats.org/presentationml/2006/main">
  <p:tag name="AS_UNIQUEID" val="3770"/>
</p:tagLst>
</file>

<file path=ppt/tags/tag1681.xml><?xml version="1.0" encoding="utf-8"?>
<p:tagLst xmlns:p="http://schemas.openxmlformats.org/presentationml/2006/main">
  <p:tag name="AS_UNIQUEID" val="3771"/>
</p:tagLst>
</file>

<file path=ppt/tags/tag1682.xml><?xml version="1.0" encoding="utf-8"?>
<p:tagLst xmlns:p="http://schemas.openxmlformats.org/presentationml/2006/main">
  <p:tag name="AS_UNIQUEID" val="3772"/>
  <p:tag name="KSO_WM_BEAUTIFY_FLAG" val=""/>
</p:tagLst>
</file>

<file path=ppt/tags/tag1683.xml><?xml version="1.0" encoding="utf-8"?>
<p:tagLst xmlns:p="http://schemas.openxmlformats.org/presentationml/2006/main">
  <p:tag name="AS_UNIQUEID" val="3773"/>
  <p:tag name="KSO_WM_BEAUTIFY_FLAG" val=""/>
</p:tagLst>
</file>

<file path=ppt/tags/tag1684.xml><?xml version="1.0" encoding="utf-8"?>
<p:tagLst xmlns:p="http://schemas.openxmlformats.org/presentationml/2006/main">
  <p:tag name="AS_UNIQUEID" val="3774"/>
  <p:tag name="KSO_WM_BEAUTIFY_FLAG" val=""/>
</p:tagLst>
</file>

<file path=ppt/tags/tag1685.xml><?xml version="1.0" encoding="utf-8"?>
<p:tagLst xmlns:p="http://schemas.openxmlformats.org/presentationml/2006/main">
  <p:tag name="AS_UNIQUEID" val="3775"/>
</p:tagLst>
</file>

<file path=ppt/tags/tag1686.xml><?xml version="1.0" encoding="utf-8"?>
<p:tagLst xmlns:p="http://schemas.openxmlformats.org/presentationml/2006/main">
  <p:tag name="AS_UNIQUEID" val="3776"/>
  <p:tag name="KSO_WM_BEAUTIFY_FLAG" val=""/>
</p:tagLst>
</file>

<file path=ppt/tags/tag1687.xml><?xml version="1.0" encoding="utf-8"?>
<p:tagLst xmlns:p="http://schemas.openxmlformats.org/presentationml/2006/main">
  <p:tag name="AS_UNIQUEID" val="3777"/>
  <p:tag name="KSO_WM_BEAUTIFY_FLAG" val=""/>
</p:tagLst>
</file>

<file path=ppt/tags/tag1688.xml><?xml version="1.0" encoding="utf-8"?>
<p:tagLst xmlns:p="http://schemas.openxmlformats.org/presentationml/2006/main">
  <p:tag name="AS_UNIQUEID" val="3778"/>
  <p:tag name="KSO_WM_BEAUTIFY_FLAG" val=""/>
</p:tagLst>
</file>

<file path=ppt/tags/tag1689.xml><?xml version="1.0" encoding="utf-8"?>
<p:tagLst xmlns:p="http://schemas.openxmlformats.org/presentationml/2006/main">
  <p:tag name="AS_UNIQUEID" val="3779"/>
  <p:tag name="KSO_WM_BEAUTIFY_FLAG" val=""/>
</p:tagLst>
</file>

<file path=ppt/tags/tag1690.xml><?xml version="1.0" encoding="utf-8"?>
<p:tagLst xmlns:p="http://schemas.openxmlformats.org/presentationml/2006/main">
  <p:tag name="AS_UNIQUEID" val="3780"/>
  <p:tag name="KSO_WM_BEAUTIFY_FLAG" val=""/>
</p:tagLst>
</file>

<file path=ppt/tags/tag1691.xml><?xml version="1.0" encoding="utf-8"?>
<p:tagLst xmlns:p="http://schemas.openxmlformats.org/presentationml/2006/main">
  <p:tag name="AS_UNIQUEID" val="3781"/>
  <p:tag name="KSO_WM_BEAUTIFY_FLAG" val=""/>
</p:tagLst>
</file>

<file path=ppt/tags/tag1692.xml><?xml version="1.0" encoding="utf-8"?>
<p:tagLst xmlns:p="http://schemas.openxmlformats.org/presentationml/2006/main">
  <p:tag name="AS_UNIQUEID" val="3782"/>
</p:tagLst>
</file>

<file path=ppt/tags/tag1693.xml><?xml version="1.0" encoding="utf-8"?>
<p:tagLst xmlns:p="http://schemas.openxmlformats.org/presentationml/2006/main">
  <p:tag name="AS_UNIQUEID" val="3783"/>
  <p:tag name="KSO_WM_BEAUTIFY_FLAG" val=""/>
</p:tagLst>
</file>

<file path=ppt/tags/tag1694.xml><?xml version="1.0" encoding="utf-8"?>
<p:tagLst xmlns:p="http://schemas.openxmlformats.org/presentationml/2006/main">
  <p:tag name="AS_UNIQUEID" val="3784"/>
  <p:tag name="KSO_WM_BEAUTIFY_FLAG" val=""/>
</p:tagLst>
</file>

<file path=ppt/tags/tag1695.xml><?xml version="1.0" encoding="utf-8"?>
<p:tagLst xmlns:p="http://schemas.openxmlformats.org/presentationml/2006/main">
  <p:tag name="AS_UNIQUEID" val="3785"/>
</p:tagLst>
</file>

<file path=ppt/tags/tag1696.xml><?xml version="1.0" encoding="utf-8"?>
<p:tagLst xmlns:p="http://schemas.openxmlformats.org/presentationml/2006/main">
  <p:tag name="AS_UNIQUEID" val="3786"/>
  <p:tag name="KSO_WM_BEAUTIFY_FLAG" val=""/>
</p:tagLst>
</file>

<file path=ppt/tags/tag1697.xml><?xml version="1.0" encoding="utf-8"?>
<p:tagLst xmlns:p="http://schemas.openxmlformats.org/presentationml/2006/main">
  <p:tag name="AS_UNIQUEID" val="3787"/>
  <p:tag name="KSO_WM_BEAUTIFY_FLAG" val=""/>
</p:tagLst>
</file>

<file path=ppt/tags/tag1698.xml><?xml version="1.0" encoding="utf-8"?>
<p:tagLst xmlns:p="http://schemas.openxmlformats.org/presentationml/2006/main">
  <p:tag name="AS_UNIQUEID" val="3788"/>
</p:tagLst>
</file>

<file path=ppt/tags/tag1699.xml><?xml version="1.0" encoding="utf-8"?>
<p:tagLst xmlns:p="http://schemas.openxmlformats.org/presentationml/2006/main">
  <p:tag name="AS_UNIQUEID" val="3789"/>
  <p:tag name="KSO_WM_BEAUTIFY_FLAG" val=""/>
</p:tagLst>
</file>

<file path=ppt/tags/tag1700.xml><?xml version="1.0" encoding="utf-8"?>
<p:tagLst xmlns:p="http://schemas.openxmlformats.org/presentationml/2006/main">
  <p:tag name="AS_UNIQUEID" val="3790"/>
  <p:tag name="KSO_WM_BEAUTIFY_FLAG" val=""/>
</p:tagLst>
</file>

<file path=ppt/tags/tag1701.xml><?xml version="1.0" encoding="utf-8"?>
<p:tagLst xmlns:p="http://schemas.openxmlformats.org/presentationml/2006/main">
  <p:tag name="AS_UNIQUEID" val="3791"/>
  <p:tag name="KSO_WM_BEAUTIFY_FLAG" val=""/>
</p:tagLst>
</file>

<file path=ppt/tags/tag1702.xml><?xml version="1.0" encoding="utf-8"?>
<p:tagLst xmlns:p="http://schemas.openxmlformats.org/presentationml/2006/main">
  <p:tag name="AS_UNIQUEID" val="3792"/>
  <p:tag name="KSO_WM_BEAUTIFY_FLAG" val=""/>
</p:tagLst>
</file>

<file path=ppt/tags/tag1703.xml><?xml version="1.0" encoding="utf-8"?>
<p:tagLst xmlns:p="http://schemas.openxmlformats.org/presentationml/2006/main">
  <p:tag name="AS_UNIQUEID" val="3793"/>
  <p:tag name="KSO_WM_BEAUTIFY_FLAG" val=""/>
</p:tagLst>
</file>

<file path=ppt/tags/tag1704.xml><?xml version="1.0" encoding="utf-8"?>
<p:tagLst xmlns:p="http://schemas.openxmlformats.org/presentationml/2006/main">
  <p:tag name="AS_UNIQUEID" val="3794"/>
  <p:tag name="KSO_WM_BEAUTIFY_FLAG" val=""/>
</p:tagLst>
</file>

<file path=ppt/tags/tag1705.xml><?xml version="1.0" encoding="utf-8"?>
<p:tagLst xmlns:p="http://schemas.openxmlformats.org/presentationml/2006/main">
  <p:tag name="AS_UNIQUEID" val="3802"/>
  <p:tag name="KSO_WM_BEAUTIFY_FLAG" val=""/>
</p:tagLst>
</file>

<file path=ppt/tags/tag1706.xml><?xml version="1.0" encoding="utf-8"?>
<p:tagLst xmlns:p="http://schemas.openxmlformats.org/presentationml/2006/main">
  <p:tag name="AS_UNIQUEID" val="3803"/>
  <p:tag name="KSO_WM_BEAUTIFY_FLAG" val=""/>
</p:tagLst>
</file>

<file path=ppt/tags/tag1707.xml><?xml version="1.0" encoding="utf-8"?>
<p:tagLst xmlns:p="http://schemas.openxmlformats.org/presentationml/2006/main">
  <p:tag name="AS_UNIQUEID" val="3804"/>
  <p:tag name="KSO_WM_BEAUTIFY_FLAG" val=""/>
</p:tagLst>
</file>

<file path=ppt/tags/tag1708.xml><?xml version="1.0" encoding="utf-8"?>
<p:tagLst xmlns:p="http://schemas.openxmlformats.org/presentationml/2006/main">
  <p:tag name="AS_UNIQUEID" val="3805"/>
  <p:tag name="KSO_WM_BEAUTIFY_FLAG" val=""/>
</p:tagLst>
</file>

<file path=ppt/tags/tag1709.xml><?xml version="1.0" encoding="utf-8"?>
<p:tagLst xmlns:p="http://schemas.openxmlformats.org/presentationml/2006/main">
  <p:tag name="AS_UNIQUEID" val="3806"/>
  <p:tag name="KSO_WM_BEAUTIFY_FLAG" val=""/>
</p:tagLst>
</file>

<file path=ppt/tags/tag1710.xml><?xml version="1.0" encoding="utf-8"?>
<p:tagLst xmlns:p="http://schemas.openxmlformats.org/presentationml/2006/main">
  <p:tag name="AS_UNIQUEID" val="3810"/>
  <p:tag name="KSO_WM_BEAUTIFY_FLAG" val=""/>
</p:tagLst>
</file>

<file path=ppt/tags/tag1711.xml><?xml version="1.0" encoding="utf-8"?>
<p:tagLst xmlns:p="http://schemas.openxmlformats.org/presentationml/2006/main">
  <p:tag name="AS_UNIQUEID" val="3811"/>
  <p:tag name="KSO_WM_BEAUTIFY_FLAG" val=""/>
</p:tagLst>
</file>

<file path=ppt/tags/tag1712.xml><?xml version="1.0" encoding="utf-8"?>
<p:tagLst xmlns:p="http://schemas.openxmlformats.org/presentationml/2006/main">
  <p:tag name="AS_UNIQUEID" val="11552"/>
</p:tagLst>
</file>

<file path=ppt/tags/tag1713.xml><?xml version="1.0" encoding="utf-8"?>
<p:tagLst xmlns:p="http://schemas.openxmlformats.org/presentationml/2006/main">
  <p:tag name="AS_UNIQUEID" val="11553"/>
</p:tagLst>
</file>

<file path=ppt/tags/tag1714.xml><?xml version="1.0" encoding="utf-8"?>
<p:tagLst xmlns:p="http://schemas.openxmlformats.org/presentationml/2006/main">
  <p:tag name="AS_UNIQUEID" val="3315"/>
</p:tagLst>
</file>

<file path=ppt/tags/tag1715.xml><?xml version="1.0" encoding="utf-8"?>
<p:tagLst xmlns:p="http://schemas.openxmlformats.org/presentationml/2006/main">
  <p:tag name="AS_UNIQUEID" val="3314"/>
</p:tagLst>
</file>

<file path=ppt/tags/tag1716.xml><?xml version="1.0" encoding="utf-8"?>
<p:tagLst xmlns:p="http://schemas.openxmlformats.org/presentationml/2006/main">
  <p:tag name="AS_UNIQUEID" val="11554"/>
</p:tagLst>
</file>

<file path=ppt/tags/tag1717.xml><?xml version="1.0" encoding="utf-8"?>
<p:tagLst xmlns:p="http://schemas.openxmlformats.org/presentationml/2006/main">
  <p:tag name="AS_UNIQUEID" val="11555"/>
</p:tagLst>
</file>

<file path=ppt/tags/tag1718.xml><?xml version="1.0" encoding="utf-8"?>
<p:tagLst xmlns:p="http://schemas.openxmlformats.org/presentationml/2006/main">
  <p:tag name="AS_UNIQUEID" val="3290"/>
</p:tagLst>
</file>

<file path=ppt/tags/tag1719.xml><?xml version="1.0" encoding="utf-8"?>
<p:tagLst xmlns:p="http://schemas.openxmlformats.org/presentationml/2006/main">
  <p:tag name="AS_UNIQUEID" val="3291"/>
</p:tagLst>
</file>

<file path=ppt/tags/tag1720.xml><?xml version="1.0" encoding="utf-8"?>
<p:tagLst xmlns:p="http://schemas.openxmlformats.org/presentationml/2006/main">
  <p:tag name="AS_UNIQUEID" val="3292"/>
</p:tagLst>
</file>

<file path=ppt/tags/tag1721.xml><?xml version="1.0" encoding="utf-8"?>
<p:tagLst xmlns:p="http://schemas.openxmlformats.org/presentationml/2006/main">
  <p:tag name="AS_UNIQUEID" val="3293"/>
</p:tagLst>
</file>

<file path=ppt/tags/tag1722.xml><?xml version="1.0" encoding="utf-8"?>
<p:tagLst xmlns:p="http://schemas.openxmlformats.org/presentationml/2006/main">
  <p:tag name="AS_UNIQUEID" val="3294"/>
</p:tagLst>
</file>

<file path=ppt/tags/tag1723.xml><?xml version="1.0" encoding="utf-8"?>
<p:tagLst xmlns:p="http://schemas.openxmlformats.org/presentationml/2006/main">
  <p:tag name="AS_UNIQUEID" val="3295"/>
</p:tagLst>
</file>

<file path=ppt/tags/tag1724.xml><?xml version="1.0" encoding="utf-8"?>
<p:tagLst xmlns:p="http://schemas.openxmlformats.org/presentationml/2006/main">
  <p:tag name="AS_UNIQUEID" val="3296"/>
</p:tagLst>
</file>

<file path=ppt/tags/tag1725.xml><?xml version="1.0" encoding="utf-8"?>
<p:tagLst xmlns:p="http://schemas.openxmlformats.org/presentationml/2006/main">
  <p:tag name="AS_UNIQUEID" val="3297"/>
</p:tagLst>
</file>

<file path=ppt/tags/tag1726.xml><?xml version="1.0" encoding="utf-8"?>
<p:tagLst xmlns:p="http://schemas.openxmlformats.org/presentationml/2006/main">
  <p:tag name="AS_UNIQUEID" val="3301"/>
</p:tagLst>
</file>

<file path=ppt/tags/tag1727.xml><?xml version="1.0" encoding="utf-8"?>
<p:tagLst xmlns:p="http://schemas.openxmlformats.org/presentationml/2006/main">
  <p:tag name="AS_UNIQUEID" val="3302"/>
</p:tagLst>
</file>

<file path=ppt/tags/tag1728.xml><?xml version="1.0" encoding="utf-8"?>
<p:tagLst xmlns:p="http://schemas.openxmlformats.org/presentationml/2006/main">
  <p:tag name="AS_UNIQUEID" val="3303"/>
</p:tagLst>
</file>

<file path=ppt/tags/tag1729.xml><?xml version="1.0" encoding="utf-8"?>
<p:tagLst xmlns:p="http://schemas.openxmlformats.org/presentationml/2006/main">
  <p:tag name="AS_UNIQUEID" val="3304"/>
</p:tagLst>
</file>

<file path=ppt/tags/tag1730.xml><?xml version="1.0" encoding="utf-8"?>
<p:tagLst xmlns:p="http://schemas.openxmlformats.org/presentationml/2006/main">
  <p:tag name="AS_UNIQUEID" val="3305"/>
</p:tagLst>
</file>

<file path=ppt/tags/tag1731.xml><?xml version="1.0" encoding="utf-8"?>
<p:tagLst xmlns:p="http://schemas.openxmlformats.org/presentationml/2006/main">
  <p:tag name="AS_UNIQUEID" val="3306"/>
</p:tagLst>
</file>

<file path=ppt/tags/tag1732.xml><?xml version="1.0" encoding="utf-8"?>
<p:tagLst xmlns:p="http://schemas.openxmlformats.org/presentationml/2006/main">
  <p:tag name="AS_UNIQUEID" val="3316"/>
</p:tagLst>
</file>

<file path=ppt/tags/tag1733.xml><?xml version="1.0" encoding="utf-8"?>
<p:tagLst xmlns:p="http://schemas.openxmlformats.org/presentationml/2006/main">
  <p:tag name="AS_UNIQUEID" val="11556"/>
</p:tagLst>
</file>

<file path=ppt/tags/tag1734.xml><?xml version="1.0" encoding="utf-8"?>
<p:tagLst xmlns:p="http://schemas.openxmlformats.org/presentationml/2006/main">
  <p:tag name="AS_UNIQUEID" val="3298"/>
</p:tagLst>
</file>

<file path=ppt/tags/tag1735.xml><?xml version="1.0" encoding="utf-8"?>
<p:tagLst xmlns:p="http://schemas.openxmlformats.org/presentationml/2006/main">
  <p:tag name="AS_UNIQUEID" val="3299"/>
</p:tagLst>
</file>

<file path=ppt/tags/tag1736.xml><?xml version="1.0" encoding="utf-8"?>
<p:tagLst xmlns:p="http://schemas.openxmlformats.org/presentationml/2006/main">
  <p:tag name="AS_UNIQUEID" val="3300"/>
</p:tagLst>
</file>

<file path=ppt/tags/tag1737.xml><?xml version="1.0" encoding="utf-8"?>
<p:tagLst xmlns:p="http://schemas.openxmlformats.org/presentationml/2006/main">
  <p:tag name="AS_UNIQUEID" val="11557"/>
</p:tagLst>
</file>

<file path=ppt/tags/tag1738.xml><?xml version="1.0" encoding="utf-8"?>
<p:tagLst xmlns:p="http://schemas.openxmlformats.org/presentationml/2006/main">
  <p:tag name="AS_UNIQUEID" val="11558"/>
  <p:tag name="KSO_WM_BEAUTIFY_FLAG" val=""/>
  <p:tag name="KSO_WM_FULL_TEXT_BEAUTIFY_COPY_ID" val="8"/>
</p:tagLst>
</file>

<file path=ppt/tags/tag1739.xml><?xml version="1.0" encoding="utf-8"?>
<p:tagLst xmlns:p="http://schemas.openxmlformats.org/presentationml/2006/main">
  <p:tag name="AS_UNIQUEID" val="11559"/>
</p:tagLst>
</file>

<file path=ppt/tags/tag1740.xml><?xml version="1.0" encoding="utf-8"?>
<p:tagLst xmlns:p="http://schemas.openxmlformats.org/presentationml/2006/main">
  <p:tag name="AS_UNIQUEID" val="11560"/>
  <p:tag name="KSO_WM_BEAUTIFY_FLAG" val=""/>
  <p:tag name="KSO_WM_FULL_TEXT_BEAUTIFY_COPY_ID" val="6"/>
</p:tagLst>
</file>

<file path=ppt/tags/tag1741.xml><?xml version="1.0" encoding="utf-8"?>
<p:tagLst xmlns:p="http://schemas.openxmlformats.org/presentationml/2006/main">
  <p:tag name="AS_UNIQUEID" val="11561"/>
  <p:tag name="KSO_WM_BEAUTIFY_FLAG" val=""/>
  <p:tag name="KSO_WM_FULL_TEXT_BEAUTIFY_COPY_ID" val="7"/>
</p:tagLst>
</file>

<file path=ppt/tags/tag1742.xml><?xml version="1.0" encoding="utf-8"?>
<p:tagLst xmlns:p="http://schemas.openxmlformats.org/presentationml/2006/main">
  <p:tag name="AS_UNIQUEID" val="11562"/>
  <p:tag name="KSO_WM_BEAUTIFY_FLAG" val=""/>
  <p:tag name="KSO_WM_FULL_TEXT_BEAUTIFY_COPY_ID" val="9"/>
</p:tagLst>
</file>

<file path=ppt/tags/tag1743.xml><?xml version="1.0" encoding="utf-8"?>
<p:tagLst xmlns:p="http://schemas.openxmlformats.org/presentationml/2006/main">
  <p:tag name="AS_UNIQUEID" val="11563"/>
  <p:tag name="KSO_WM_BEAUTIFY_FLAG" val=""/>
  <p:tag name="KSO_WM_FULL_TEXT_BEAUTIFY_COPY_ID" val="10"/>
</p:tagLst>
</file>

<file path=ppt/tags/tag1744.xml><?xml version="1.0" encoding="utf-8"?>
<p:tagLst xmlns:p="http://schemas.openxmlformats.org/presentationml/2006/main">
  <p:tag name="AS_UNIQUEID" val="11564"/>
  <p:tag name="KSO_WM_BEAUTIFY_FLAG" val=""/>
  <p:tag name="KSO_WM_FULL_TEXT_BEAUTIFY_COPY_ID" val="11"/>
</p:tagLst>
</file>

<file path=ppt/tags/tag1745.xml><?xml version="1.0" encoding="utf-8"?>
<p:tagLst xmlns:p="http://schemas.openxmlformats.org/presentationml/2006/main">
  <p:tag name="AS_UNIQUEID" val="11565"/>
</p:tagLst>
</file>

<file path=ppt/tags/tag1746.xml><?xml version="1.0" encoding="utf-8"?>
<p:tagLst xmlns:p="http://schemas.openxmlformats.org/presentationml/2006/main">
  <p:tag name="AS_UNIQUEID" val="11566"/>
</p:tagLst>
</file>

<file path=ppt/tags/tag1747.xml><?xml version="1.0" encoding="utf-8"?>
<p:tagLst xmlns:p="http://schemas.openxmlformats.org/presentationml/2006/main">
  <p:tag name="AS_UNIQUEID" val="11567"/>
</p:tagLst>
</file>

<file path=ppt/tags/tag1748.xml><?xml version="1.0" encoding="utf-8"?>
<p:tagLst xmlns:p="http://schemas.openxmlformats.org/presentationml/2006/main">
  <p:tag name="AS_UNIQUEID" val="3375"/>
</p:tagLst>
</file>

<file path=ppt/tags/tag1749.xml><?xml version="1.0" encoding="utf-8"?>
<p:tagLst xmlns:p="http://schemas.openxmlformats.org/presentationml/2006/main">
  <p:tag name="AS_UNIQUEID" val="3376"/>
</p:tagLst>
</file>

<file path=ppt/tags/tag1750.xml><?xml version="1.0" encoding="utf-8"?>
<p:tagLst xmlns:p="http://schemas.openxmlformats.org/presentationml/2006/main">
  <p:tag name="AS_UNIQUEID" val="3377"/>
</p:tagLst>
</file>

<file path=ppt/tags/tag1751.xml><?xml version="1.0" encoding="utf-8"?>
<p:tagLst xmlns:p="http://schemas.openxmlformats.org/presentationml/2006/main">
  <p:tag name="AS_UNIQUEID" val="3375"/>
</p:tagLst>
</file>

<file path=ppt/tags/tag1752.xml><?xml version="1.0" encoding="utf-8"?>
<p:tagLst xmlns:p="http://schemas.openxmlformats.org/presentationml/2006/main">
  <p:tag name="AS_UNIQUEID" val="3376"/>
</p:tagLst>
</file>

<file path=ppt/tags/tag1753.xml><?xml version="1.0" encoding="utf-8"?>
<p:tagLst xmlns:p="http://schemas.openxmlformats.org/presentationml/2006/main">
  <p:tag name="AS_UNIQUEID" val="3377"/>
</p:tagLst>
</file>

<file path=ppt/tags/tag1754.xml><?xml version="1.0" encoding="utf-8"?>
<p:tagLst xmlns:p="http://schemas.openxmlformats.org/presentationml/2006/main">
  <p:tag name="AS_UNIQUEID" val="11568"/>
</p:tagLst>
</file>

<file path=ppt/tags/tag1755.xml><?xml version="1.0" encoding="utf-8"?>
<p:tagLst xmlns:p="http://schemas.openxmlformats.org/presentationml/2006/main">
  <p:tag name="AS_UNIQUEID" val="11569"/>
</p:tagLst>
</file>

<file path=ppt/tags/tag1756.xml><?xml version="1.0" encoding="utf-8"?>
<p:tagLst xmlns:p="http://schemas.openxmlformats.org/presentationml/2006/main">
  <p:tag name="AS_UNIQUEID" val="11570"/>
</p:tagLst>
</file>

<file path=ppt/tags/tag1757.xml><?xml version="1.0" encoding="utf-8"?>
<p:tagLst xmlns:p="http://schemas.openxmlformats.org/presentationml/2006/main">
  <p:tag name="AS_UNIQUEID" val="11571"/>
</p:tagLst>
</file>

<file path=ppt/tags/tag1758.xml><?xml version="1.0" encoding="utf-8"?>
<p:tagLst xmlns:p="http://schemas.openxmlformats.org/presentationml/2006/main">
  <p:tag name="AS_UNIQUEID" val="11572"/>
</p:tagLst>
</file>

<file path=ppt/tags/tag1759.xml><?xml version="1.0" encoding="utf-8"?>
<p:tagLst xmlns:p="http://schemas.openxmlformats.org/presentationml/2006/main">
  <p:tag name="AS_UNIQUEID" val="1699"/>
</p:tagLst>
</file>

<file path=ppt/tags/tag1760.xml><?xml version="1.0" encoding="utf-8"?>
<p:tagLst xmlns:p="http://schemas.openxmlformats.org/presentationml/2006/main">
  <p:tag name="AS_UNIQUEID" val="3283"/>
</p:tagLst>
</file>

<file path=ppt/tags/tag1761.xml><?xml version="1.0" encoding="utf-8"?>
<p:tagLst xmlns:p="http://schemas.openxmlformats.org/presentationml/2006/main">
  <p:tag name="AS_UNIQUEID" val="3284"/>
</p:tagLst>
</file>

<file path=ppt/tags/tag1762.xml><?xml version="1.0" encoding="utf-8"?>
<p:tagLst xmlns:p="http://schemas.openxmlformats.org/presentationml/2006/main">
  <p:tag name="AS_UNIQUEID" val="3285"/>
</p:tagLst>
</file>

<file path=ppt/tags/tag1763.xml><?xml version="1.0" encoding="utf-8"?>
<p:tagLst xmlns:p="http://schemas.openxmlformats.org/presentationml/2006/main">
  <p:tag name="AS_UNIQUEID" val="3286"/>
</p:tagLst>
</file>

<file path=ppt/tags/tag1764.xml><?xml version="1.0" encoding="utf-8"?>
<p:tagLst xmlns:p="http://schemas.openxmlformats.org/presentationml/2006/main">
  <p:tag name="AS_UNIQUEID" val="3287"/>
</p:tagLst>
</file>

<file path=ppt/tags/tag1765.xml><?xml version="1.0" encoding="utf-8"?>
<p:tagLst xmlns:p="http://schemas.openxmlformats.org/presentationml/2006/main">
  <p:tag name="AS_UNIQUEID" val="3288"/>
</p:tagLst>
</file>

<file path=ppt/tags/tag1766.xml><?xml version="1.0" encoding="utf-8"?>
<p:tagLst xmlns:p="http://schemas.openxmlformats.org/presentationml/2006/main">
  <p:tag name="AS_UNIQUEID" val="3289"/>
</p:tagLst>
</file>

<file path=ppt/tags/tag1767.xml><?xml version="1.0" encoding="utf-8"?>
<p:tagLst xmlns:p="http://schemas.openxmlformats.org/presentationml/2006/main">
  <p:tag name="AS_UNIQUEID" val="3290"/>
</p:tagLst>
</file>

<file path=ppt/tags/tag1768.xml><?xml version="1.0" encoding="utf-8"?>
<p:tagLst xmlns:p="http://schemas.openxmlformats.org/presentationml/2006/main">
  <p:tag name="AS_UNIQUEID" val="3291"/>
</p:tagLst>
</file>

<file path=ppt/tags/tag1769.xml><?xml version="1.0" encoding="utf-8"?>
<p:tagLst xmlns:p="http://schemas.openxmlformats.org/presentationml/2006/main">
  <p:tag name="AS_UNIQUEID" val="3292"/>
</p:tagLst>
</file>

<file path=ppt/tags/tag1770.xml><?xml version="1.0" encoding="utf-8"?>
<p:tagLst xmlns:p="http://schemas.openxmlformats.org/presentationml/2006/main">
  <p:tag name="AS_UNIQUEID" val="3293"/>
</p:tagLst>
</file>

<file path=ppt/tags/tag1771.xml><?xml version="1.0" encoding="utf-8"?>
<p:tagLst xmlns:p="http://schemas.openxmlformats.org/presentationml/2006/main">
  <p:tag name="AS_UNIQUEID" val="3294"/>
</p:tagLst>
</file>

<file path=ppt/tags/tag1772.xml><?xml version="1.0" encoding="utf-8"?>
<p:tagLst xmlns:p="http://schemas.openxmlformats.org/presentationml/2006/main">
  <p:tag name="AS_UNIQUEID" val="3295"/>
</p:tagLst>
</file>

<file path=ppt/tags/tag1773.xml><?xml version="1.0" encoding="utf-8"?>
<p:tagLst xmlns:p="http://schemas.openxmlformats.org/presentationml/2006/main">
  <p:tag name="AS_UNIQUEID" val="3296"/>
</p:tagLst>
</file>

<file path=ppt/tags/tag1774.xml><?xml version="1.0" encoding="utf-8"?>
<p:tagLst xmlns:p="http://schemas.openxmlformats.org/presentationml/2006/main">
  <p:tag name="AS_UNIQUEID" val="3297"/>
</p:tagLst>
</file>

<file path=ppt/tags/tag1775.xml><?xml version="1.0" encoding="utf-8"?>
<p:tagLst xmlns:p="http://schemas.openxmlformats.org/presentationml/2006/main">
  <p:tag name="AS_UNIQUEID" val="3298"/>
</p:tagLst>
</file>

<file path=ppt/tags/tag1776.xml><?xml version="1.0" encoding="utf-8"?>
<p:tagLst xmlns:p="http://schemas.openxmlformats.org/presentationml/2006/main">
  <p:tag name="AS_UNIQUEID" val="3299"/>
</p:tagLst>
</file>

<file path=ppt/tags/tag1777.xml><?xml version="1.0" encoding="utf-8"?>
<p:tagLst xmlns:p="http://schemas.openxmlformats.org/presentationml/2006/main">
  <p:tag name="AS_UNIQUEID" val="3300"/>
</p:tagLst>
</file>

<file path=ppt/tags/tag1778.xml><?xml version="1.0" encoding="utf-8"?>
<p:tagLst xmlns:p="http://schemas.openxmlformats.org/presentationml/2006/main">
  <p:tag name="AS_UNIQUEID" val="3307"/>
</p:tagLst>
</file>

<file path=ppt/tags/tag1779.xml><?xml version="1.0" encoding="utf-8"?>
<p:tagLst xmlns:p="http://schemas.openxmlformats.org/presentationml/2006/main">
  <p:tag name="AS_UNIQUEID" val="3308"/>
</p:tagLst>
</file>

<file path=ppt/tags/tag1780.xml><?xml version="1.0" encoding="utf-8"?>
<p:tagLst xmlns:p="http://schemas.openxmlformats.org/presentationml/2006/main">
  <p:tag name="AS_UNIQUEID" val="3309"/>
</p:tagLst>
</file>

<file path=ppt/tags/tag1781.xml><?xml version="1.0" encoding="utf-8"?>
<p:tagLst xmlns:p="http://schemas.openxmlformats.org/presentationml/2006/main">
  <p:tag name="AS_UNIQUEID" val="3310"/>
</p:tagLst>
</file>

<file path=ppt/tags/tag1782.xml><?xml version="1.0" encoding="utf-8"?>
<p:tagLst xmlns:p="http://schemas.openxmlformats.org/presentationml/2006/main">
  <p:tag name="AS_UNIQUEID" val="3311"/>
</p:tagLst>
</file>

<file path=ppt/tags/tag1783.xml><?xml version="1.0" encoding="utf-8"?>
<p:tagLst xmlns:p="http://schemas.openxmlformats.org/presentationml/2006/main">
  <p:tag name="AS_UNIQUEID" val="3312"/>
</p:tagLst>
</file>

<file path=ppt/tags/tag1784.xml><?xml version="1.0" encoding="utf-8"?>
<p:tagLst xmlns:p="http://schemas.openxmlformats.org/presentationml/2006/main">
  <p:tag name="AS_UNIQUEID" val="3313"/>
</p:tagLst>
</file>

<file path=ppt/tags/tag1785.xml><?xml version="1.0" encoding="utf-8"?>
<p:tagLst xmlns:p="http://schemas.openxmlformats.org/presentationml/2006/main">
  <p:tag name="AS_UNIQUEID" val="3314"/>
</p:tagLst>
</file>

<file path=ppt/tags/tag1786.xml><?xml version="1.0" encoding="utf-8"?>
<p:tagLst xmlns:p="http://schemas.openxmlformats.org/presentationml/2006/main">
  <p:tag name="AS_UNIQUEID" val="3315"/>
</p:tagLst>
</file>

<file path=ppt/tags/tag1787.xml><?xml version="1.0" encoding="utf-8"?>
<p:tagLst xmlns:p="http://schemas.openxmlformats.org/presentationml/2006/main">
  <p:tag name="AS_UNIQUEID" val="3316"/>
</p:tagLst>
</file>

<file path=ppt/tags/tag1788.xml><?xml version="1.0" encoding="utf-8"?>
<p:tagLst xmlns:p="http://schemas.openxmlformats.org/presentationml/2006/main">
  <p:tag name="AS_UNIQUEID" val="3332"/>
</p:tagLst>
</file>

<file path=ppt/tags/tag1789.xml><?xml version="1.0" encoding="utf-8"?>
<p:tagLst xmlns:p="http://schemas.openxmlformats.org/presentationml/2006/main">
  <p:tag name="AS_UNIQUEID" val="3301"/>
</p:tagLst>
</file>

<file path=ppt/tags/tag1790.xml><?xml version="1.0" encoding="utf-8"?>
<p:tagLst xmlns:p="http://schemas.openxmlformats.org/presentationml/2006/main">
  <p:tag name="AS_UNIQUEID" val="3302"/>
</p:tagLst>
</file>

<file path=ppt/tags/tag1791.xml><?xml version="1.0" encoding="utf-8"?>
<p:tagLst xmlns:p="http://schemas.openxmlformats.org/presentationml/2006/main">
  <p:tag name="AS_UNIQUEID" val="3303"/>
</p:tagLst>
</file>

<file path=ppt/tags/tag1792.xml><?xml version="1.0" encoding="utf-8"?>
<p:tagLst xmlns:p="http://schemas.openxmlformats.org/presentationml/2006/main">
  <p:tag name="AS_UNIQUEID" val="3304"/>
</p:tagLst>
</file>

<file path=ppt/tags/tag1793.xml><?xml version="1.0" encoding="utf-8"?>
<p:tagLst xmlns:p="http://schemas.openxmlformats.org/presentationml/2006/main">
  <p:tag name="AS_UNIQUEID" val="3305"/>
</p:tagLst>
</file>

<file path=ppt/tags/tag1794.xml><?xml version="1.0" encoding="utf-8"?>
<p:tagLst xmlns:p="http://schemas.openxmlformats.org/presentationml/2006/main">
  <p:tag name="AS_UNIQUEID" val="3306"/>
</p:tagLst>
</file>

<file path=ppt/tags/tag1795.xml><?xml version="1.0" encoding="utf-8"?>
<p:tagLst xmlns:p="http://schemas.openxmlformats.org/presentationml/2006/main">
  <p:tag name="AS_UNIQUEID" val="3334"/>
</p:tagLst>
</file>

<file path=ppt/tags/tag1796.xml><?xml version="1.0" encoding="utf-8"?>
<p:tagLst xmlns:p="http://schemas.openxmlformats.org/presentationml/2006/main">
  <p:tag name="AS_UNIQUEID" val="3335"/>
</p:tagLst>
</file>

<file path=ppt/tags/tag1797.xml><?xml version="1.0" encoding="utf-8"?>
<p:tagLst xmlns:p="http://schemas.openxmlformats.org/presentationml/2006/main">
  <p:tag name="AS_UNIQUEID" val="3336"/>
</p:tagLst>
</file>

<file path=ppt/tags/tag1798.xml><?xml version="1.0" encoding="utf-8"?>
<p:tagLst xmlns:p="http://schemas.openxmlformats.org/presentationml/2006/main">
  <p:tag name="AS_UNIQUEID" val="3337"/>
</p:tagLst>
</file>

<file path=ppt/tags/tag1799.xml><?xml version="1.0" encoding="utf-8"?>
<p:tagLst xmlns:p="http://schemas.openxmlformats.org/presentationml/2006/main">
  <p:tag name="AS_UNIQUEID" val="3338"/>
</p:tagLst>
</file>

<file path=ppt/tags/tag1800.xml><?xml version="1.0" encoding="utf-8"?>
<p:tagLst xmlns:p="http://schemas.openxmlformats.org/presentationml/2006/main">
  <p:tag name="AS_UNIQUEID" val="3339"/>
</p:tagLst>
</file>

<file path=ppt/tags/tag1801.xml><?xml version="1.0" encoding="utf-8"?>
<p:tagLst xmlns:p="http://schemas.openxmlformats.org/presentationml/2006/main">
  <p:tag name="AS_UNIQUEID" val="3340"/>
</p:tagLst>
</file>

<file path=ppt/tags/tag1802.xml><?xml version="1.0" encoding="utf-8"?>
<p:tagLst xmlns:p="http://schemas.openxmlformats.org/presentationml/2006/main">
  <p:tag name="AS_UNIQUEID" val="3341"/>
</p:tagLst>
</file>

<file path=ppt/tags/tag1803.xml><?xml version="1.0" encoding="utf-8"?>
<p:tagLst xmlns:p="http://schemas.openxmlformats.org/presentationml/2006/main">
  <p:tag name="AS_UNIQUEID" val="3342"/>
</p:tagLst>
</file>

<file path=ppt/tags/tag1804.xml><?xml version="1.0" encoding="utf-8"?>
<p:tagLst xmlns:p="http://schemas.openxmlformats.org/presentationml/2006/main">
  <p:tag name="AS_UNIQUEID" val="3343"/>
</p:tagLst>
</file>

<file path=ppt/tags/tag1805.xml><?xml version="1.0" encoding="utf-8"?>
<p:tagLst xmlns:p="http://schemas.openxmlformats.org/presentationml/2006/main">
  <p:tag name="AS_UNIQUEID" val="3344"/>
</p:tagLst>
</file>

<file path=ppt/tags/tag1806.xml><?xml version="1.0" encoding="utf-8"?>
<p:tagLst xmlns:p="http://schemas.openxmlformats.org/presentationml/2006/main">
  <p:tag name="AS_UNIQUEID" val="3345"/>
</p:tagLst>
</file>

<file path=ppt/tags/tag1807.xml><?xml version="1.0" encoding="utf-8"?>
<p:tagLst xmlns:p="http://schemas.openxmlformats.org/presentationml/2006/main">
  <p:tag name="AS_UNIQUEID" val="3346"/>
</p:tagLst>
</file>

<file path=ppt/tags/tag1808.xml><?xml version="1.0" encoding="utf-8"?>
<p:tagLst xmlns:p="http://schemas.openxmlformats.org/presentationml/2006/main">
  <p:tag name="AS_UNIQUEID" val="3347"/>
</p:tagLst>
</file>

<file path=ppt/tags/tag1809.xml><?xml version="1.0" encoding="utf-8"?>
<p:tagLst xmlns:p="http://schemas.openxmlformats.org/presentationml/2006/main">
  <p:tag name="AS_UNIQUEID" val="3348"/>
</p:tagLst>
</file>

<file path=ppt/tags/tag1810.xml><?xml version="1.0" encoding="utf-8"?>
<p:tagLst xmlns:p="http://schemas.openxmlformats.org/presentationml/2006/main">
  <p:tag name="AS_UNIQUEID" val="3349"/>
</p:tagLst>
</file>

<file path=ppt/tags/tag1811.xml><?xml version="1.0" encoding="utf-8"?>
<p:tagLst xmlns:p="http://schemas.openxmlformats.org/presentationml/2006/main">
  <p:tag name="AS_UNIQUEID" val="3350"/>
</p:tagLst>
</file>

<file path=ppt/tags/tag1812.xml><?xml version="1.0" encoding="utf-8"?>
<p:tagLst xmlns:p="http://schemas.openxmlformats.org/presentationml/2006/main">
  <p:tag name="AS_UNIQUEID" val="3351"/>
</p:tagLst>
</file>

<file path=ppt/tags/tag1813.xml><?xml version="1.0" encoding="utf-8"?>
<p:tagLst xmlns:p="http://schemas.openxmlformats.org/presentationml/2006/main">
  <p:tag name="AS_UNIQUEID" val="3358"/>
</p:tagLst>
</file>

<file path=ppt/tags/tag1814.xml><?xml version="1.0" encoding="utf-8"?>
<p:tagLst xmlns:p="http://schemas.openxmlformats.org/presentationml/2006/main">
  <p:tag name="AS_UNIQUEID" val="3359"/>
</p:tagLst>
</file>

<file path=ppt/tags/tag1815.xml><?xml version="1.0" encoding="utf-8"?>
<p:tagLst xmlns:p="http://schemas.openxmlformats.org/presentationml/2006/main">
  <p:tag name="AS_UNIQUEID" val="3360"/>
</p:tagLst>
</file>

<file path=ppt/tags/tag1816.xml><?xml version="1.0" encoding="utf-8"?>
<p:tagLst xmlns:p="http://schemas.openxmlformats.org/presentationml/2006/main">
  <p:tag name="AS_UNIQUEID" val="3361"/>
</p:tagLst>
</file>

<file path=ppt/tags/tag1817.xml><?xml version="1.0" encoding="utf-8"?>
<p:tagLst xmlns:p="http://schemas.openxmlformats.org/presentationml/2006/main">
  <p:tag name="AS_UNIQUEID" val="3362"/>
</p:tagLst>
</file>

<file path=ppt/tags/tag1818.xml><?xml version="1.0" encoding="utf-8"?>
<p:tagLst xmlns:p="http://schemas.openxmlformats.org/presentationml/2006/main">
  <p:tag name="AS_UNIQUEID" val="3363"/>
</p:tagLst>
</file>

<file path=ppt/tags/tag1819.xml><?xml version="1.0" encoding="utf-8"?>
<p:tagLst xmlns:p="http://schemas.openxmlformats.org/presentationml/2006/main">
  <p:tag name="AS_UNIQUEID" val="3364"/>
</p:tagLst>
</file>

<file path=ppt/tags/tag1820.xml><?xml version="1.0" encoding="utf-8"?>
<p:tagLst xmlns:p="http://schemas.openxmlformats.org/presentationml/2006/main">
  <p:tag name="AS_UNIQUEID" val="3365"/>
</p:tagLst>
</file>

<file path=ppt/tags/tag1821.xml><?xml version="1.0" encoding="utf-8"?>
<p:tagLst xmlns:p="http://schemas.openxmlformats.org/presentationml/2006/main">
  <p:tag name="AS_UNIQUEID" val="3366"/>
</p:tagLst>
</file>

<file path=ppt/tags/tag1822.xml><?xml version="1.0" encoding="utf-8"?>
<p:tagLst xmlns:p="http://schemas.openxmlformats.org/presentationml/2006/main">
  <p:tag name="AS_UNIQUEID" val="3367"/>
</p:tagLst>
</file>

<file path=ppt/tags/tag1823.xml><?xml version="1.0" encoding="utf-8"?>
<p:tagLst xmlns:p="http://schemas.openxmlformats.org/presentationml/2006/main">
  <p:tag name="AS_UNIQUEID" val="3383"/>
</p:tagLst>
</file>

<file path=ppt/tags/tag1824.xml><?xml version="1.0" encoding="utf-8"?>
<p:tagLst xmlns:p="http://schemas.openxmlformats.org/presentationml/2006/main">
  <p:tag name="AS_UNIQUEID" val="3355"/>
</p:tagLst>
</file>

<file path=ppt/tags/tag1825.xml><?xml version="1.0" encoding="utf-8"?>
<p:tagLst xmlns:p="http://schemas.openxmlformats.org/presentationml/2006/main">
  <p:tag name="AS_UNIQUEID" val="3356"/>
</p:tagLst>
</file>

<file path=ppt/tags/tag1826.xml><?xml version="1.0" encoding="utf-8"?>
<p:tagLst xmlns:p="http://schemas.openxmlformats.org/presentationml/2006/main">
  <p:tag name="AS_UNIQUEID" val="3357"/>
</p:tagLst>
</file>

<file path=ppt/tags/tag1827.xml><?xml version="1.0" encoding="utf-8"?>
<p:tagLst xmlns:p="http://schemas.openxmlformats.org/presentationml/2006/main">
  <p:tag name="AS_UNIQUEID" val="3352"/>
</p:tagLst>
</file>

<file path=ppt/tags/tag1828.xml><?xml version="1.0" encoding="utf-8"?>
<p:tagLst xmlns:p="http://schemas.openxmlformats.org/presentationml/2006/main">
  <p:tag name="AS_UNIQUEID" val="3353"/>
</p:tagLst>
</file>

<file path=ppt/tags/tag1829.xml><?xml version="1.0" encoding="utf-8"?>
<p:tagLst xmlns:p="http://schemas.openxmlformats.org/presentationml/2006/main">
  <p:tag name="AS_UNIQUEID" val="3354"/>
</p:tagLst>
</file>

<file path=ppt/tags/tag1830.xml><?xml version="1.0" encoding="utf-8"?>
<p:tagLst xmlns:p="http://schemas.openxmlformats.org/presentationml/2006/main">
  <p:tag name="AS_UNIQUEID" val="11573"/>
</p:tagLst>
</file>

<file path=ppt/tags/tag1831.xml><?xml version="1.0" encoding="utf-8"?>
<p:tagLst xmlns:p="http://schemas.openxmlformats.org/presentationml/2006/main">
  <p:tag name="AS_UNIQUEID" val="11574"/>
</p:tagLst>
</file>

<file path=ppt/tags/tag1832.xml><?xml version="1.0" encoding="utf-8"?>
<p:tagLst xmlns:p="http://schemas.openxmlformats.org/presentationml/2006/main">
  <p:tag name="AS_UNIQUEID" val="3699"/>
</p:tagLst>
</file>

<file path=ppt/tags/tag1833.xml><?xml version="1.0" encoding="utf-8"?>
<p:tagLst xmlns:p="http://schemas.openxmlformats.org/presentationml/2006/main">
  <p:tag name="AS_UNIQUEID" val="3700"/>
</p:tagLst>
</file>

<file path=ppt/tags/tag1834.xml><?xml version="1.0" encoding="utf-8"?>
<p:tagLst xmlns:p="http://schemas.openxmlformats.org/presentationml/2006/main">
  <p:tag name="AS_UNIQUEID" val="3701"/>
</p:tagLst>
</file>

<file path=ppt/tags/tag1835.xml><?xml version="1.0" encoding="utf-8"?>
<p:tagLst xmlns:p="http://schemas.openxmlformats.org/presentationml/2006/main">
  <p:tag name="AS_UNIQUEID" val="3702"/>
</p:tagLst>
</file>

<file path=ppt/tags/tag1836.xml><?xml version="1.0" encoding="utf-8"?>
<p:tagLst xmlns:p="http://schemas.openxmlformats.org/presentationml/2006/main">
  <p:tag name="AS_UNIQUEID" val="3703"/>
</p:tagLst>
</file>

<file path=ppt/tags/tag1837.xml><?xml version="1.0" encoding="utf-8"?>
<p:tagLst xmlns:p="http://schemas.openxmlformats.org/presentationml/2006/main">
  <p:tag name="AS_UNIQUEID" val="3704"/>
</p:tagLst>
</file>

<file path=ppt/tags/tag1838.xml><?xml version="1.0" encoding="utf-8"?>
<p:tagLst xmlns:p="http://schemas.openxmlformats.org/presentationml/2006/main">
  <p:tag name="AS_UNIQUEID" val="3705"/>
</p:tagLst>
</file>

<file path=ppt/tags/tag1839.xml><?xml version="1.0" encoding="utf-8"?>
<p:tagLst xmlns:p="http://schemas.openxmlformats.org/presentationml/2006/main">
  <p:tag name="AS_UNIQUEID" val="3706"/>
</p:tagLst>
</file>

<file path=ppt/tags/tag1840.xml><?xml version="1.0" encoding="utf-8"?>
<p:tagLst xmlns:p="http://schemas.openxmlformats.org/presentationml/2006/main">
  <p:tag name="AS_UNIQUEID" val="3707"/>
</p:tagLst>
</file>

<file path=ppt/tags/tag1841.xml><?xml version="1.0" encoding="utf-8"?>
<p:tagLst xmlns:p="http://schemas.openxmlformats.org/presentationml/2006/main">
  <p:tag name="AS_UNIQUEID" val="3708"/>
</p:tagLst>
</file>

<file path=ppt/tags/tag1842.xml><?xml version="1.0" encoding="utf-8"?>
<p:tagLst xmlns:p="http://schemas.openxmlformats.org/presentationml/2006/main">
  <p:tag name="AS_UNIQUEID" val="3709"/>
</p:tagLst>
</file>

<file path=ppt/tags/tag1843.xml><?xml version="1.0" encoding="utf-8"?>
<p:tagLst xmlns:p="http://schemas.openxmlformats.org/presentationml/2006/main">
  <p:tag name="AS_UNIQUEID" val="3710"/>
</p:tagLst>
</file>

<file path=ppt/tags/tag1844.xml><?xml version="1.0" encoding="utf-8"?>
<p:tagLst xmlns:p="http://schemas.openxmlformats.org/presentationml/2006/main">
  <p:tag name="AS_UNIQUEID" val="3711"/>
</p:tagLst>
</file>

<file path=ppt/tags/tag1845.xml><?xml version="1.0" encoding="utf-8"?>
<p:tagLst xmlns:p="http://schemas.openxmlformats.org/presentationml/2006/main">
  <p:tag name="AS_UNIQUEID" val="3712"/>
</p:tagLst>
</file>

<file path=ppt/tags/tag1846.xml><?xml version="1.0" encoding="utf-8"?>
<p:tagLst xmlns:p="http://schemas.openxmlformats.org/presentationml/2006/main">
  <p:tag name="AS_UNIQUEID" val="3713"/>
</p:tagLst>
</file>

<file path=ppt/tags/tag1847.xml><?xml version="1.0" encoding="utf-8"?>
<p:tagLst xmlns:p="http://schemas.openxmlformats.org/presentationml/2006/main">
  <p:tag name="AS_UNIQUEID" val="3714"/>
</p:tagLst>
</file>

<file path=ppt/tags/tag1848.xml><?xml version="1.0" encoding="utf-8"?>
<p:tagLst xmlns:p="http://schemas.openxmlformats.org/presentationml/2006/main">
  <p:tag name="AS_UNIQUEID" val="3715"/>
</p:tagLst>
</file>

<file path=ppt/tags/tag1849.xml><?xml version="1.0" encoding="utf-8"?>
<p:tagLst xmlns:p="http://schemas.openxmlformats.org/presentationml/2006/main">
  <p:tag name="AS_UNIQUEID" val="3716"/>
</p:tagLst>
</file>

<file path=ppt/tags/tag1850.xml><?xml version="1.0" encoding="utf-8"?>
<p:tagLst xmlns:p="http://schemas.openxmlformats.org/presentationml/2006/main">
  <p:tag name="AS_UNIQUEID" val="3717"/>
</p:tagLst>
</file>

<file path=ppt/tags/tag1851.xml><?xml version="1.0" encoding="utf-8"?>
<p:tagLst xmlns:p="http://schemas.openxmlformats.org/presentationml/2006/main">
  <p:tag name="AS_UNIQUEID" val="3718"/>
</p:tagLst>
</file>

<file path=ppt/tags/tag1852.xml><?xml version="1.0" encoding="utf-8"?>
<p:tagLst xmlns:p="http://schemas.openxmlformats.org/presentationml/2006/main">
  <p:tag name="AS_UNIQUEID" val="3719"/>
</p:tagLst>
</file>

<file path=ppt/tags/tag1853.xml><?xml version="1.0" encoding="utf-8"?>
<p:tagLst xmlns:p="http://schemas.openxmlformats.org/presentationml/2006/main">
  <p:tag name="AS_UNIQUEID" val="3720"/>
</p:tagLst>
</file>

<file path=ppt/tags/tag1854.xml><?xml version="1.0" encoding="utf-8"?>
<p:tagLst xmlns:p="http://schemas.openxmlformats.org/presentationml/2006/main">
  <p:tag name="AS_UNIQUEID" val="3721"/>
</p:tagLst>
</file>

<file path=ppt/tags/tag1855.xml><?xml version="1.0" encoding="utf-8"?>
<p:tagLst xmlns:p="http://schemas.openxmlformats.org/presentationml/2006/main">
  <p:tag name="AS_UNIQUEID" val="3722"/>
</p:tagLst>
</file>

<file path=ppt/tags/tag1856.xml><?xml version="1.0" encoding="utf-8"?>
<p:tagLst xmlns:p="http://schemas.openxmlformats.org/presentationml/2006/main">
  <p:tag name="AS_UNIQUEID" val="3723"/>
</p:tagLst>
</file>

<file path=ppt/tags/tag1857.xml><?xml version="1.0" encoding="utf-8"?>
<p:tagLst xmlns:p="http://schemas.openxmlformats.org/presentationml/2006/main">
  <p:tag name="AS_UNIQUEID" val="3724"/>
</p:tagLst>
</file>

<file path=ppt/tags/tag1858.xml><?xml version="1.0" encoding="utf-8"?>
<p:tagLst xmlns:p="http://schemas.openxmlformats.org/presentationml/2006/main">
  <p:tag name="AS_UNIQUEID" val="3725"/>
</p:tagLst>
</file>

<file path=ppt/tags/tag1859.xml><?xml version="1.0" encoding="utf-8"?>
<p:tagLst xmlns:p="http://schemas.openxmlformats.org/presentationml/2006/main">
  <p:tag name="AS_UNIQUEID" val="3726"/>
</p:tagLst>
</file>

<file path=ppt/tags/tag1860.xml><?xml version="1.0" encoding="utf-8"?>
<p:tagLst xmlns:p="http://schemas.openxmlformats.org/presentationml/2006/main">
  <p:tag name="AS_UNIQUEID" val="3727"/>
</p:tagLst>
</file>

<file path=ppt/tags/tag1861.xml><?xml version="1.0" encoding="utf-8"?>
<p:tagLst xmlns:p="http://schemas.openxmlformats.org/presentationml/2006/main">
  <p:tag name="AS_UNIQUEID" val="3728"/>
</p:tagLst>
</file>

<file path=ppt/tags/tag1862.xml><?xml version="1.0" encoding="utf-8"?>
<p:tagLst xmlns:p="http://schemas.openxmlformats.org/presentationml/2006/main">
  <p:tag name="AS_UNIQUEID" val="3729"/>
</p:tagLst>
</file>

<file path=ppt/tags/tag1863.xml><?xml version="1.0" encoding="utf-8"?>
<p:tagLst xmlns:p="http://schemas.openxmlformats.org/presentationml/2006/main">
  <p:tag name="AS_UNIQUEID" val="3730"/>
</p:tagLst>
</file>

<file path=ppt/tags/tag1864.xml><?xml version="1.0" encoding="utf-8"?>
<p:tagLst xmlns:p="http://schemas.openxmlformats.org/presentationml/2006/main">
  <p:tag name="AS_UNIQUEID" val="3731"/>
</p:tagLst>
</file>

<file path=ppt/tags/tag1865.xml><?xml version="1.0" encoding="utf-8"?>
<p:tagLst xmlns:p="http://schemas.openxmlformats.org/presentationml/2006/main">
  <p:tag name="AS_UNIQUEID" val="3732"/>
</p:tagLst>
</file>

<file path=ppt/tags/tag1866.xml><?xml version="1.0" encoding="utf-8"?>
<p:tagLst xmlns:p="http://schemas.openxmlformats.org/presentationml/2006/main">
  <p:tag name="AS_UNIQUEID" val="3733"/>
</p:tagLst>
</file>

<file path=ppt/tags/tag1867.xml><?xml version="1.0" encoding="utf-8"?>
<p:tagLst xmlns:p="http://schemas.openxmlformats.org/presentationml/2006/main">
  <p:tag name="AS_UNIQUEID" val="3734"/>
</p:tagLst>
</file>

<file path=ppt/tags/tag1868.xml><?xml version="1.0" encoding="utf-8"?>
<p:tagLst xmlns:p="http://schemas.openxmlformats.org/presentationml/2006/main">
  <p:tag name="AS_UNIQUEID" val="3735"/>
</p:tagLst>
</file>

<file path=ppt/tags/tag1869.xml><?xml version="1.0" encoding="utf-8"?>
<p:tagLst xmlns:p="http://schemas.openxmlformats.org/presentationml/2006/main">
  <p:tag name="AS_UNIQUEID" val="3736"/>
</p:tagLst>
</file>

<file path=ppt/tags/tag1870.xml><?xml version="1.0" encoding="utf-8"?>
<p:tagLst xmlns:p="http://schemas.openxmlformats.org/presentationml/2006/main">
  <p:tag name="AS_UNIQUEID" val="3737"/>
</p:tagLst>
</file>

<file path=ppt/tags/tag1871.xml><?xml version="1.0" encoding="utf-8"?>
<p:tagLst xmlns:p="http://schemas.openxmlformats.org/presentationml/2006/main">
  <p:tag name="AS_UNIQUEID" val="3738"/>
</p:tagLst>
</file>

<file path=ppt/tags/tag1872.xml><?xml version="1.0" encoding="utf-8"?>
<p:tagLst xmlns:p="http://schemas.openxmlformats.org/presentationml/2006/main">
  <p:tag name="AS_UNIQUEID" val="3739"/>
</p:tagLst>
</file>

<file path=ppt/tags/tag1873.xml><?xml version="1.0" encoding="utf-8"?>
<p:tagLst xmlns:p="http://schemas.openxmlformats.org/presentationml/2006/main">
  <p:tag name="AS_UNIQUEID" val="3740"/>
</p:tagLst>
</file>

<file path=ppt/tags/tag1874.xml><?xml version="1.0" encoding="utf-8"?>
<p:tagLst xmlns:p="http://schemas.openxmlformats.org/presentationml/2006/main">
  <p:tag name="AS_UNIQUEID" val="3741"/>
</p:tagLst>
</file>

<file path=ppt/tags/tag1875.xml><?xml version="1.0" encoding="utf-8"?>
<p:tagLst xmlns:p="http://schemas.openxmlformats.org/presentationml/2006/main">
  <p:tag name="AS_UNIQUEID" val="3742"/>
</p:tagLst>
</file>

<file path=ppt/tags/tag1876.xml><?xml version="1.0" encoding="utf-8"?>
<p:tagLst xmlns:p="http://schemas.openxmlformats.org/presentationml/2006/main">
  <p:tag name="AS_UNIQUEID" val="3743"/>
</p:tagLst>
</file>

<file path=ppt/tags/tag1877.xml><?xml version="1.0" encoding="utf-8"?>
<p:tagLst xmlns:p="http://schemas.openxmlformats.org/presentationml/2006/main">
  <p:tag name="AS_UNIQUEID" val="3744"/>
</p:tagLst>
</file>

<file path=ppt/tags/tag1878.xml><?xml version="1.0" encoding="utf-8"?>
<p:tagLst xmlns:p="http://schemas.openxmlformats.org/presentationml/2006/main">
  <p:tag name="AS_UNIQUEID" val="3745"/>
</p:tagLst>
</file>

<file path=ppt/tags/tag1879.xml><?xml version="1.0" encoding="utf-8"?>
<p:tagLst xmlns:p="http://schemas.openxmlformats.org/presentationml/2006/main">
  <p:tag name="AS_UNIQUEID" val="3746"/>
</p:tagLst>
</file>

<file path=ppt/tags/tag1880.xml><?xml version="1.0" encoding="utf-8"?>
<p:tagLst xmlns:p="http://schemas.openxmlformats.org/presentationml/2006/main">
  <p:tag name="AS_UNIQUEID" val="3747"/>
</p:tagLst>
</file>

<file path=ppt/tags/tag1881.xml><?xml version="1.0" encoding="utf-8"?>
<p:tagLst xmlns:p="http://schemas.openxmlformats.org/presentationml/2006/main">
  <p:tag name="AS_UNIQUEID" val="3748"/>
</p:tagLst>
</file>

<file path=ppt/tags/tag1882.xml><?xml version="1.0" encoding="utf-8"?>
<p:tagLst xmlns:p="http://schemas.openxmlformats.org/presentationml/2006/main">
  <p:tag name="AS_UNIQUEID" val="3749"/>
</p:tagLst>
</file>

<file path=ppt/tags/tag1883.xml><?xml version="1.0" encoding="utf-8"?>
<p:tagLst xmlns:p="http://schemas.openxmlformats.org/presentationml/2006/main">
  <p:tag name="AS_UNIQUEID" val="3750"/>
</p:tagLst>
</file>

<file path=ppt/tags/tag1884.xml><?xml version="1.0" encoding="utf-8"?>
<p:tagLst xmlns:p="http://schemas.openxmlformats.org/presentationml/2006/main">
  <p:tag name="AS_UNIQUEID" val="3751"/>
</p:tagLst>
</file>

<file path=ppt/tags/tag1885.xml><?xml version="1.0" encoding="utf-8"?>
<p:tagLst xmlns:p="http://schemas.openxmlformats.org/presentationml/2006/main">
  <p:tag name="AS_UNIQUEID" val="3752"/>
</p:tagLst>
</file>

<file path=ppt/tags/tag1886.xml><?xml version="1.0" encoding="utf-8"?>
<p:tagLst xmlns:p="http://schemas.openxmlformats.org/presentationml/2006/main">
  <p:tag name="AS_UNIQUEID" val="3753"/>
</p:tagLst>
</file>

<file path=ppt/tags/tag1887.xml><?xml version="1.0" encoding="utf-8"?>
<p:tagLst xmlns:p="http://schemas.openxmlformats.org/presentationml/2006/main">
  <p:tag name="AS_UNIQUEID" val="11575"/>
</p:tagLst>
</file>

<file path=ppt/tags/tag1888.xml><?xml version="1.0" encoding="utf-8"?>
<p:tagLst xmlns:p="http://schemas.openxmlformats.org/presentationml/2006/main">
  <p:tag name="AS_UNIQUEID" val="1699"/>
</p:tagLst>
</file>

<file path=ppt/tags/tag1889.xml><?xml version="1.0" encoding="utf-8"?>
<p:tagLst xmlns:p="http://schemas.openxmlformats.org/presentationml/2006/main">
  <p:tag name="AS_UNIQUEID" val="11576"/>
</p:tagLst>
</file>

<file path=ppt/tags/tag1890.xml><?xml version="1.0" encoding="utf-8"?>
<p:tagLst xmlns:p="http://schemas.openxmlformats.org/presentationml/2006/main">
  <p:tag name="AS_UNIQUEID" val="11577"/>
</p:tagLst>
</file>

<file path=ppt/tags/tag1891.xml><?xml version="1.0" encoding="utf-8"?>
<p:tagLst xmlns:p="http://schemas.openxmlformats.org/presentationml/2006/main">
  <p:tag name="AS_UNIQUEID" val="11578"/>
</p:tagLst>
</file>

<file path=ppt/tags/tag1892.xml><?xml version="1.0" encoding="utf-8"?>
<p:tagLst xmlns:p="http://schemas.openxmlformats.org/presentationml/2006/main">
  <p:tag name="AS_UNIQUEID" val="11579"/>
</p:tagLst>
</file>

<file path=ppt/tags/tag1893.xml><?xml version="1.0" encoding="utf-8"?>
<p:tagLst xmlns:p="http://schemas.openxmlformats.org/presentationml/2006/main">
  <p:tag name="AS_UNIQUEID" val="11580"/>
</p:tagLst>
</file>

<file path=ppt/tags/tag1894.xml><?xml version="1.0" encoding="utf-8"?>
<p:tagLst xmlns:p="http://schemas.openxmlformats.org/presentationml/2006/main">
  <p:tag name="AS_UNIQUEID" val="11581"/>
</p:tagLst>
</file>

<file path=ppt/tags/tag1895.xml><?xml version="1.0" encoding="utf-8"?>
<p:tagLst xmlns:p="http://schemas.openxmlformats.org/presentationml/2006/main">
  <p:tag name="AS_UNIQUEID" val="1699"/>
</p:tagLst>
</file>

<file path=ppt/tags/tag1896.xml><?xml version="1.0" encoding="utf-8"?>
<p:tagLst xmlns:p="http://schemas.openxmlformats.org/presentationml/2006/main">
  <p:tag name="AS_UNIQUEID" val="11582"/>
</p:tagLst>
</file>

<file path=ppt/tags/tag1897.xml><?xml version="1.0" encoding="utf-8"?>
<p:tagLst xmlns:p="http://schemas.openxmlformats.org/presentationml/2006/main">
  <p:tag name="AS_UNIQUEID" val="11583"/>
</p:tagLst>
</file>

<file path=ppt/tags/tag1898.xml><?xml version="1.0" encoding="utf-8"?>
<p:tagLst xmlns:p="http://schemas.openxmlformats.org/presentationml/2006/main">
  <p:tag name="AS_UNIQUEID" val="11584"/>
</p:tagLst>
</file>

<file path=ppt/tags/tag1899.xml><?xml version="1.0" encoding="utf-8"?>
<p:tagLst xmlns:p="http://schemas.openxmlformats.org/presentationml/2006/main">
  <p:tag name="AS_UNIQUEID" val="11585"/>
</p:tagLst>
</file>

<file path=ppt/tags/tag1900.xml><?xml version="1.0" encoding="utf-8"?>
<p:tagLst xmlns:p="http://schemas.openxmlformats.org/presentationml/2006/main">
  <p:tag name="AS_UNIQUEID" val="11586"/>
</p:tagLst>
</file>

<file path=ppt/tags/tag1901.xml><?xml version="1.0" encoding="utf-8"?>
<p:tagLst xmlns:p="http://schemas.openxmlformats.org/presentationml/2006/main">
  <p:tag name="AS_UNIQUEID" val="11587"/>
</p:tagLst>
</file>

<file path=ppt/tags/tag1902.xml><?xml version="1.0" encoding="utf-8"?>
<p:tagLst xmlns:p="http://schemas.openxmlformats.org/presentationml/2006/main">
  <p:tag name="AS_UNIQUEID" val="11588"/>
</p:tagLst>
</file>

<file path=ppt/tags/tag1903.xml><?xml version="1.0" encoding="utf-8"?>
<p:tagLst xmlns:p="http://schemas.openxmlformats.org/presentationml/2006/main">
  <p:tag name="AS_UNIQUEID" val="11589"/>
</p:tagLst>
</file>

<file path=ppt/tags/tag1904.xml><?xml version="1.0" encoding="utf-8"?>
<p:tagLst xmlns:p="http://schemas.openxmlformats.org/presentationml/2006/main">
  <p:tag name="AS_UNIQUEID" val="11590"/>
</p:tagLst>
</file>

<file path=ppt/tags/tag1905.xml><?xml version="1.0" encoding="utf-8"?>
<p:tagLst xmlns:p="http://schemas.openxmlformats.org/presentationml/2006/main">
  <p:tag name="AS_UNIQUEID" val="11591"/>
</p:tagLst>
</file>

<file path=ppt/tags/tag1906.xml><?xml version="1.0" encoding="utf-8"?>
<p:tagLst xmlns:p="http://schemas.openxmlformats.org/presentationml/2006/main">
  <p:tag name="AS_UNIQUEID" val="11592"/>
</p:tagLst>
</file>

<file path=ppt/tags/tag1907.xml><?xml version="1.0" encoding="utf-8"?>
<p:tagLst xmlns:p="http://schemas.openxmlformats.org/presentationml/2006/main">
  <p:tag name="AS_UNIQUEID" val="11593"/>
</p:tagLst>
</file>

<file path=ppt/tags/tag1908.xml><?xml version="1.0" encoding="utf-8"?>
<p:tagLst xmlns:p="http://schemas.openxmlformats.org/presentationml/2006/main">
  <p:tag name="AS_UNIQUEID" val="11594"/>
</p:tagLst>
</file>

<file path=ppt/tags/tag1909.xml><?xml version="1.0" encoding="utf-8"?>
<p:tagLst xmlns:p="http://schemas.openxmlformats.org/presentationml/2006/main">
  <p:tag name="AS_UNIQUEID" val="11595"/>
</p:tagLst>
</file>

<file path=ppt/tags/tag1910.xml><?xml version="1.0" encoding="utf-8"?>
<p:tagLst xmlns:p="http://schemas.openxmlformats.org/presentationml/2006/main">
  <p:tag name="AS_UNIQUEID" val="11596"/>
</p:tagLst>
</file>

<file path=ppt/tags/tag1911.xml><?xml version="1.0" encoding="utf-8"?>
<p:tagLst xmlns:p="http://schemas.openxmlformats.org/presentationml/2006/main">
  <p:tag name="AS_UNIQUEID" val="1699"/>
</p:tagLst>
</file>

<file path=ppt/tags/tag1912.xml><?xml version="1.0" encoding="utf-8"?>
<p:tagLst xmlns:p="http://schemas.openxmlformats.org/presentationml/2006/main">
  <p:tag name="AS_UNIQUEID" val="11597"/>
</p:tagLst>
</file>

<file path=ppt/tags/tag1913.xml><?xml version="1.0" encoding="utf-8"?>
<p:tagLst xmlns:p="http://schemas.openxmlformats.org/presentationml/2006/main">
  <p:tag name="AS_UNIQUEID" val="11598"/>
</p:tagLst>
</file>

<file path=ppt/tags/tag1914.xml><?xml version="1.0" encoding="utf-8"?>
<p:tagLst xmlns:p="http://schemas.openxmlformats.org/presentationml/2006/main">
  <p:tag name="AS_UNIQUEID" val="11599"/>
</p:tagLst>
</file>

<file path=ppt/tags/tag1915.xml><?xml version="1.0" encoding="utf-8"?>
<p:tagLst xmlns:p="http://schemas.openxmlformats.org/presentationml/2006/main">
  <p:tag name="AS_UNIQUEID" val="11600"/>
</p:tagLst>
</file>

<file path=ppt/tags/tag1916.xml><?xml version="1.0" encoding="utf-8"?>
<p:tagLst xmlns:p="http://schemas.openxmlformats.org/presentationml/2006/main">
  <p:tag name="AS_UNIQUEID" val="11601"/>
</p:tagLst>
</file>

<file path=ppt/tags/tag1917.xml><?xml version="1.0" encoding="utf-8"?>
<p:tagLst xmlns:p="http://schemas.openxmlformats.org/presentationml/2006/main">
  <p:tag name="AS_UNIQUEID" val="11602"/>
</p:tagLst>
</file>

<file path=ppt/tags/tag1918.xml><?xml version="1.0" encoding="utf-8"?>
<p:tagLst xmlns:p="http://schemas.openxmlformats.org/presentationml/2006/main">
  <p:tag name="AS_UNIQUEID" val="11603"/>
</p:tagLst>
</file>

<file path=ppt/tags/tag1919.xml><?xml version="1.0" encoding="utf-8"?>
<p:tagLst xmlns:p="http://schemas.openxmlformats.org/presentationml/2006/main">
  <p:tag name="AS_UNIQUEID" val="11604"/>
</p:tagLst>
</file>

<file path=ppt/tags/tag1920.xml><?xml version="1.0" encoding="utf-8"?>
<p:tagLst xmlns:p="http://schemas.openxmlformats.org/presentationml/2006/main">
  <p:tag name="AS_UNIQUEID" val="11605"/>
</p:tagLst>
</file>

<file path=ppt/tags/tag1921.xml><?xml version="1.0" encoding="utf-8"?>
<p:tagLst xmlns:p="http://schemas.openxmlformats.org/presentationml/2006/main">
  <p:tag name="AS_UNIQUEID" val="11606"/>
</p:tagLst>
</file>

<file path=ppt/tags/tag1922.xml><?xml version="1.0" encoding="utf-8"?>
<p:tagLst xmlns:p="http://schemas.openxmlformats.org/presentationml/2006/main">
  <p:tag name="AS_UNIQUEID" val="1699"/>
</p:tagLst>
</file>

<file path=ppt/tags/tag1923.xml><?xml version="1.0" encoding="utf-8"?>
<p:tagLst xmlns:p="http://schemas.openxmlformats.org/presentationml/2006/main">
  <p:tag name="AS_UNIQUEID" val="11607"/>
</p:tagLst>
</file>

<file path=ppt/tags/tag1924.xml><?xml version="1.0" encoding="utf-8"?>
<p:tagLst xmlns:p="http://schemas.openxmlformats.org/presentationml/2006/main">
  <p:tag name="AS_UNIQUEID" val="11608"/>
</p:tagLst>
</file>

<file path=ppt/tags/tag1925.xml><?xml version="1.0" encoding="utf-8"?>
<p:tagLst xmlns:p="http://schemas.openxmlformats.org/presentationml/2006/main">
  <p:tag name="AS_UNIQUEID" val="11609"/>
</p:tagLst>
</file>

<file path=ppt/tags/tag1926.xml><?xml version="1.0" encoding="utf-8"?>
<p:tagLst xmlns:p="http://schemas.openxmlformats.org/presentationml/2006/main">
  <p:tag name="AS_UNIQUEID" val="11610"/>
</p:tagLst>
</file>

<file path=ppt/tags/tag1927.xml><?xml version="1.0" encoding="utf-8"?>
<p:tagLst xmlns:p="http://schemas.openxmlformats.org/presentationml/2006/main">
  <p:tag name="AS_UNIQUEID" val="11611"/>
</p:tagLst>
</file>

<file path=ppt/tags/tag1928.xml><?xml version="1.0" encoding="utf-8"?>
<p:tagLst xmlns:p="http://schemas.openxmlformats.org/presentationml/2006/main">
  <p:tag name="AS_UNIQUEID" val="11612"/>
</p:tagLst>
</file>

<file path=ppt/tags/tag1929.xml><?xml version="1.0" encoding="utf-8"?>
<p:tagLst xmlns:p="http://schemas.openxmlformats.org/presentationml/2006/main">
  <p:tag name="AS_UNIQUEID" val="11613"/>
</p:tagLst>
</file>

<file path=ppt/tags/tag1930.xml><?xml version="1.0" encoding="utf-8"?>
<p:tagLst xmlns:p="http://schemas.openxmlformats.org/presentationml/2006/main">
  <p:tag name="AS_UNIQUEID" val="11614"/>
</p:tagLst>
</file>

<file path=ppt/tags/tag1931.xml><?xml version="1.0" encoding="utf-8"?>
<p:tagLst xmlns:p="http://schemas.openxmlformats.org/presentationml/2006/main">
  <p:tag name="AS_UNIQUEID" val="11615"/>
</p:tagLst>
</file>

<file path=ppt/tags/tag1932.xml><?xml version="1.0" encoding="utf-8"?>
<p:tagLst xmlns:p="http://schemas.openxmlformats.org/presentationml/2006/main">
  <p:tag name="AS_UNIQUEID" val="11616"/>
</p:tagLst>
</file>

<file path=ppt/tags/tag1933.xml><?xml version="1.0" encoding="utf-8"?>
<p:tagLst xmlns:p="http://schemas.openxmlformats.org/presentationml/2006/main">
  <p:tag name="AS_UNIQUEID" val="1699"/>
</p:tagLst>
</file>

<file path=ppt/tags/tag1934.xml><?xml version="1.0" encoding="utf-8"?>
<p:tagLst xmlns:p="http://schemas.openxmlformats.org/presentationml/2006/main">
  <p:tag name="AS_UNIQUEID" val="11617"/>
</p:tagLst>
</file>

<file path=ppt/tags/tag1935.xml><?xml version="1.0" encoding="utf-8"?>
<p:tagLst xmlns:p="http://schemas.openxmlformats.org/presentationml/2006/main">
  <p:tag name="AS_UNIQUEID" val="11618"/>
</p:tagLst>
</file>

<file path=ppt/tags/tag1936.xml><?xml version="1.0" encoding="utf-8"?>
<p:tagLst xmlns:p="http://schemas.openxmlformats.org/presentationml/2006/main">
  <p:tag name="AS_UNIQUEID" val="11619"/>
</p:tagLst>
</file>

<file path=ppt/tags/tag1937.xml><?xml version="1.0" encoding="utf-8"?>
<p:tagLst xmlns:p="http://schemas.openxmlformats.org/presentationml/2006/main">
  <p:tag name="AS_UNIQUEID" val="11620"/>
</p:tagLst>
</file>

<file path=ppt/tags/tag1938.xml><?xml version="1.0" encoding="utf-8"?>
<p:tagLst xmlns:p="http://schemas.openxmlformats.org/presentationml/2006/main">
  <p:tag name="AS_UNIQUEID" val="11621"/>
</p:tagLst>
</file>

<file path=ppt/tags/tag1939.xml><?xml version="1.0" encoding="utf-8"?>
<p:tagLst xmlns:p="http://schemas.openxmlformats.org/presentationml/2006/main">
  <p:tag name="AS_UNIQUEID" val="11622"/>
</p:tagLst>
</file>

<file path=ppt/tags/tag1940.xml><?xml version="1.0" encoding="utf-8"?>
<p:tagLst xmlns:p="http://schemas.openxmlformats.org/presentationml/2006/main">
  <p:tag name="AS_UNIQUEID" val="11623"/>
</p:tagLst>
</file>

<file path=ppt/tags/tag1941.xml><?xml version="1.0" encoding="utf-8"?>
<p:tagLst xmlns:p="http://schemas.openxmlformats.org/presentationml/2006/main">
  <p:tag name="AS_UNIQUEID" val="11624"/>
</p:tagLst>
</file>

<file path=ppt/tags/tag1942.xml><?xml version="1.0" encoding="utf-8"?>
<p:tagLst xmlns:p="http://schemas.openxmlformats.org/presentationml/2006/main">
  <p:tag name="AS_UNIQUEID" val="1699"/>
</p:tagLst>
</file>

<file path=ppt/tags/tag1943.xml><?xml version="1.0" encoding="utf-8"?>
<p:tagLst xmlns:p="http://schemas.openxmlformats.org/presentationml/2006/main">
  <p:tag name="AS_UNIQUEID" val="11625"/>
</p:tagLst>
</file>

<file path=ppt/tags/tag1944.xml><?xml version="1.0" encoding="utf-8"?>
<p:tagLst xmlns:p="http://schemas.openxmlformats.org/presentationml/2006/main">
  <p:tag name="AS_UNIQUEID" val="11626"/>
</p:tagLst>
</file>

<file path=ppt/tags/tag1945.xml><?xml version="1.0" encoding="utf-8"?>
<p:tagLst xmlns:p="http://schemas.openxmlformats.org/presentationml/2006/main">
  <p:tag name="AS_UNIQUEID" val="11627"/>
  <p:tag name="TABLE_ENDDRAG_ORIGIN_RECT" val="911*99"/>
  <p:tag name="TABLE_ENDDRAG_RECT" val="26*182*911*99"/>
</p:tagLst>
</file>

<file path=ppt/tags/tag1946.xml><?xml version="1.0" encoding="utf-8"?>
<p:tagLst xmlns:p="http://schemas.openxmlformats.org/presentationml/2006/main">
  <p:tag name="AS_UNIQUEID" val="11628"/>
</p:tagLst>
</file>

<file path=ppt/tags/tag1947.xml><?xml version="1.0" encoding="utf-8"?>
<p:tagLst xmlns:p="http://schemas.openxmlformats.org/presentationml/2006/main">
  <p:tag name="AS_UNIQUEID" val="11629"/>
</p:tagLst>
</file>

<file path=ppt/tags/tag1948.xml><?xml version="1.0" encoding="utf-8"?>
<p:tagLst xmlns:p="http://schemas.openxmlformats.org/presentationml/2006/main">
  <p:tag name="AS_UNIQUEID" val="11630"/>
</p:tagLst>
</file>

<file path=ppt/tags/tag1949.xml><?xml version="1.0" encoding="utf-8"?>
<p:tagLst xmlns:p="http://schemas.openxmlformats.org/presentationml/2006/main">
  <p:tag name="AS_UNIQUEID" val="11631"/>
</p:tagLst>
</file>

<file path=ppt/tags/tag1950.xml><?xml version="1.0" encoding="utf-8"?>
<p:tagLst xmlns:p="http://schemas.openxmlformats.org/presentationml/2006/main">
  <p:tag name="AS_UNIQUEID" val="1699"/>
</p:tagLst>
</file>

<file path=ppt/tags/tag1951.xml><?xml version="1.0" encoding="utf-8"?>
<p:tagLst xmlns:p="http://schemas.openxmlformats.org/presentationml/2006/main">
  <p:tag name="AS_UNIQUEID" val="11632"/>
</p:tagLst>
</file>

<file path=ppt/tags/tag1952.xml><?xml version="1.0" encoding="utf-8"?>
<p:tagLst xmlns:p="http://schemas.openxmlformats.org/presentationml/2006/main">
  <p:tag name="AS_UNIQUEID" val="11633"/>
</p:tagLst>
</file>

<file path=ppt/tags/tag1953.xml><?xml version="1.0" encoding="utf-8"?>
<p:tagLst xmlns:p="http://schemas.openxmlformats.org/presentationml/2006/main">
  <p:tag name="AS_UNIQUEID" val="11634"/>
  <p:tag name="KSO_WM_BEAUTIFY_FLAG" val=""/>
  <p:tag name="KSO_WM_UNIT_TABLE_BEAUTIFY" val="smartTable{b4af5cad-83b0-4dd1-afb0-3380a61441ab}"/>
  <p:tag name="TABLE_ENDDRAG_ORIGIN_RECT" val="631*232"/>
  <p:tag name="TABLE_ENDDRAG_RECT" val="42*192*631*232"/>
</p:tagLst>
</file>

<file path=ppt/tags/tag1954.xml><?xml version="1.0" encoding="utf-8"?>
<p:tagLst xmlns:p="http://schemas.openxmlformats.org/presentationml/2006/main">
  <p:tag name="AS_UNIQUEID" val="11635"/>
  <p:tag name="KSO_WM_BEAUTIFY_FLAG" val=""/>
</p:tagLst>
</file>

<file path=ppt/tags/tag1955.xml><?xml version="1.0" encoding="utf-8"?>
<p:tagLst xmlns:p="http://schemas.openxmlformats.org/presentationml/2006/main">
  <p:tag name="AS_UNIQUEID" val="11636"/>
</p:tagLst>
</file>

<file path=ppt/tags/tag1956.xml><?xml version="1.0" encoding="utf-8"?>
<p:tagLst xmlns:p="http://schemas.openxmlformats.org/presentationml/2006/main">
  <p:tag name="AS_UNIQUEID" val="11637"/>
</p:tagLst>
</file>

<file path=ppt/tags/tag1957.xml><?xml version="1.0" encoding="utf-8"?>
<p:tagLst xmlns:p="http://schemas.openxmlformats.org/presentationml/2006/main">
  <p:tag name="AS_UNIQUEID" val="1699"/>
</p:tagLst>
</file>

<file path=ppt/tags/tag1958.xml><?xml version="1.0" encoding="utf-8"?>
<p:tagLst xmlns:p="http://schemas.openxmlformats.org/presentationml/2006/main">
  <p:tag name="AS_UNIQUEID" val="3194"/>
  <p:tag name="KSO_WM_DIAGRAM_VIRTUALLY_FRAME" val="{&quot;height&quot;:446.37496062992125,&quot;left&quot;:717.3,&quot;top&quot;:68.77503937007874,&quot;width&quot;:308.25}"/>
</p:tagLst>
</file>

<file path=ppt/tags/tag1959.xml><?xml version="1.0" encoding="utf-8"?>
<p:tagLst xmlns:p="http://schemas.openxmlformats.org/presentationml/2006/main">
  <p:tag name="AS_UNIQUEID" val="3195"/>
  <p:tag name="KSO_WM_DIAGRAM_VIRTUALLY_FRAME" val="{&quot;height&quot;:446.37496062992125,&quot;left&quot;:717.3,&quot;top&quot;:68.77503937007874,&quot;width&quot;:308.25}"/>
</p:tagLst>
</file>

<file path=ppt/tags/tag1960.xml><?xml version="1.0" encoding="utf-8"?>
<p:tagLst xmlns:p="http://schemas.openxmlformats.org/presentationml/2006/main">
  <p:tag name="AS_UNIQUEID" val="3196"/>
  <p:tag name="KSO_WM_DIAGRAM_VIRTUALLY_FRAME" val="{&quot;height&quot;:446.37496062992125,&quot;left&quot;:717.3,&quot;top&quot;:68.77503937007874,&quot;width&quot;:308.25}"/>
</p:tagLst>
</file>

<file path=ppt/tags/tag1961.xml><?xml version="1.0" encoding="utf-8"?>
<p:tagLst xmlns:p="http://schemas.openxmlformats.org/presentationml/2006/main">
  <p:tag name="AS_UNIQUEID" val="3197"/>
  <p:tag name="KSO_WM_DIAGRAM_VIRTUALLY_FRAME" val="{&quot;height&quot;:446.37496062992125,&quot;left&quot;:717.3,&quot;top&quot;:68.77503937007874,&quot;width&quot;:308.25}"/>
</p:tagLst>
</file>

<file path=ppt/tags/tag1962.xml><?xml version="1.0" encoding="utf-8"?>
<p:tagLst xmlns:p="http://schemas.openxmlformats.org/presentationml/2006/main">
  <p:tag name="AS_UNIQUEID" val="3198"/>
  <p:tag name="KSO_WM_DIAGRAM_VIRTUALLY_FRAME" val="{&quot;height&quot;:446.37496062992125,&quot;left&quot;:717.3,&quot;top&quot;:68.77503937007874,&quot;width&quot;:308.25}"/>
</p:tagLst>
</file>

<file path=ppt/tags/tag1963.xml><?xml version="1.0" encoding="utf-8"?>
<p:tagLst xmlns:p="http://schemas.openxmlformats.org/presentationml/2006/main">
  <p:tag name="AS_UNIQUEID" val="3199"/>
  <p:tag name="KSO_WM_DIAGRAM_VIRTUALLY_FRAME" val="{&quot;height&quot;:446.37496062992125,&quot;left&quot;:717.3,&quot;top&quot;:68.77503937007874,&quot;width&quot;:308.25}"/>
</p:tagLst>
</file>

<file path=ppt/tags/tag1964.xml><?xml version="1.0" encoding="utf-8"?>
<p:tagLst xmlns:p="http://schemas.openxmlformats.org/presentationml/2006/main">
  <p:tag name="AS_UNIQUEID" val="3200"/>
  <p:tag name="KSO_WM_DIAGRAM_VIRTUALLY_FRAME" val="{&quot;height&quot;:446.37496062992125,&quot;left&quot;:717.3,&quot;top&quot;:68.77503937007874,&quot;width&quot;:308.25}"/>
</p:tagLst>
</file>

<file path=ppt/tags/tag1965.xml><?xml version="1.0" encoding="utf-8"?>
<p:tagLst xmlns:p="http://schemas.openxmlformats.org/presentationml/2006/main">
  <p:tag name="AS_UNIQUEID" val="3201"/>
  <p:tag name="KSO_WM_DIAGRAM_VIRTUALLY_FRAME" val="{&quot;height&quot;:446.37496062992125,&quot;left&quot;:717.3,&quot;top&quot;:68.77503937007874,&quot;width&quot;:308.25}"/>
</p:tagLst>
</file>

<file path=ppt/tags/tag1966.xml><?xml version="1.0" encoding="utf-8"?>
<p:tagLst xmlns:p="http://schemas.openxmlformats.org/presentationml/2006/main">
  <p:tag name="AS_UNIQUEID" val="3202"/>
  <p:tag name="KSO_WM_DIAGRAM_VIRTUALLY_FRAME" val="{&quot;height&quot;:446.37496062992125,&quot;left&quot;:717.3,&quot;top&quot;:68.77503937007874,&quot;width&quot;:308.25}"/>
</p:tagLst>
</file>

<file path=ppt/tags/tag1967.xml><?xml version="1.0" encoding="utf-8"?>
<p:tagLst xmlns:p="http://schemas.openxmlformats.org/presentationml/2006/main">
  <p:tag name="AS_UNIQUEID" val="3203"/>
  <p:tag name="KSO_WM_DIAGRAM_VIRTUALLY_FRAME" val="{&quot;height&quot;:446.37496062992125,&quot;left&quot;:717.3,&quot;top&quot;:68.77503937007874,&quot;width&quot;:308.25}"/>
</p:tagLst>
</file>

<file path=ppt/tags/tag1968.xml><?xml version="1.0" encoding="utf-8"?>
<p:tagLst xmlns:p="http://schemas.openxmlformats.org/presentationml/2006/main">
  <p:tag name="AS_UNIQUEID" val="3204"/>
  <p:tag name="KSO_WM_DIAGRAM_VIRTUALLY_FRAME" val="{&quot;height&quot;:446.37496062992125,&quot;left&quot;:717.3,&quot;top&quot;:68.77503937007874,&quot;width&quot;:308.25}"/>
</p:tagLst>
</file>

<file path=ppt/tags/tag1969.xml><?xml version="1.0" encoding="utf-8"?>
<p:tagLst xmlns:p="http://schemas.openxmlformats.org/presentationml/2006/main">
  <p:tag name="AS_UNIQUEID" val="3205"/>
  <p:tag name="KSO_WM_DIAGRAM_VIRTUALLY_FRAME" val="{&quot;height&quot;:446.37496062992125,&quot;left&quot;:717.3,&quot;top&quot;:68.77503937007874,&quot;width&quot;:308.25}"/>
</p:tagLst>
</file>

<file path=ppt/tags/tag1970.xml><?xml version="1.0" encoding="utf-8"?>
<p:tagLst xmlns:p="http://schemas.openxmlformats.org/presentationml/2006/main">
  <p:tag name="AS_UNIQUEID" val="11638"/>
  <p:tag name="KSO_WM_BEAUTIFY_FLAG" val=""/>
</p:tagLst>
</file>

<file path=ppt/tags/tag1971.xml><?xml version="1.0" encoding="utf-8"?>
<p:tagLst xmlns:p="http://schemas.openxmlformats.org/presentationml/2006/main">
  <p:tag name="AS_UNIQUEID" val="11639"/>
  <p:tag name="KSO_WM_BEAUTIFY_FLAG" val=""/>
</p:tagLst>
</file>

<file path=ppt/tags/tag1972.xml><?xml version="1.0" encoding="utf-8"?>
<p:tagLst xmlns:p="http://schemas.openxmlformats.org/presentationml/2006/main">
  <p:tag name="AS_UNIQUEID" val="11640"/>
</p:tagLst>
</file>

<file path=ppt/tags/tag1973.xml><?xml version="1.0" encoding="utf-8"?>
<p:tagLst xmlns:p="http://schemas.openxmlformats.org/presentationml/2006/main">
  <p:tag name="AS_UNIQUEID" val="11641"/>
</p:tagLst>
</file>

<file path=ppt/tags/tag1974.xml><?xml version="1.0" encoding="utf-8"?>
<p:tagLst xmlns:p="http://schemas.openxmlformats.org/presentationml/2006/main">
  <p:tag name="AS_UNIQUEID" val="11642"/>
  <p:tag name="KSO_WM_BEAUTIFY_FLAG" val=""/>
  <p:tag name="KSO_WM_UNIT_TABLE_BEAUTIFY" val="smartTable{3ef9ddc8-6156-41e5-b1dc-0b3ce347a787}"/>
  <p:tag name="TABLE_ENDDRAG_ORIGIN_RECT" val="495*194"/>
  <p:tag name="TABLE_ENDDRAG_RECT" val="42*138*495*194"/>
</p:tagLst>
</file>

<file path=ppt/tags/tag1975.xml><?xml version="1.0" encoding="utf-8"?>
<p:tagLst xmlns:p="http://schemas.openxmlformats.org/presentationml/2006/main">
  <p:tag name="AS_UNIQUEID" val="11643"/>
  <p:tag name="KSO_WM_BEAUTIFY_FLAG" val=""/>
</p:tagLst>
</file>

<file path=ppt/tags/tag1976.xml><?xml version="1.0" encoding="utf-8"?>
<p:tagLst xmlns:p="http://schemas.openxmlformats.org/presentationml/2006/main">
  <p:tag name="AS_UNIQUEID" val="11644"/>
  <p:tag name="KSO_WM_BEAUTIFY_FLAG" val=""/>
</p:tagLst>
</file>

<file path=ppt/tags/tag1977.xml><?xml version="1.0" encoding="utf-8"?>
<p:tagLst xmlns:p="http://schemas.openxmlformats.org/presentationml/2006/main">
  <p:tag name="AS_UNIQUEID" val="11645"/>
</p:tagLst>
</file>

<file path=ppt/tags/tag1978.xml><?xml version="1.0" encoding="utf-8"?>
<p:tagLst xmlns:p="http://schemas.openxmlformats.org/presentationml/2006/main">
  <p:tag name="AS_UNIQUEID" val="11646"/>
</p:tagLst>
</file>

<file path=ppt/tags/tag1979.xml><?xml version="1.0" encoding="utf-8"?>
<p:tagLst xmlns:p="http://schemas.openxmlformats.org/presentationml/2006/main">
  <p:tag name="AS_UNIQUEID" val="1699"/>
</p:tagLst>
</file>

<file path=ppt/tags/tag1980.xml><?xml version="1.0" encoding="utf-8"?>
<p:tagLst xmlns:p="http://schemas.openxmlformats.org/presentationml/2006/main">
  <p:tag name="AS_UNIQUEID" val="3214"/>
  <p:tag name="KSO_WM_BEAUTIFY_FLAG" val=""/>
</p:tagLst>
</file>

<file path=ppt/tags/tag1981.xml><?xml version="1.0" encoding="utf-8"?>
<p:tagLst xmlns:p="http://schemas.openxmlformats.org/presentationml/2006/main">
  <p:tag name="AS_UNIQUEID" val="3215"/>
  <p:tag name="KSO_WM_BEAUTIFY_FLAG" val=""/>
</p:tagLst>
</file>

<file path=ppt/tags/tag1982.xml><?xml version="1.0" encoding="utf-8"?>
<p:tagLst xmlns:p="http://schemas.openxmlformats.org/presentationml/2006/main">
  <p:tag name="AS_UNIQUEID" val="3218"/>
</p:tagLst>
</file>

<file path=ppt/tags/tag1983.xml><?xml version="1.0" encoding="utf-8"?>
<p:tagLst xmlns:p="http://schemas.openxmlformats.org/presentationml/2006/main">
  <p:tag name="AS_UNIQUEID" val="3219"/>
  <p:tag name="KSO_WM_BEAUTIFY_FLAG" val=""/>
</p:tagLst>
</file>

<file path=ppt/tags/tag1984.xml><?xml version="1.0" encoding="utf-8"?>
<p:tagLst xmlns:p="http://schemas.openxmlformats.org/presentationml/2006/main">
  <p:tag name="AS_UNIQUEID" val="3220"/>
  <p:tag name="KSO_WM_BEAUTIFY_FLAG" val=""/>
</p:tagLst>
</file>

<file path=ppt/tags/tag1985.xml><?xml version="1.0" encoding="utf-8"?>
<p:tagLst xmlns:p="http://schemas.openxmlformats.org/presentationml/2006/main">
  <p:tag name="AS_UNIQUEID" val="3221"/>
  <p:tag name="KSO_WM_BEAUTIFY_FLAG" val=""/>
</p:tagLst>
</file>

<file path=ppt/tags/tag1986.xml><?xml version="1.0" encoding="utf-8"?>
<p:tagLst xmlns:p="http://schemas.openxmlformats.org/presentationml/2006/main">
  <p:tag name="AS_UNIQUEID" val="3222"/>
  <p:tag name="KSO_WM_BEAUTIFY_FLAG" val=""/>
</p:tagLst>
</file>

<file path=ppt/tags/tag1987.xml><?xml version="1.0" encoding="utf-8"?>
<p:tagLst xmlns:p="http://schemas.openxmlformats.org/presentationml/2006/main">
  <p:tag name="AS_UNIQUEID" val="3223"/>
</p:tagLst>
</file>

<file path=ppt/tags/tag1988.xml><?xml version="1.0" encoding="utf-8"?>
<p:tagLst xmlns:p="http://schemas.openxmlformats.org/presentationml/2006/main">
  <p:tag name="AS_UNIQUEID" val="3224"/>
  <p:tag name="KSO_WM_BEAUTIFY_FLAG" val=""/>
</p:tagLst>
</file>

<file path=ppt/tags/tag1989.xml><?xml version="1.0" encoding="utf-8"?>
<p:tagLst xmlns:p="http://schemas.openxmlformats.org/presentationml/2006/main">
  <p:tag name="AS_UNIQUEID" val="3225"/>
  <p:tag name="KSO_WM_BEAUTIFY_FLAG" val=""/>
</p:tagLst>
</file>

<file path=ppt/tags/tag1990.xml><?xml version="1.0" encoding="utf-8"?>
<p:tagLst xmlns:p="http://schemas.openxmlformats.org/presentationml/2006/main">
  <p:tag name="AS_UNIQUEID" val="3226"/>
  <p:tag name="KSO_WM_BEAUTIFY_FLAG" val=""/>
</p:tagLst>
</file>

<file path=ppt/tags/tag1991.xml><?xml version="1.0" encoding="utf-8"?>
<p:tagLst xmlns:p="http://schemas.openxmlformats.org/presentationml/2006/main">
  <p:tag name="AS_UNIQUEID" val="3227"/>
  <p:tag name="KSO_WM_BEAUTIFY_FLAG" val=""/>
</p:tagLst>
</file>

<file path=ppt/tags/tag1992.xml><?xml version="1.0" encoding="utf-8"?>
<p:tagLst xmlns:p="http://schemas.openxmlformats.org/presentationml/2006/main">
  <p:tag name="AS_UNIQUEID" val="11906"/>
</p:tagLst>
</file>

<file path=ppt/tags/tag1993.xml><?xml version="1.0" encoding="utf-8"?>
<p:tagLst xmlns:p="http://schemas.openxmlformats.org/presentationml/2006/main">
  <p:tag name="AS_UNIQUEID" val="11647"/>
</p:tagLst>
</file>

<file path=ppt/tags/tag1994.xml><?xml version="1.0" encoding="utf-8"?>
<p:tagLst xmlns:p="http://schemas.openxmlformats.org/presentationml/2006/main">
  <p:tag name="AS_UNIQUEID" val="11648"/>
</p:tagLst>
</file>

<file path=ppt/tags/tag1995.xml><?xml version="1.0" encoding="utf-8"?>
<p:tagLst xmlns:p="http://schemas.openxmlformats.org/presentationml/2006/main">
  <p:tag name="AS_UNIQUEID" val="11649"/>
</p:tagLst>
</file>

<file path=ppt/tags/tag1996.xml><?xml version="1.0" encoding="utf-8"?>
<p:tagLst xmlns:p="http://schemas.openxmlformats.org/presentationml/2006/main">
  <p:tag name="AS_UNIQUEID" val="11650"/>
</p:tagLst>
</file>

<file path=ppt/tags/tag1997.xml><?xml version="1.0" encoding="utf-8"?>
<p:tagLst xmlns:p="http://schemas.openxmlformats.org/presentationml/2006/main">
  <p:tag name="AS_UNIQUEID" val="11651"/>
</p:tagLst>
</file>

<file path=ppt/tags/tag1998.xml><?xml version="1.0" encoding="utf-8"?>
<p:tagLst xmlns:p="http://schemas.openxmlformats.org/presentationml/2006/main">
  <p:tag name="AS_UNIQUEID" val="11652"/>
</p:tagLst>
</file>

<file path=ppt/tags/tag1999.xml><?xml version="1.0" encoding="utf-8"?>
<p:tagLst xmlns:p="http://schemas.openxmlformats.org/presentationml/2006/main">
  <p:tag name="AS_UNIQUEID" val="1699"/>
</p:tagLst>
</file>

<file path=ppt/tags/tag2000.xml><?xml version="1.0" encoding="utf-8"?>
<p:tagLst xmlns:p="http://schemas.openxmlformats.org/presentationml/2006/main">
  <p:tag name="AS_UNIQUEID" val="4330"/>
</p:tagLst>
</file>

<file path=ppt/tags/tag2001.xml><?xml version="1.0" encoding="utf-8"?>
<p:tagLst xmlns:p="http://schemas.openxmlformats.org/presentationml/2006/main">
  <p:tag name="AS_UNIQUEID" val="11653"/>
</p:tagLst>
</file>

<file path=ppt/tags/tag2002.xml><?xml version="1.0" encoding="utf-8"?>
<p:tagLst xmlns:p="http://schemas.openxmlformats.org/presentationml/2006/main">
  <p:tag name="AS_UNIQUEID" val="11654"/>
</p:tagLst>
</file>

<file path=ppt/tags/tag2003.xml><?xml version="1.0" encoding="utf-8"?>
<p:tagLst xmlns:p="http://schemas.openxmlformats.org/presentationml/2006/main">
  <p:tag name="AS_UNIQUEID" val="11655"/>
</p:tagLst>
</file>

<file path=ppt/tags/tag2004.xml><?xml version="1.0" encoding="utf-8"?>
<p:tagLst xmlns:p="http://schemas.openxmlformats.org/presentationml/2006/main">
  <p:tag name="AS_UNIQUEID" val="11656"/>
</p:tagLst>
</file>

<file path=ppt/tags/tag2005.xml><?xml version="1.0" encoding="utf-8"?>
<p:tagLst xmlns:p="http://schemas.openxmlformats.org/presentationml/2006/main">
  <p:tag name="AS_UNIQUEID" val="11657"/>
</p:tagLst>
</file>

<file path=ppt/tags/tag2006.xml><?xml version="1.0" encoding="utf-8"?>
<p:tagLst xmlns:p="http://schemas.openxmlformats.org/presentationml/2006/main">
  <p:tag name="AS_UNIQUEID" val="11658"/>
</p:tagLst>
</file>

<file path=ppt/tags/tag2007.xml><?xml version="1.0" encoding="utf-8"?>
<p:tagLst xmlns:p="http://schemas.openxmlformats.org/presentationml/2006/main">
  <p:tag name="AS_UNIQUEID" val="1699"/>
</p:tagLst>
</file>

<file path=ppt/tags/tag2008.xml><?xml version="1.0" encoding="utf-8"?>
<p:tagLst xmlns:p="http://schemas.openxmlformats.org/presentationml/2006/main">
  <p:tag name="AS_UNIQUEID" val="4324"/>
</p:tagLst>
</file>

<file path=ppt/tags/tag2009.xml><?xml version="1.0" encoding="utf-8"?>
<p:tagLst xmlns:p="http://schemas.openxmlformats.org/presentationml/2006/main">
  <p:tag name="AS_UNIQUEID" val="4325"/>
</p:tagLst>
</file>

<file path=ppt/tags/tag2010.xml><?xml version="1.0" encoding="utf-8"?>
<p:tagLst xmlns:p="http://schemas.openxmlformats.org/presentationml/2006/main">
  <p:tag name="AS_UNIQUEID" val="11659"/>
</p:tagLst>
</file>

<file path=ppt/tags/tag2011.xml><?xml version="1.0" encoding="utf-8"?>
<p:tagLst xmlns:p="http://schemas.openxmlformats.org/presentationml/2006/main">
  <p:tag name="AS_UNIQUEID" val="11660"/>
</p:tagLst>
</file>

<file path=ppt/tags/tag2012.xml><?xml version="1.0" encoding="utf-8"?>
<p:tagLst xmlns:p="http://schemas.openxmlformats.org/presentationml/2006/main">
  <p:tag name="AS_UNIQUEID" val="11661"/>
</p:tagLst>
</file>

<file path=ppt/tags/tag2013.xml><?xml version="1.0" encoding="utf-8"?>
<p:tagLst xmlns:p="http://schemas.openxmlformats.org/presentationml/2006/main">
  <p:tag name="AS_UNIQUEID" val="3945"/>
</p:tagLst>
</file>

<file path=ppt/tags/tag2014.xml><?xml version="1.0" encoding="utf-8"?>
<p:tagLst xmlns:p="http://schemas.openxmlformats.org/presentationml/2006/main">
  <p:tag name="AS_UNIQUEID" val="3949"/>
</p:tagLst>
</file>

<file path=ppt/tags/tag2015.xml><?xml version="1.0" encoding="utf-8"?>
<p:tagLst xmlns:p="http://schemas.openxmlformats.org/presentationml/2006/main">
  <p:tag name="AS_UNIQUEID" val="3950"/>
</p:tagLst>
</file>

<file path=ppt/tags/tag2016.xml><?xml version="1.0" encoding="utf-8"?>
<p:tagLst xmlns:p="http://schemas.openxmlformats.org/presentationml/2006/main">
  <p:tag name="AS_UNIQUEID" val="3951"/>
</p:tagLst>
</file>

<file path=ppt/tags/tag2017.xml><?xml version="1.0" encoding="utf-8"?>
<p:tagLst xmlns:p="http://schemas.openxmlformats.org/presentationml/2006/main">
  <p:tag name="AS_UNIQUEID" val="3951"/>
</p:tagLst>
</file>

<file path=ppt/tags/tag2018.xml><?xml version="1.0" encoding="utf-8"?>
<p:tagLst xmlns:p="http://schemas.openxmlformats.org/presentationml/2006/main">
  <p:tag name="AS_UNIQUEID" val="3953"/>
</p:tagLst>
</file>

<file path=ppt/tags/tag2019.xml><?xml version="1.0" encoding="utf-8"?>
<p:tagLst xmlns:p="http://schemas.openxmlformats.org/presentationml/2006/main">
  <p:tag name="AS_UNIQUEID" val="3953"/>
</p:tagLst>
</file>

<file path=ppt/tags/tag2020.xml><?xml version="1.0" encoding="utf-8"?>
<p:tagLst xmlns:p="http://schemas.openxmlformats.org/presentationml/2006/main">
  <p:tag name="AS_UNIQUEID" val="3955"/>
</p:tagLst>
</file>

<file path=ppt/tags/tag2021.xml><?xml version="1.0" encoding="utf-8"?>
<p:tagLst xmlns:p="http://schemas.openxmlformats.org/presentationml/2006/main">
  <p:tag name="AS_UNIQUEID" val="3956"/>
</p:tagLst>
</file>

<file path=ppt/tags/tag2022.xml><?xml version="1.0" encoding="utf-8"?>
<p:tagLst xmlns:p="http://schemas.openxmlformats.org/presentationml/2006/main">
  <p:tag name="AS_UNIQUEID" val="3957"/>
</p:tagLst>
</file>

<file path=ppt/tags/tag2023.xml><?xml version="1.0" encoding="utf-8"?>
<p:tagLst xmlns:p="http://schemas.openxmlformats.org/presentationml/2006/main">
  <p:tag name="AS_UNIQUEID" val="3957"/>
</p:tagLst>
</file>

<file path=ppt/tags/tag2024.xml><?xml version="1.0" encoding="utf-8"?>
<p:tagLst xmlns:p="http://schemas.openxmlformats.org/presentationml/2006/main">
  <p:tag name="AS_UNIQUEID" val="3959"/>
</p:tagLst>
</file>

<file path=ppt/tags/tag2025.xml><?xml version="1.0" encoding="utf-8"?>
<p:tagLst xmlns:p="http://schemas.openxmlformats.org/presentationml/2006/main">
  <p:tag name="AS_UNIQUEID" val="3959"/>
</p:tagLst>
</file>

<file path=ppt/tags/tag2026.xml><?xml version="1.0" encoding="utf-8"?>
<p:tagLst xmlns:p="http://schemas.openxmlformats.org/presentationml/2006/main">
  <p:tag name="AS_UNIQUEID" val="3961"/>
</p:tagLst>
</file>

<file path=ppt/tags/tag2027.xml><?xml version="1.0" encoding="utf-8"?>
<p:tagLst xmlns:p="http://schemas.openxmlformats.org/presentationml/2006/main">
  <p:tag name="AS_UNIQUEID" val="3962"/>
</p:tagLst>
</file>

<file path=ppt/tags/tag2028.xml><?xml version="1.0" encoding="utf-8"?>
<p:tagLst xmlns:p="http://schemas.openxmlformats.org/presentationml/2006/main">
  <p:tag name="AS_UNIQUEID" val="3962"/>
</p:tagLst>
</file>

<file path=ppt/tags/tag2029.xml><?xml version="1.0" encoding="utf-8"?>
<p:tagLst xmlns:p="http://schemas.openxmlformats.org/presentationml/2006/main">
  <p:tag name="AS_UNIQUEID" val="3964"/>
</p:tagLst>
</file>

<file path=ppt/tags/tag2030.xml><?xml version="1.0" encoding="utf-8"?>
<p:tagLst xmlns:p="http://schemas.openxmlformats.org/presentationml/2006/main">
  <p:tag name="AS_UNIQUEID" val="11662"/>
</p:tagLst>
</file>

<file path=ppt/tags/tag2031.xml><?xml version="1.0" encoding="utf-8"?>
<p:tagLst xmlns:p="http://schemas.openxmlformats.org/presentationml/2006/main">
  <p:tag name="AS_UNIQUEID" val="11663"/>
</p:tagLst>
</file>

<file path=ppt/tags/tag2032.xml><?xml version="1.0" encoding="utf-8"?>
<p:tagLst xmlns:p="http://schemas.openxmlformats.org/presentationml/2006/main">
  <p:tag name="AS_UNIQUEID" val="11664"/>
</p:tagLst>
</file>

<file path=ppt/tags/tag2033.xml><?xml version="1.0" encoding="utf-8"?>
<p:tagLst xmlns:p="http://schemas.openxmlformats.org/presentationml/2006/main">
  <p:tag name="AS_UNIQUEID" val="11665"/>
</p:tagLst>
</file>

<file path=ppt/tags/tag2034.xml><?xml version="1.0" encoding="utf-8"?>
<p:tagLst xmlns:p="http://schemas.openxmlformats.org/presentationml/2006/main">
  <p:tag name="AS_UNIQUEID" val="1699"/>
</p:tagLst>
</file>

<file path=ppt/tags/tag2035.xml><?xml version="1.0" encoding="utf-8"?>
<p:tagLst xmlns:p="http://schemas.openxmlformats.org/presentationml/2006/main">
  <p:tag name="AS_UNIQUEID" val="11666"/>
</p:tagLst>
</file>

<file path=ppt/tags/tag2036.xml><?xml version="1.0" encoding="utf-8"?>
<p:tagLst xmlns:p="http://schemas.openxmlformats.org/presentationml/2006/main">
  <p:tag name="AS_UNIQUEID" val="11667"/>
</p:tagLst>
</file>

<file path=ppt/tags/tag2037.xml><?xml version="1.0" encoding="utf-8"?>
<p:tagLst xmlns:p="http://schemas.openxmlformats.org/presentationml/2006/main">
  <p:tag name="AS_UNIQUEID" val="11668"/>
</p:tagLst>
</file>

<file path=ppt/tags/tag2038.xml><?xml version="1.0" encoding="utf-8"?>
<p:tagLst xmlns:p="http://schemas.openxmlformats.org/presentationml/2006/main">
  <p:tag name="AS_UNIQUEID" val="11669"/>
</p:tagLst>
</file>

<file path=ppt/tags/tag2039.xml><?xml version="1.0" encoding="utf-8"?>
<p:tagLst xmlns:p="http://schemas.openxmlformats.org/presentationml/2006/main">
  <p:tag name="AS_UNIQUEID" val="11670"/>
</p:tagLst>
</file>

<file path=ppt/tags/tag2040.xml><?xml version="1.0" encoding="utf-8"?>
<p:tagLst xmlns:p="http://schemas.openxmlformats.org/presentationml/2006/main">
  <p:tag name="AS_UNIQUEID" val="1699"/>
</p:tagLst>
</file>

<file path=ppt/tags/tag2041.xml><?xml version="1.0" encoding="utf-8"?>
<p:tagLst xmlns:p="http://schemas.openxmlformats.org/presentationml/2006/main">
  <p:tag name="AS_UNIQUEID" val="11671"/>
</p:tagLst>
</file>

<file path=ppt/tags/tag2042.xml><?xml version="1.0" encoding="utf-8"?>
<p:tagLst xmlns:p="http://schemas.openxmlformats.org/presentationml/2006/main">
  <p:tag name="AS_UNIQUEID" val="11672"/>
</p:tagLst>
</file>

<file path=ppt/tags/tag2043.xml><?xml version="1.0" encoding="utf-8"?>
<p:tagLst xmlns:p="http://schemas.openxmlformats.org/presentationml/2006/main">
  <p:tag name="AS_UNIQUEID" val="11673"/>
</p:tagLst>
</file>

<file path=ppt/tags/tag2044.xml><?xml version="1.0" encoding="utf-8"?>
<p:tagLst xmlns:p="http://schemas.openxmlformats.org/presentationml/2006/main">
  <p:tag name="AS_UNIQUEID" val="3128"/>
</p:tagLst>
</file>

<file path=ppt/tags/tag2045.xml><?xml version="1.0" encoding="utf-8"?>
<p:tagLst xmlns:p="http://schemas.openxmlformats.org/presentationml/2006/main">
  <p:tag name="AS_UNIQUEID" val="3128"/>
</p:tagLst>
</file>

<file path=ppt/tags/tag2046.xml><?xml version="1.0" encoding="utf-8"?>
<p:tagLst xmlns:p="http://schemas.openxmlformats.org/presentationml/2006/main">
  <p:tag name="AS_UNIQUEID" val="3128"/>
</p:tagLst>
</file>

<file path=ppt/tags/tag2047.xml><?xml version="1.0" encoding="utf-8"?>
<p:tagLst xmlns:p="http://schemas.openxmlformats.org/presentationml/2006/main">
  <p:tag name="AS_UNIQUEID" val="3765"/>
</p:tagLst>
</file>

<file path=ppt/tags/tag2048.xml><?xml version="1.0" encoding="utf-8"?>
<p:tagLst xmlns:p="http://schemas.openxmlformats.org/presentationml/2006/main">
  <p:tag name="AS_UNIQUEID" val="11674"/>
</p:tagLst>
</file>

<file path=ppt/tags/tag2049.xml><?xml version="1.0" encoding="utf-8"?>
<p:tagLst xmlns:p="http://schemas.openxmlformats.org/presentationml/2006/main">
  <p:tag name="AS_UNIQUEID" val="1699"/>
</p:tagLst>
</file>

<file path=ppt/tags/tag2050.xml><?xml version="1.0" encoding="utf-8"?>
<p:tagLst xmlns:p="http://schemas.openxmlformats.org/presentationml/2006/main">
  <p:tag name="AS_UNIQUEID" val="11675"/>
  <p:tag name="KSO_WM_DIAGRAM_VIRTUALLY_FRAME" val="{&quot;height&quot;:215.5,&quot;left&quot;:15.3,&quot;top&quot;:176.6,&quot;width&quot;:913.45}"/>
</p:tagLst>
</file>

<file path=ppt/tags/tag2051.xml><?xml version="1.0" encoding="utf-8"?>
<p:tagLst xmlns:p="http://schemas.openxmlformats.org/presentationml/2006/main">
  <p:tag name="AS_UNIQUEID" val="11676"/>
  <p:tag name="KSO_WM_DIAGRAM_VIRTUALLY_FRAME" val="{&quot;height&quot;:215.5,&quot;left&quot;:15.3,&quot;top&quot;:176.6,&quot;width&quot;:913.45}"/>
</p:tagLst>
</file>

<file path=ppt/tags/tag2052.xml><?xml version="1.0" encoding="utf-8"?>
<p:tagLst xmlns:p="http://schemas.openxmlformats.org/presentationml/2006/main">
  <p:tag name="AS_UNIQUEID" val="11677"/>
  <p:tag name="KSO_WM_DIAGRAM_VIRTUALLY_FRAME" val="{&quot;height&quot;:215.5,&quot;left&quot;:15.3,&quot;top&quot;:176.6,&quot;width&quot;:913.45}"/>
</p:tagLst>
</file>

<file path=ppt/tags/tag2053.xml><?xml version="1.0" encoding="utf-8"?>
<p:tagLst xmlns:p="http://schemas.openxmlformats.org/presentationml/2006/main">
  <p:tag name="AS_UNIQUEID" val="11678"/>
  <p:tag name="KSO_WM_DIAGRAM_VIRTUALLY_FRAME" val="{&quot;height&quot;:215.5,&quot;left&quot;:15.3,&quot;top&quot;:176.6,&quot;width&quot;:913.45}"/>
</p:tagLst>
</file>

<file path=ppt/tags/tag2054.xml><?xml version="1.0" encoding="utf-8"?>
<p:tagLst xmlns:p="http://schemas.openxmlformats.org/presentationml/2006/main">
  <p:tag name="AS_UNIQUEID" val="11679"/>
</p:tagLst>
</file>

<file path=ppt/tags/tag2055.xml><?xml version="1.0" encoding="utf-8"?>
<p:tagLst xmlns:p="http://schemas.openxmlformats.org/presentationml/2006/main">
  <p:tag name="AS_UNIQUEID" val="11680"/>
</p:tagLst>
</file>

<file path=ppt/tags/tag2056.xml><?xml version="1.0" encoding="utf-8"?>
<p:tagLst xmlns:p="http://schemas.openxmlformats.org/presentationml/2006/main">
  <p:tag name="AS_UNIQUEID" val="11681"/>
</p:tagLst>
</file>

<file path=ppt/tags/tag2057.xml><?xml version="1.0" encoding="utf-8"?>
<p:tagLst xmlns:p="http://schemas.openxmlformats.org/presentationml/2006/main">
  <p:tag name="AS_UNIQUEID" val="11682"/>
</p:tagLst>
</file>

<file path=ppt/tags/tag2058.xml><?xml version="1.0" encoding="utf-8"?>
<p:tagLst xmlns:p="http://schemas.openxmlformats.org/presentationml/2006/main">
  <p:tag name="AS_UNIQUEID" val="11683"/>
</p:tagLst>
</file>

<file path=ppt/tags/tag2059.xml><?xml version="1.0" encoding="utf-8"?>
<p:tagLst xmlns:p="http://schemas.openxmlformats.org/presentationml/2006/main">
  <p:tag name="AS_UNIQUEID" val="1699"/>
</p:tagLst>
</file>

<file path=ppt/tags/tag2060.xml><?xml version="1.0" encoding="utf-8"?>
<p:tagLst xmlns:p="http://schemas.openxmlformats.org/presentationml/2006/main">
  <p:tag name="AS_UNIQUEID" val="11684"/>
</p:tagLst>
</file>

<file path=ppt/tags/tag2061.xml><?xml version="1.0" encoding="utf-8"?>
<p:tagLst xmlns:p="http://schemas.openxmlformats.org/presentationml/2006/main">
  <p:tag name="AS_UNIQUEID" val="11685"/>
</p:tagLst>
</file>

<file path=ppt/tags/tag2062.xml><?xml version="1.0" encoding="utf-8"?>
<p:tagLst xmlns:p="http://schemas.openxmlformats.org/presentationml/2006/main">
  <p:tag name="AS_UNIQUEID" val="11686"/>
</p:tagLst>
</file>

<file path=ppt/tags/tag2063.xml><?xml version="1.0" encoding="utf-8"?>
<p:tagLst xmlns:p="http://schemas.openxmlformats.org/presentationml/2006/main">
  <p:tag name="AS_UNIQUEID" val="11687"/>
</p:tagLst>
</file>

<file path=ppt/tags/tag2064.xml><?xml version="1.0" encoding="utf-8"?>
<p:tagLst xmlns:p="http://schemas.openxmlformats.org/presentationml/2006/main">
  <p:tag name="AS_UNIQUEID" val="11688"/>
</p:tagLst>
</file>

<file path=ppt/tags/tag2065.xml><?xml version="1.0" encoding="utf-8"?>
<p:tagLst xmlns:p="http://schemas.openxmlformats.org/presentationml/2006/main">
  <p:tag name="AS_UNIQUEID" val="11689"/>
</p:tagLst>
</file>

<file path=ppt/tags/tag2066.xml><?xml version="1.0" encoding="utf-8"?>
<p:tagLst xmlns:p="http://schemas.openxmlformats.org/presentationml/2006/main">
  <p:tag name="AS_UNIQUEID" val="11690"/>
</p:tagLst>
</file>

<file path=ppt/tags/tag2067.xml><?xml version="1.0" encoding="utf-8"?>
<p:tagLst xmlns:p="http://schemas.openxmlformats.org/presentationml/2006/main">
  <p:tag name="AS_UNIQUEID" val="11691"/>
</p:tagLst>
</file>

<file path=ppt/tags/tag2068.xml><?xml version="1.0" encoding="utf-8"?>
<p:tagLst xmlns:p="http://schemas.openxmlformats.org/presentationml/2006/main">
  <p:tag name="AS_UNIQUEID" val="11692"/>
</p:tagLst>
</file>

<file path=ppt/tags/tag2069.xml><?xml version="1.0" encoding="utf-8"?>
<p:tagLst xmlns:p="http://schemas.openxmlformats.org/presentationml/2006/main">
  <p:tag name="AS_UNIQUEID" val="11693"/>
</p:tagLst>
</file>

<file path=ppt/tags/tag2070.xml><?xml version="1.0" encoding="utf-8"?>
<p:tagLst xmlns:p="http://schemas.openxmlformats.org/presentationml/2006/main">
  <p:tag name="AS_UNIQUEID" val="11694"/>
</p:tagLst>
</file>

<file path=ppt/tags/tag2071.xml><?xml version="1.0" encoding="utf-8"?>
<p:tagLst xmlns:p="http://schemas.openxmlformats.org/presentationml/2006/main">
  <p:tag name="AS_UNIQUEID" val="1699"/>
</p:tagLst>
</file>

<file path=ppt/tags/tag2072.xml><?xml version="1.0" encoding="utf-8"?>
<p:tagLst xmlns:p="http://schemas.openxmlformats.org/presentationml/2006/main">
  <p:tag name="AS_UNIQUEID" val="11695"/>
</p:tagLst>
</file>

<file path=ppt/tags/tag2073.xml><?xml version="1.0" encoding="utf-8"?>
<p:tagLst xmlns:p="http://schemas.openxmlformats.org/presentationml/2006/main">
  <p:tag name="AS_UNIQUEID" val="11696"/>
</p:tagLst>
</file>

<file path=ppt/tags/tag2074.xml><?xml version="1.0" encoding="utf-8"?>
<p:tagLst xmlns:p="http://schemas.openxmlformats.org/presentationml/2006/main">
  <p:tag name="AS_UNIQUEID" val="11697"/>
</p:tagLst>
</file>

<file path=ppt/tags/tag2075.xml><?xml version="1.0" encoding="utf-8"?>
<p:tagLst xmlns:p="http://schemas.openxmlformats.org/presentationml/2006/main">
  <p:tag name="AS_UNIQUEID" val="11698"/>
</p:tagLst>
</file>

<file path=ppt/tags/tag2076.xml><?xml version="1.0" encoding="utf-8"?>
<p:tagLst xmlns:p="http://schemas.openxmlformats.org/presentationml/2006/main">
  <p:tag name="AS_UNIQUEID" val="11699"/>
</p:tagLst>
</file>

<file path=ppt/tags/tag2077.xml><?xml version="1.0" encoding="utf-8"?>
<p:tagLst xmlns:p="http://schemas.openxmlformats.org/presentationml/2006/main">
  <p:tag name="AS_UNIQUEID" val="11700"/>
</p:tagLst>
</file>

<file path=ppt/tags/tag2078.xml><?xml version="1.0" encoding="utf-8"?>
<p:tagLst xmlns:p="http://schemas.openxmlformats.org/presentationml/2006/main">
  <p:tag name="AS_UNIQUEID" val="11701"/>
</p:tagLst>
</file>

<file path=ppt/tags/tag2079.xml><?xml version="1.0" encoding="utf-8"?>
<p:tagLst xmlns:p="http://schemas.openxmlformats.org/presentationml/2006/main">
  <p:tag name="AS_UNIQUEID" val="11702"/>
</p:tagLst>
</file>

<file path=ppt/tags/tag2080.xml><?xml version="1.0" encoding="utf-8"?>
<p:tagLst xmlns:p="http://schemas.openxmlformats.org/presentationml/2006/main">
  <p:tag name="AS_UNIQUEID" val="11703"/>
</p:tagLst>
</file>

<file path=ppt/tags/tag2081.xml><?xml version="1.0" encoding="utf-8"?>
<p:tagLst xmlns:p="http://schemas.openxmlformats.org/presentationml/2006/main">
  <p:tag name="AS_UNIQUEID" val="11704"/>
</p:tagLst>
</file>

<file path=ppt/tags/tag2082.xml><?xml version="1.0" encoding="utf-8"?>
<p:tagLst xmlns:p="http://schemas.openxmlformats.org/presentationml/2006/main">
  <p:tag name="AS_UNIQUEID" val="3793"/>
</p:tagLst>
</file>

<file path=ppt/tags/tag2083.xml><?xml version="1.0" encoding="utf-8"?>
<p:tagLst xmlns:p="http://schemas.openxmlformats.org/presentationml/2006/main">
  <p:tag name="AS_UNIQUEID" val="3794"/>
</p:tagLst>
</file>

<file path=ppt/tags/tag2084.xml><?xml version="1.0" encoding="utf-8"?>
<p:tagLst xmlns:p="http://schemas.openxmlformats.org/presentationml/2006/main">
  <p:tag name="AS_UNIQUEID" val="3140"/>
</p:tagLst>
</file>

<file path=ppt/tags/tag2085.xml><?xml version="1.0" encoding="utf-8"?>
<p:tagLst xmlns:p="http://schemas.openxmlformats.org/presentationml/2006/main">
  <p:tag name="AS_UNIQUEID" val="3142"/>
</p:tagLst>
</file>

<file path=ppt/tags/tag2086.xml><?xml version="1.0" encoding="utf-8"?>
<p:tagLst xmlns:p="http://schemas.openxmlformats.org/presentationml/2006/main">
  <p:tag name="AS_UNIQUEID" val="3141"/>
</p:tagLst>
</file>

<file path=ppt/tags/tag2087.xml><?xml version="1.0" encoding="utf-8"?>
<p:tagLst xmlns:p="http://schemas.openxmlformats.org/presentationml/2006/main">
  <p:tag name="AS_UNIQUEID" val="3145"/>
</p:tagLst>
</file>

<file path=ppt/tags/tag2088.xml><?xml version="1.0" encoding="utf-8"?>
<p:tagLst xmlns:p="http://schemas.openxmlformats.org/presentationml/2006/main">
  <p:tag name="AS_UNIQUEID" val="3143"/>
</p:tagLst>
</file>

<file path=ppt/tags/tag2089.xml><?xml version="1.0" encoding="utf-8"?>
<p:tagLst xmlns:p="http://schemas.openxmlformats.org/presentationml/2006/main">
  <p:tag name="AS_UNIQUEID" val="11705"/>
</p:tagLst>
</file>

<file path=ppt/tags/tag2090.xml><?xml version="1.0" encoding="utf-8"?>
<p:tagLst xmlns:p="http://schemas.openxmlformats.org/presentationml/2006/main">
  <p:tag name="AS_UNIQUEID" val="11706"/>
</p:tagLst>
</file>

<file path=ppt/tags/tag2091.xml><?xml version="1.0" encoding="utf-8"?>
<p:tagLst xmlns:p="http://schemas.openxmlformats.org/presentationml/2006/main">
  <p:tag name="AS_UNIQUEID" val="1699"/>
</p:tagLst>
</file>

<file path=ppt/tags/tag2092.xml><?xml version="1.0" encoding="utf-8"?>
<p:tagLst xmlns:p="http://schemas.openxmlformats.org/presentationml/2006/main">
  <p:tag name="AS_UNIQUEID" val="11707"/>
</p:tagLst>
</file>

<file path=ppt/tags/tag2093.xml><?xml version="1.0" encoding="utf-8"?>
<p:tagLst xmlns:p="http://schemas.openxmlformats.org/presentationml/2006/main">
  <p:tag name="AS_UNIQUEID" val="11708"/>
</p:tagLst>
</file>

<file path=ppt/tags/tag2094.xml><?xml version="1.0" encoding="utf-8"?>
<p:tagLst xmlns:p="http://schemas.openxmlformats.org/presentationml/2006/main">
  <p:tag name="AS_UNIQUEID" val="11709"/>
</p:tagLst>
</file>

<file path=ppt/tags/tag2095.xml><?xml version="1.0" encoding="utf-8"?>
<p:tagLst xmlns:p="http://schemas.openxmlformats.org/presentationml/2006/main">
  <p:tag name="AS_UNIQUEID" val="11710"/>
</p:tagLst>
</file>

<file path=ppt/tags/tag2096.xml><?xml version="1.0" encoding="utf-8"?>
<p:tagLst xmlns:p="http://schemas.openxmlformats.org/presentationml/2006/main">
  <p:tag name="AS_UNIQUEID" val="11711"/>
</p:tagLst>
</file>

<file path=ppt/tags/tag2097.xml><?xml version="1.0" encoding="utf-8"?>
<p:tagLst xmlns:p="http://schemas.openxmlformats.org/presentationml/2006/main">
  <p:tag name="AS_UNIQUEID" val="11712"/>
</p:tagLst>
</file>

<file path=ppt/tags/tag2098.xml><?xml version="1.0" encoding="utf-8"?>
<p:tagLst xmlns:p="http://schemas.openxmlformats.org/presentationml/2006/main">
  <p:tag name="AS_UNIQUEID" val="11713"/>
</p:tagLst>
</file>

<file path=ppt/tags/tag2099.xml><?xml version="1.0" encoding="utf-8"?>
<p:tagLst xmlns:p="http://schemas.openxmlformats.org/presentationml/2006/main">
  <p:tag name="AS_UNIQUEID" val="11714"/>
</p:tagLst>
</file>

<file path=ppt/tags/tag2100.xml><?xml version="1.0" encoding="utf-8"?>
<p:tagLst xmlns:p="http://schemas.openxmlformats.org/presentationml/2006/main">
  <p:tag name="AS_UNIQUEID" val="1699"/>
</p:tagLst>
</file>

<file path=ppt/tags/tag2101.xml><?xml version="1.0" encoding="utf-8"?>
<p:tagLst xmlns:p="http://schemas.openxmlformats.org/presentationml/2006/main">
  <p:tag name="AS_UNIQUEID" val="11715"/>
</p:tagLst>
</file>

<file path=ppt/tags/tag2102.xml><?xml version="1.0" encoding="utf-8"?>
<p:tagLst xmlns:p="http://schemas.openxmlformats.org/presentationml/2006/main">
  <p:tag name="AS_UNIQUEID" val="11716"/>
</p:tagLst>
</file>

<file path=ppt/tags/tag2103.xml><?xml version="1.0" encoding="utf-8"?>
<p:tagLst xmlns:p="http://schemas.openxmlformats.org/presentationml/2006/main">
  <p:tag name="AS_UNIQUEID" val="11717"/>
</p:tagLst>
</file>

<file path=ppt/tags/tag2104.xml><?xml version="1.0" encoding="utf-8"?>
<p:tagLst xmlns:p="http://schemas.openxmlformats.org/presentationml/2006/main">
  <p:tag name="AS_UNIQUEID" val="11718"/>
</p:tagLst>
</file>

<file path=ppt/tags/tag2105.xml><?xml version="1.0" encoding="utf-8"?>
<p:tagLst xmlns:p="http://schemas.openxmlformats.org/presentationml/2006/main">
  <p:tag name="AS_UNIQUEID" val="11719"/>
</p:tagLst>
</file>

<file path=ppt/tags/tag2106.xml><?xml version="1.0" encoding="utf-8"?>
<p:tagLst xmlns:p="http://schemas.openxmlformats.org/presentationml/2006/main">
  <p:tag name="AS_UNIQUEID" val="11720"/>
</p:tagLst>
</file>

<file path=ppt/tags/tag2107.xml><?xml version="1.0" encoding="utf-8"?>
<p:tagLst xmlns:p="http://schemas.openxmlformats.org/presentationml/2006/main">
  <p:tag name="AS_UNIQUEID" val="11721"/>
</p:tagLst>
</file>

<file path=ppt/tags/tag2108.xml><?xml version="1.0" encoding="utf-8"?>
<p:tagLst xmlns:p="http://schemas.openxmlformats.org/presentationml/2006/main">
  <p:tag name="AS_UNIQUEID" val="11722"/>
</p:tagLst>
</file>

<file path=ppt/tags/tag2109.xml><?xml version="1.0" encoding="utf-8"?>
<p:tagLst xmlns:p="http://schemas.openxmlformats.org/presentationml/2006/main">
  <p:tag name="AS_UNIQUEID" val="11723"/>
</p:tagLst>
</file>

<file path=ppt/tags/tag2110.xml><?xml version="1.0" encoding="utf-8"?>
<p:tagLst xmlns:p="http://schemas.openxmlformats.org/presentationml/2006/main">
  <p:tag name="AS_UNIQUEID" val="11724"/>
</p:tagLst>
</file>

<file path=ppt/tags/tag2111.xml><?xml version="1.0" encoding="utf-8"?>
<p:tagLst xmlns:p="http://schemas.openxmlformats.org/presentationml/2006/main">
  <p:tag name="AS_UNIQUEID" val="11725"/>
</p:tagLst>
</file>

<file path=ppt/tags/tag2112.xml><?xml version="1.0" encoding="utf-8"?>
<p:tagLst xmlns:p="http://schemas.openxmlformats.org/presentationml/2006/main">
  <p:tag name="AS_UNIQUEID" val="1699"/>
</p:tagLst>
</file>

<file path=ppt/tags/tag2113.xml><?xml version="1.0" encoding="utf-8"?>
<p:tagLst xmlns:p="http://schemas.openxmlformats.org/presentationml/2006/main">
  <p:tag name="AS_UNIQUEID" val="11726"/>
</p:tagLst>
</file>

<file path=ppt/tags/tag2114.xml><?xml version="1.0" encoding="utf-8"?>
<p:tagLst xmlns:p="http://schemas.openxmlformats.org/presentationml/2006/main">
  <p:tag name="AS_UNIQUEID" val="11727"/>
</p:tagLst>
</file>

<file path=ppt/tags/tag2115.xml><?xml version="1.0" encoding="utf-8"?>
<p:tagLst xmlns:p="http://schemas.openxmlformats.org/presentationml/2006/main">
  <p:tag name="AS_UNIQUEID" val="11728"/>
</p:tagLst>
</file>

<file path=ppt/tags/tag2116.xml><?xml version="1.0" encoding="utf-8"?>
<p:tagLst xmlns:p="http://schemas.openxmlformats.org/presentationml/2006/main">
  <p:tag name="AS_UNIQUEID" val="11729"/>
</p:tagLst>
</file>

<file path=ppt/tags/tag2117.xml><?xml version="1.0" encoding="utf-8"?>
<p:tagLst xmlns:p="http://schemas.openxmlformats.org/presentationml/2006/main">
  <p:tag name="AS_UNIQUEID" val="11730"/>
</p:tagLst>
</file>

<file path=ppt/tags/tag2118.xml><?xml version="1.0" encoding="utf-8"?>
<p:tagLst xmlns:p="http://schemas.openxmlformats.org/presentationml/2006/main">
  <p:tag name="AS_UNIQUEID" val="11731"/>
</p:tagLst>
</file>

<file path=ppt/tags/tag2119.xml><?xml version="1.0" encoding="utf-8"?>
<p:tagLst xmlns:p="http://schemas.openxmlformats.org/presentationml/2006/main">
  <p:tag name="AS_UNIQUEID" val="11732"/>
</p:tagLst>
</file>

<file path=ppt/tags/tag2120.xml><?xml version="1.0" encoding="utf-8"?>
<p:tagLst xmlns:p="http://schemas.openxmlformats.org/presentationml/2006/main">
  <p:tag name="AS_UNIQUEID" val="11733"/>
</p:tagLst>
</file>

<file path=ppt/tags/tag2121.xml><?xml version="1.0" encoding="utf-8"?>
<p:tagLst xmlns:p="http://schemas.openxmlformats.org/presentationml/2006/main">
  <p:tag name="AS_UNIQUEID" val="11734"/>
</p:tagLst>
</file>

<file path=ppt/tags/tag2122.xml><?xml version="1.0" encoding="utf-8"?>
<p:tagLst xmlns:p="http://schemas.openxmlformats.org/presentationml/2006/main">
  <p:tag name="AS_UNIQUEID" val="1699"/>
</p:tagLst>
</file>

<file path=ppt/tags/tag2123.xml><?xml version="1.0" encoding="utf-8"?>
<p:tagLst xmlns:p="http://schemas.openxmlformats.org/presentationml/2006/main">
  <p:tag name="AS_UNIQUEID" val="11735"/>
</p:tagLst>
</file>

<file path=ppt/tags/tag2124.xml><?xml version="1.0" encoding="utf-8"?>
<p:tagLst xmlns:p="http://schemas.openxmlformats.org/presentationml/2006/main">
  <p:tag name="AS_UNIQUEID" val="11736"/>
</p:tagLst>
</file>

<file path=ppt/tags/tag2125.xml><?xml version="1.0" encoding="utf-8"?>
<p:tagLst xmlns:p="http://schemas.openxmlformats.org/presentationml/2006/main">
  <p:tag name="AS_UNIQUEID" val="11737"/>
</p:tagLst>
</file>

<file path=ppt/tags/tag2126.xml><?xml version="1.0" encoding="utf-8"?>
<p:tagLst xmlns:p="http://schemas.openxmlformats.org/presentationml/2006/main">
  <p:tag name="AS_UNIQUEID" val="11738"/>
</p:tagLst>
</file>

<file path=ppt/tags/tag2127.xml><?xml version="1.0" encoding="utf-8"?>
<p:tagLst xmlns:p="http://schemas.openxmlformats.org/presentationml/2006/main">
  <p:tag name="AS_UNIQUEID" val="11739"/>
</p:tagLst>
</file>

<file path=ppt/tags/tag2128.xml><?xml version="1.0" encoding="utf-8"?>
<p:tagLst xmlns:p="http://schemas.openxmlformats.org/presentationml/2006/main">
  <p:tag name="AS_UNIQUEID" val="11740"/>
</p:tagLst>
</file>

<file path=ppt/tags/tag2129.xml><?xml version="1.0" encoding="utf-8"?>
<p:tagLst xmlns:p="http://schemas.openxmlformats.org/presentationml/2006/main">
  <p:tag name="AS_UNIQUEID" val="11741"/>
</p:tagLst>
</file>

<file path=ppt/tags/tag2130.xml><?xml version="1.0" encoding="utf-8"?>
<p:tagLst xmlns:p="http://schemas.openxmlformats.org/presentationml/2006/main">
  <p:tag name="AS_UNIQUEID" val="11742"/>
</p:tagLst>
</file>

<file path=ppt/tags/tag2131.xml><?xml version="1.0" encoding="utf-8"?>
<p:tagLst xmlns:p="http://schemas.openxmlformats.org/presentationml/2006/main">
  <p:tag name="AS_UNIQUEID" val="11743"/>
</p:tagLst>
</file>

<file path=ppt/tags/tag2132.xml><?xml version="1.0" encoding="utf-8"?>
<p:tagLst xmlns:p="http://schemas.openxmlformats.org/presentationml/2006/main">
  <p:tag name="AS_UNIQUEID" val="11744"/>
</p:tagLst>
</file>

<file path=ppt/tags/tag2133.xml><?xml version="1.0" encoding="utf-8"?>
<p:tagLst xmlns:p="http://schemas.openxmlformats.org/presentationml/2006/main">
  <p:tag name="AS_UNIQUEID" val="11745"/>
</p:tagLst>
</file>

<file path=ppt/tags/tag2134.xml><?xml version="1.0" encoding="utf-8"?>
<p:tagLst xmlns:p="http://schemas.openxmlformats.org/presentationml/2006/main">
  <p:tag name="AS_UNIQUEID" val="1699"/>
</p:tagLst>
</file>

<file path=ppt/tags/tag2135.xml><?xml version="1.0" encoding="utf-8"?>
<p:tagLst xmlns:p="http://schemas.openxmlformats.org/presentationml/2006/main">
  <p:tag name="AS_UNIQUEID" val="11746"/>
</p:tagLst>
</file>

<file path=ppt/tags/tag2136.xml><?xml version="1.0" encoding="utf-8"?>
<p:tagLst xmlns:p="http://schemas.openxmlformats.org/presentationml/2006/main">
  <p:tag name="AS_UNIQUEID" val="11747"/>
</p:tagLst>
</file>

<file path=ppt/tags/tag2137.xml><?xml version="1.0" encoding="utf-8"?>
<p:tagLst xmlns:p="http://schemas.openxmlformats.org/presentationml/2006/main">
  <p:tag name="AS_UNIQUEID" val="11748"/>
</p:tagLst>
</file>

<file path=ppt/tags/tag2138.xml><?xml version="1.0" encoding="utf-8"?>
<p:tagLst xmlns:p="http://schemas.openxmlformats.org/presentationml/2006/main">
  <p:tag name="AS_UNIQUEID" val="11749"/>
</p:tagLst>
</file>

<file path=ppt/tags/tag2139.xml><?xml version="1.0" encoding="utf-8"?>
<p:tagLst xmlns:p="http://schemas.openxmlformats.org/presentationml/2006/main">
  <p:tag name="AS_UNIQUEID" val="11750"/>
</p:tagLst>
</file>

<file path=ppt/tags/tag2140.xml><?xml version="1.0" encoding="utf-8"?>
<p:tagLst xmlns:p="http://schemas.openxmlformats.org/presentationml/2006/main">
  <p:tag name="AS_UNIQUEID" val="11751"/>
</p:tagLst>
</file>

<file path=ppt/tags/tag2141.xml><?xml version="1.0" encoding="utf-8"?>
<p:tagLst xmlns:p="http://schemas.openxmlformats.org/presentationml/2006/main">
  <p:tag name="AS_UNIQUEID" val="11752"/>
</p:tagLst>
</file>

<file path=ppt/tags/tag2142.xml><?xml version="1.0" encoding="utf-8"?>
<p:tagLst xmlns:p="http://schemas.openxmlformats.org/presentationml/2006/main">
  <p:tag name="AS_UNIQUEID" val="11753"/>
</p:tagLst>
</file>

<file path=ppt/tags/tag2143.xml><?xml version="1.0" encoding="utf-8"?>
<p:tagLst xmlns:p="http://schemas.openxmlformats.org/presentationml/2006/main">
  <p:tag name="AS_UNIQUEID" val="11754"/>
</p:tagLst>
</file>

<file path=ppt/tags/tag2144.xml><?xml version="1.0" encoding="utf-8"?>
<p:tagLst xmlns:p="http://schemas.openxmlformats.org/presentationml/2006/main">
  <p:tag name="AS_UNIQUEID" val="11755"/>
</p:tagLst>
</file>

<file path=ppt/tags/tag2145.xml><?xml version="1.0" encoding="utf-8"?>
<p:tagLst xmlns:p="http://schemas.openxmlformats.org/presentationml/2006/main">
  <p:tag name="AS_UNIQUEID" val="1699"/>
</p:tagLst>
</file>

<file path=ppt/tags/tag2146.xml><?xml version="1.0" encoding="utf-8"?>
<p:tagLst xmlns:p="http://schemas.openxmlformats.org/presentationml/2006/main">
  <p:tag name="AS_UNIQUEID" val="11756"/>
</p:tagLst>
</file>

<file path=ppt/tags/tag2147.xml><?xml version="1.0" encoding="utf-8"?>
<p:tagLst xmlns:p="http://schemas.openxmlformats.org/presentationml/2006/main">
  <p:tag name="AS_UNIQUEID" val="11757"/>
</p:tagLst>
</file>

<file path=ppt/tags/tag2148.xml><?xml version="1.0" encoding="utf-8"?>
<p:tagLst xmlns:p="http://schemas.openxmlformats.org/presentationml/2006/main">
  <p:tag name="AS_UNIQUEID" val="11758"/>
</p:tagLst>
</file>

<file path=ppt/tags/tag2149.xml><?xml version="1.0" encoding="utf-8"?>
<p:tagLst xmlns:p="http://schemas.openxmlformats.org/presentationml/2006/main">
  <p:tag name="AS_UNIQUEID" val="11759"/>
</p:tagLst>
</file>

<file path=ppt/tags/tag2150.xml><?xml version="1.0" encoding="utf-8"?>
<p:tagLst xmlns:p="http://schemas.openxmlformats.org/presentationml/2006/main">
  <p:tag name="AS_UNIQUEID" val="11760"/>
</p:tagLst>
</file>

<file path=ppt/tags/tag2151.xml><?xml version="1.0" encoding="utf-8"?>
<p:tagLst xmlns:p="http://schemas.openxmlformats.org/presentationml/2006/main">
  <p:tag name="AS_UNIQUEID" val="1699"/>
</p:tagLst>
</file>

<file path=ppt/tags/tag2152.xml><?xml version="1.0" encoding="utf-8"?>
<p:tagLst xmlns:p="http://schemas.openxmlformats.org/presentationml/2006/main">
  <p:tag name="AS_UNIQUEID" val="11761"/>
</p:tagLst>
</file>

<file path=ppt/tags/tag2153.xml><?xml version="1.0" encoding="utf-8"?>
<p:tagLst xmlns:p="http://schemas.openxmlformats.org/presentationml/2006/main">
  <p:tag name="AS_UNIQUEID" val="11762"/>
</p:tagLst>
</file>

<file path=ppt/tags/tag2154.xml><?xml version="1.0" encoding="utf-8"?>
<p:tagLst xmlns:p="http://schemas.openxmlformats.org/presentationml/2006/main">
  <p:tag name="AS_UNIQUEID" val="11763"/>
</p:tagLst>
</file>

<file path=ppt/tags/tag2155.xml><?xml version="1.0" encoding="utf-8"?>
<p:tagLst xmlns:p="http://schemas.openxmlformats.org/presentationml/2006/main">
  <p:tag name="AS_UNIQUEID" val="11764"/>
</p:tagLst>
</file>

<file path=ppt/tags/tag2156.xml><?xml version="1.0" encoding="utf-8"?>
<p:tagLst xmlns:p="http://schemas.openxmlformats.org/presentationml/2006/main">
  <p:tag name="AS_UNIQUEID" val="1699"/>
</p:tagLst>
</file>

<file path=ppt/tags/tag2157.xml><?xml version="1.0" encoding="utf-8"?>
<p:tagLst xmlns:p="http://schemas.openxmlformats.org/presentationml/2006/main">
  <p:tag name="AS_UNIQUEID" val="11765"/>
</p:tagLst>
</file>

<file path=ppt/tags/tag2158.xml><?xml version="1.0" encoding="utf-8"?>
<p:tagLst xmlns:p="http://schemas.openxmlformats.org/presentationml/2006/main">
  <p:tag name="AS_UNIQUEID" val="11766"/>
</p:tagLst>
</file>

<file path=ppt/tags/tag2159.xml><?xml version="1.0" encoding="utf-8"?>
<p:tagLst xmlns:p="http://schemas.openxmlformats.org/presentationml/2006/main">
  <p:tag name="AS_UNIQUEID" val="11767"/>
</p:tagLst>
</file>

<file path=ppt/tags/tag2160.xml><?xml version="1.0" encoding="utf-8"?>
<p:tagLst xmlns:p="http://schemas.openxmlformats.org/presentationml/2006/main">
  <p:tag name="AS_UNIQUEID" val="11768"/>
</p:tagLst>
</file>

<file path=ppt/tags/tag2161.xml><?xml version="1.0" encoding="utf-8"?>
<p:tagLst xmlns:p="http://schemas.openxmlformats.org/presentationml/2006/main">
  <p:tag name="AS_UNIQUEID" val="1699"/>
</p:tagLst>
</file>

<file path=ppt/tags/tag2162.xml><?xml version="1.0" encoding="utf-8"?>
<p:tagLst xmlns:p="http://schemas.openxmlformats.org/presentationml/2006/main">
  <p:tag name="AS_UNIQUEID" val="11769"/>
</p:tagLst>
</file>

<file path=ppt/tags/tag2163.xml><?xml version="1.0" encoding="utf-8"?>
<p:tagLst xmlns:p="http://schemas.openxmlformats.org/presentationml/2006/main">
  <p:tag name="AS_UNIQUEID" val="11770"/>
</p:tagLst>
</file>

<file path=ppt/tags/tag2164.xml><?xml version="1.0" encoding="utf-8"?>
<p:tagLst xmlns:p="http://schemas.openxmlformats.org/presentationml/2006/main">
  <p:tag name="AS_UNIQUEID" val="11771"/>
</p:tagLst>
</file>

<file path=ppt/tags/tag2165.xml><?xml version="1.0" encoding="utf-8"?>
<p:tagLst xmlns:p="http://schemas.openxmlformats.org/presentationml/2006/main">
  <p:tag name="AS_UNIQUEID" val="11772"/>
</p:tagLst>
</file>

<file path=ppt/tags/tag2166.xml><?xml version="1.0" encoding="utf-8"?>
<p:tagLst xmlns:p="http://schemas.openxmlformats.org/presentationml/2006/main">
  <p:tag name="AS_UNIQUEID" val="11773"/>
</p:tagLst>
</file>

<file path=ppt/tags/tag2167.xml><?xml version="1.0" encoding="utf-8"?>
<p:tagLst xmlns:p="http://schemas.openxmlformats.org/presentationml/2006/main">
  <p:tag name="AS_UNIQUEID" val="11774"/>
</p:tagLst>
</file>

<file path=ppt/tags/tag2168.xml><?xml version="1.0" encoding="utf-8"?>
<p:tagLst xmlns:p="http://schemas.openxmlformats.org/presentationml/2006/main">
  <p:tag name="AS_UNIQUEID" val="11775"/>
</p:tagLst>
</file>

<file path=ppt/tags/tag2169.xml><?xml version="1.0" encoding="utf-8"?>
<p:tagLst xmlns:p="http://schemas.openxmlformats.org/presentationml/2006/main">
  <p:tag name="AS_UNIQUEID" val="11776"/>
</p:tagLst>
</file>

<file path=ppt/tags/tag2170.xml><?xml version="1.0" encoding="utf-8"?>
<p:tagLst xmlns:p="http://schemas.openxmlformats.org/presentationml/2006/main">
  <p:tag name="AS_UNIQUEID" val="11777"/>
</p:tagLst>
</file>

<file path=ppt/tags/tag2171.xml><?xml version="1.0" encoding="utf-8"?>
<p:tagLst xmlns:p="http://schemas.openxmlformats.org/presentationml/2006/main">
  <p:tag name="AS_UNIQUEID" val="11778"/>
</p:tagLst>
</file>

<file path=ppt/tags/tag2172.xml><?xml version="1.0" encoding="utf-8"?>
<p:tagLst xmlns:p="http://schemas.openxmlformats.org/presentationml/2006/main">
  <p:tag name="AS_UNIQUEID" val="1699"/>
</p:tagLst>
</file>

<file path=ppt/tags/tag2173.xml><?xml version="1.0" encoding="utf-8"?>
<p:tagLst xmlns:p="http://schemas.openxmlformats.org/presentationml/2006/main">
  <p:tag name="AS_UNIQUEID" val="11779"/>
</p:tagLst>
</file>

<file path=ppt/tags/tag2174.xml><?xml version="1.0" encoding="utf-8"?>
<p:tagLst xmlns:p="http://schemas.openxmlformats.org/presentationml/2006/main">
  <p:tag name="AS_UNIQUEID" val="11780"/>
</p:tagLst>
</file>

<file path=ppt/tags/tag2175.xml><?xml version="1.0" encoding="utf-8"?>
<p:tagLst xmlns:p="http://schemas.openxmlformats.org/presentationml/2006/main">
  <p:tag name="AS_UNIQUEID" val="11781"/>
</p:tagLst>
</file>

<file path=ppt/tags/tag2176.xml><?xml version="1.0" encoding="utf-8"?>
<p:tagLst xmlns:p="http://schemas.openxmlformats.org/presentationml/2006/main">
  <p:tag name="AS_UNIQUEID" val="11782"/>
</p:tagLst>
</file>

<file path=ppt/tags/tag2177.xml><?xml version="1.0" encoding="utf-8"?>
<p:tagLst xmlns:p="http://schemas.openxmlformats.org/presentationml/2006/main">
  <p:tag name="AS_UNIQUEID" val="11783"/>
</p:tagLst>
</file>

<file path=ppt/tags/tag2178.xml><?xml version="1.0" encoding="utf-8"?>
<p:tagLst xmlns:p="http://schemas.openxmlformats.org/presentationml/2006/main">
  <p:tag name="AS_UNIQUEID" val="11784"/>
</p:tagLst>
</file>

<file path=ppt/tags/tag2179.xml><?xml version="1.0" encoding="utf-8"?>
<p:tagLst xmlns:p="http://schemas.openxmlformats.org/presentationml/2006/main">
  <p:tag name="AS_UNIQUEID" val="11785"/>
</p:tagLst>
</file>

<file path=ppt/tags/tag2180.xml><?xml version="1.0" encoding="utf-8"?>
<p:tagLst xmlns:p="http://schemas.openxmlformats.org/presentationml/2006/main">
  <p:tag name="AS_UNIQUEID" val="11786"/>
</p:tagLst>
</file>

<file path=ppt/tags/tag2181.xml><?xml version="1.0" encoding="utf-8"?>
<p:tagLst xmlns:p="http://schemas.openxmlformats.org/presentationml/2006/main">
  <p:tag name="AS_UNIQUEID" val="11787"/>
</p:tagLst>
</file>

<file path=ppt/tags/tag2182.xml><?xml version="1.0" encoding="utf-8"?>
<p:tagLst xmlns:p="http://schemas.openxmlformats.org/presentationml/2006/main">
  <p:tag name="AS_UNIQUEID" val="11788"/>
</p:tagLst>
</file>

<file path=ppt/tags/tag2183.xml><?xml version="1.0" encoding="utf-8"?>
<p:tagLst xmlns:p="http://schemas.openxmlformats.org/presentationml/2006/main">
  <p:tag name="AS_UNIQUEID" val="1699"/>
</p:tagLst>
</file>

<file path=ppt/tags/tag2184.xml><?xml version="1.0" encoding="utf-8"?>
<p:tagLst xmlns:p="http://schemas.openxmlformats.org/presentationml/2006/main">
  <p:tag name="AS_UNIQUEID" val="11789"/>
</p:tagLst>
</file>

<file path=ppt/tags/tag2185.xml><?xml version="1.0" encoding="utf-8"?>
<p:tagLst xmlns:p="http://schemas.openxmlformats.org/presentationml/2006/main">
  <p:tag name="AS_UNIQUEID" val="11790"/>
</p:tagLst>
</file>

<file path=ppt/tags/tag2186.xml><?xml version="1.0" encoding="utf-8"?>
<p:tagLst xmlns:p="http://schemas.openxmlformats.org/presentationml/2006/main">
  <p:tag name="AS_UNIQUEID" val="11791"/>
</p:tagLst>
</file>

<file path=ppt/tags/tag2187.xml><?xml version="1.0" encoding="utf-8"?>
<p:tagLst xmlns:p="http://schemas.openxmlformats.org/presentationml/2006/main">
  <p:tag name="AS_UNIQUEID" val="11792"/>
</p:tagLst>
</file>

<file path=ppt/tags/tag2188.xml><?xml version="1.0" encoding="utf-8"?>
<p:tagLst xmlns:p="http://schemas.openxmlformats.org/presentationml/2006/main">
  <p:tag name="AS_UNIQUEID" val="11793"/>
</p:tagLst>
</file>

<file path=ppt/tags/tag2189.xml><?xml version="1.0" encoding="utf-8"?>
<p:tagLst xmlns:p="http://schemas.openxmlformats.org/presentationml/2006/main">
  <p:tag name="AS_UNIQUEID" val="11794"/>
  <p:tag name="KSO_WM_BEAUTIFY_FLAG" val=""/>
</p:tagLst>
</file>

<file path=ppt/tags/tag2190.xml><?xml version="1.0" encoding="utf-8"?>
<p:tagLst xmlns:p="http://schemas.openxmlformats.org/presentationml/2006/main">
  <p:tag name="AS_UNIQUEID" val="11795"/>
</p:tagLst>
</file>

<file path=ppt/tags/tag2191.xml><?xml version="1.0" encoding="utf-8"?>
<p:tagLst xmlns:p="http://schemas.openxmlformats.org/presentationml/2006/main">
  <p:tag name="AS_UNIQUEID" val="11796"/>
</p:tagLst>
</file>

<file path=ppt/tags/tag2192.xml><?xml version="1.0" encoding="utf-8"?>
<p:tagLst xmlns:p="http://schemas.openxmlformats.org/presentationml/2006/main">
  <p:tag name="AS_UNIQUEID" val="11797"/>
  <p:tag name="KSO_WM_BEAUTIFY_FLAG" val=""/>
</p:tagLst>
</file>

<file path=ppt/tags/tag2193.xml><?xml version="1.0" encoding="utf-8"?>
<p:tagLst xmlns:p="http://schemas.openxmlformats.org/presentationml/2006/main">
  <p:tag name="AS_UNIQUEID" val="11798"/>
</p:tagLst>
</file>

<file path=ppt/tags/tag2194.xml><?xml version="1.0" encoding="utf-8"?>
<p:tagLst xmlns:p="http://schemas.openxmlformats.org/presentationml/2006/main">
  <p:tag name="AS_UNIQUEID" val="11799"/>
</p:tagLst>
</file>

<file path=ppt/tags/tag2195.xml><?xml version="1.0" encoding="utf-8"?>
<p:tagLst xmlns:p="http://schemas.openxmlformats.org/presentationml/2006/main">
  <p:tag name="AS_UNIQUEID" val="11800"/>
</p:tagLst>
</file>

<file path=ppt/tags/tag2196.xml><?xml version="1.0" encoding="utf-8"?>
<p:tagLst xmlns:p="http://schemas.openxmlformats.org/presentationml/2006/main">
  <p:tag name="AS_UNIQUEID" val="11801"/>
</p:tagLst>
</file>

<file path=ppt/tags/tag2197.xml><?xml version="1.0" encoding="utf-8"?>
<p:tagLst xmlns:p="http://schemas.openxmlformats.org/presentationml/2006/main">
  <p:tag name="AS_UNIQUEID" val="11802"/>
</p:tagLst>
</file>

<file path=ppt/tags/tag2198.xml><?xml version="1.0" encoding="utf-8"?>
<p:tagLst xmlns:p="http://schemas.openxmlformats.org/presentationml/2006/main">
  <p:tag name="AS_UNIQUEID" val="11803"/>
</p:tagLst>
</file>

<file path=ppt/tags/tag2199.xml><?xml version="1.0" encoding="utf-8"?>
<p:tagLst xmlns:p="http://schemas.openxmlformats.org/presentationml/2006/main">
  <p:tag name="AS_UNIQUEID" val="11804"/>
</p:tagLst>
</file>

<file path=ppt/tags/tag2200.xml><?xml version="1.0" encoding="utf-8"?>
<p:tagLst xmlns:p="http://schemas.openxmlformats.org/presentationml/2006/main">
  <p:tag name="AS_UNIQUEID" val="11805"/>
</p:tagLst>
</file>

<file path=ppt/tags/tag2201.xml><?xml version="1.0" encoding="utf-8"?>
<p:tagLst xmlns:p="http://schemas.openxmlformats.org/presentationml/2006/main">
  <p:tag name="AS_UNIQUEID" val="10732"/>
</p:tagLst>
</file>

<file path=ppt/tags/tag2202.xml><?xml version="1.0" encoding="utf-8"?>
<p:tagLst xmlns:p="http://schemas.openxmlformats.org/presentationml/2006/main">
  <p:tag name="AS_UNIQUEID" val="10736"/>
</p:tagLst>
</file>

<file path=ppt/tags/tag2203.xml><?xml version="1.0" encoding="utf-8"?>
<p:tagLst xmlns:p="http://schemas.openxmlformats.org/presentationml/2006/main">
  <p:tag name="AS_UNIQUEID" val="10737"/>
</p:tagLst>
</file>

<file path=ppt/tags/tag2204.xml><?xml version="1.0" encoding="utf-8"?>
<p:tagLst xmlns:p="http://schemas.openxmlformats.org/presentationml/2006/main">
  <p:tag name="AS_UNIQUEID" val="10739"/>
</p:tagLst>
</file>

<file path=ppt/tags/tag2205.xml><?xml version="1.0" encoding="utf-8"?>
<p:tagLst xmlns:p="http://schemas.openxmlformats.org/presentationml/2006/main">
  <p:tag name="AS_UNIQUEID" val="10740"/>
</p:tagLst>
</file>

<file path=ppt/tags/tag2206.xml><?xml version="1.0" encoding="utf-8"?>
<p:tagLst xmlns:p="http://schemas.openxmlformats.org/presentationml/2006/main">
  <p:tag name="AS_UNIQUEID" val="11806"/>
</p:tagLst>
</file>

<file path=ppt/tags/tag2207.xml><?xml version="1.0" encoding="utf-8"?>
<p:tagLst xmlns:p="http://schemas.openxmlformats.org/presentationml/2006/main">
  <p:tag name="AS_UNIQUEID" val="11807"/>
</p:tagLst>
</file>

<file path=ppt/tags/tag2208.xml><?xml version="1.0" encoding="utf-8"?>
<p:tagLst xmlns:p="http://schemas.openxmlformats.org/presentationml/2006/main">
  <p:tag name="AS_UNIQUEID" val="11808"/>
</p:tagLst>
</file>

<file path=ppt/tags/tag2209.xml><?xml version="1.0" encoding="utf-8"?>
<p:tagLst xmlns:p="http://schemas.openxmlformats.org/presentationml/2006/main">
  <p:tag name="AS_UNIQUEID" val="11809"/>
</p:tagLst>
</file>

<file path=ppt/tags/tag2210.xml><?xml version="1.0" encoding="utf-8"?>
<p:tagLst xmlns:p="http://schemas.openxmlformats.org/presentationml/2006/main">
  <p:tag name="AS_UNIQUEID" val="11810"/>
</p:tagLst>
</file>

<file path=ppt/tags/tag2211.xml><?xml version="1.0" encoding="utf-8"?>
<p:tagLst xmlns:p="http://schemas.openxmlformats.org/presentationml/2006/main">
  <p:tag name="AS_UNIQUEID" val="11811"/>
</p:tagLst>
</file>

<file path=ppt/tags/tag2212.xml><?xml version="1.0" encoding="utf-8"?>
<p:tagLst xmlns:p="http://schemas.openxmlformats.org/presentationml/2006/main">
  <p:tag name="AS_UNIQUEID" val="11812"/>
</p:tagLst>
</file>

<file path=ppt/tags/tag2213.xml><?xml version="1.0" encoding="utf-8"?>
<p:tagLst xmlns:p="http://schemas.openxmlformats.org/presentationml/2006/main">
  <p:tag name="AS_UNIQUEID" val="11813"/>
</p:tagLst>
</file>

<file path=ppt/tags/tag2214.xml><?xml version="1.0" encoding="utf-8"?>
<p:tagLst xmlns:p="http://schemas.openxmlformats.org/presentationml/2006/main">
  <p:tag name="AS_UNIQUEID" val="11814"/>
</p:tagLst>
</file>

<file path=ppt/tags/tag2215.xml><?xml version="1.0" encoding="utf-8"?>
<p:tagLst xmlns:p="http://schemas.openxmlformats.org/presentationml/2006/main">
  <p:tag name="AS_UNIQUEID" val="11815"/>
</p:tagLst>
</file>

<file path=ppt/tags/tag2216.xml><?xml version="1.0" encoding="utf-8"?>
<p:tagLst xmlns:p="http://schemas.openxmlformats.org/presentationml/2006/main">
  <p:tag name="AS_UNIQUEID" val="11816"/>
</p:tagLst>
</file>

<file path=ppt/tags/tag2217.xml><?xml version="1.0" encoding="utf-8"?>
<p:tagLst xmlns:p="http://schemas.openxmlformats.org/presentationml/2006/main">
  <p:tag name="AS_UNIQUEID" val="11817"/>
</p:tagLst>
</file>

<file path=ppt/tags/tag2218.xml><?xml version="1.0" encoding="utf-8"?>
<p:tagLst xmlns:p="http://schemas.openxmlformats.org/presentationml/2006/main">
  <p:tag name="AS_UNIQUEID" val="11818"/>
</p:tagLst>
</file>

<file path=ppt/tags/tag2219.xml><?xml version="1.0" encoding="utf-8"?>
<p:tagLst xmlns:p="http://schemas.openxmlformats.org/presentationml/2006/main">
  <p:tag name="AS_UNIQUEID" val="11819"/>
</p:tagLst>
</file>

<file path=ppt/tags/tag2220.xml><?xml version="1.0" encoding="utf-8"?>
<p:tagLst xmlns:p="http://schemas.openxmlformats.org/presentationml/2006/main">
  <p:tag name="AS_UNIQUEID" val="11820"/>
</p:tagLst>
</file>

<file path=ppt/tags/tag2221.xml><?xml version="1.0" encoding="utf-8"?>
<p:tagLst xmlns:p="http://schemas.openxmlformats.org/presentationml/2006/main">
  <p:tag name="AS_UNIQUEID" val="11821"/>
</p:tagLst>
</file>

<file path=ppt/tags/tag2222.xml><?xml version="1.0" encoding="utf-8"?>
<p:tagLst xmlns:p="http://schemas.openxmlformats.org/presentationml/2006/main">
  <p:tag name="AS_UNIQUEID" val="11822"/>
</p:tagLst>
</file>

<file path=ppt/tags/tag2223.xml><?xml version="1.0" encoding="utf-8"?>
<p:tagLst xmlns:p="http://schemas.openxmlformats.org/presentationml/2006/main">
  <p:tag name="AS_UNIQUEID" val="11823"/>
</p:tagLst>
</file>

<file path=ppt/tags/tag2224.xml><?xml version="1.0" encoding="utf-8"?>
<p:tagLst xmlns:p="http://schemas.openxmlformats.org/presentationml/2006/main">
  <p:tag name="AS_UNIQUEID" val="11824"/>
</p:tagLst>
</file>

<file path=ppt/tags/tag2225.xml><?xml version="1.0" encoding="utf-8"?>
<p:tagLst xmlns:p="http://schemas.openxmlformats.org/presentationml/2006/main">
  <p:tag name="AS_UNIQUEID" val="10735"/>
</p:tagLst>
</file>

<file path=ppt/tags/tag2226.xml><?xml version="1.0" encoding="utf-8"?>
<p:tagLst xmlns:p="http://schemas.openxmlformats.org/presentationml/2006/main">
  <p:tag name="AS_UNIQUEID" val="10745"/>
</p:tagLst>
</file>

<file path=ppt/tags/tag2227.xml><?xml version="1.0" encoding="utf-8"?>
<p:tagLst xmlns:p="http://schemas.openxmlformats.org/presentationml/2006/main">
  <p:tag name="AS_UNIQUEID" val="11825"/>
</p:tagLst>
</file>

<file path=ppt/tags/tag2228.xml><?xml version="1.0" encoding="utf-8"?>
<p:tagLst xmlns:p="http://schemas.openxmlformats.org/presentationml/2006/main">
  <p:tag name="AS_UNIQUEID" val="11826"/>
</p:tagLst>
</file>

<file path=ppt/tags/tag2229.xml><?xml version="1.0" encoding="utf-8"?>
<p:tagLst xmlns:p="http://schemas.openxmlformats.org/presentationml/2006/main">
  <p:tag name="AS_UNIQUEID" val="11827"/>
</p:tagLst>
</file>

<file path=ppt/tags/tag2230.xml><?xml version="1.0" encoding="utf-8"?>
<p:tagLst xmlns:p="http://schemas.openxmlformats.org/presentationml/2006/main">
  <p:tag name="AS_UNIQUEID" val="11828"/>
</p:tagLst>
</file>

<file path=ppt/tags/tag2231.xml><?xml version="1.0" encoding="utf-8"?>
<p:tagLst xmlns:p="http://schemas.openxmlformats.org/presentationml/2006/main">
  <p:tag name="AS_UNIQUEID" val="11829"/>
</p:tagLst>
</file>

<file path=ppt/tags/tag2232.xml><?xml version="1.0" encoding="utf-8"?>
<p:tagLst xmlns:p="http://schemas.openxmlformats.org/presentationml/2006/main">
  <p:tag name="AS_UNIQUEID" val="11830"/>
</p:tagLst>
</file>

<file path=ppt/tags/tag2233.xml><?xml version="1.0" encoding="utf-8"?>
<p:tagLst xmlns:p="http://schemas.openxmlformats.org/presentationml/2006/main">
  <p:tag name="AS_UNIQUEID" val="11831"/>
</p:tagLst>
</file>

<file path=ppt/tags/tag2234.xml><?xml version="1.0" encoding="utf-8"?>
<p:tagLst xmlns:p="http://schemas.openxmlformats.org/presentationml/2006/main">
  <p:tag name="AS_UNIQUEID" val="11832"/>
</p:tagLst>
</file>

<file path=ppt/tags/tag2235.xml><?xml version="1.0" encoding="utf-8"?>
<p:tagLst xmlns:p="http://schemas.openxmlformats.org/presentationml/2006/main">
  <p:tag name="AS_UNIQUEID" val="11833"/>
</p:tagLst>
</file>

<file path=ppt/tags/tag2236.xml><?xml version="1.0" encoding="utf-8"?>
<p:tagLst xmlns:p="http://schemas.openxmlformats.org/presentationml/2006/main">
  <p:tag name="AS_UNIQUEID" val="11834"/>
</p:tagLst>
</file>

<file path=ppt/tags/tag2237.xml><?xml version="1.0" encoding="utf-8"?>
<p:tagLst xmlns:p="http://schemas.openxmlformats.org/presentationml/2006/main">
  <p:tag name="AS_UNIQUEID" val="10732"/>
</p:tagLst>
</file>

<file path=ppt/tags/tag2238.xml><?xml version="1.0" encoding="utf-8"?>
<p:tagLst xmlns:p="http://schemas.openxmlformats.org/presentationml/2006/main">
  <p:tag name="AS_UNIQUEID" val="10736"/>
</p:tagLst>
</file>

<file path=ppt/tags/tag2239.xml><?xml version="1.0" encoding="utf-8"?>
<p:tagLst xmlns:p="http://schemas.openxmlformats.org/presentationml/2006/main">
  <p:tag name="AS_UNIQUEID" val="10737"/>
</p:tagLst>
</file>

<file path=ppt/tags/tag2240.xml><?xml version="1.0" encoding="utf-8"?>
<p:tagLst xmlns:p="http://schemas.openxmlformats.org/presentationml/2006/main">
  <p:tag name="AS_UNIQUEID" val="10739"/>
</p:tagLst>
</file>

<file path=ppt/tags/tag2241.xml><?xml version="1.0" encoding="utf-8"?>
<p:tagLst xmlns:p="http://schemas.openxmlformats.org/presentationml/2006/main">
  <p:tag name="AS_UNIQUEID" val="10740"/>
</p:tagLst>
</file>

<file path=ppt/tags/tag2242.xml><?xml version="1.0" encoding="utf-8"?>
<p:tagLst xmlns:p="http://schemas.openxmlformats.org/presentationml/2006/main">
  <p:tag name="AS_UNIQUEID" val="11835"/>
</p:tagLst>
</file>

<file path=ppt/tags/tag2243.xml><?xml version="1.0" encoding="utf-8"?>
<p:tagLst xmlns:p="http://schemas.openxmlformats.org/presentationml/2006/main">
  <p:tag name="AS_UNIQUEID" val="11836"/>
</p:tagLst>
</file>

<file path=ppt/tags/tag2244.xml><?xml version="1.0" encoding="utf-8"?>
<p:tagLst xmlns:p="http://schemas.openxmlformats.org/presentationml/2006/main">
  <p:tag name="AS_UNIQUEID" val="11837"/>
</p:tagLst>
</file>

<file path=ppt/tags/tag2245.xml><?xml version="1.0" encoding="utf-8"?>
<p:tagLst xmlns:p="http://schemas.openxmlformats.org/presentationml/2006/main">
  <p:tag name="AS_UNIQUEID" val="11838"/>
</p:tagLst>
</file>

<file path=ppt/tags/tag2246.xml><?xml version="1.0" encoding="utf-8"?>
<p:tagLst xmlns:p="http://schemas.openxmlformats.org/presentationml/2006/main">
  <p:tag name="AS_UNIQUEID" val="11839"/>
</p:tagLst>
</file>

<file path=ppt/tags/tag2247.xml><?xml version="1.0" encoding="utf-8"?>
<p:tagLst xmlns:p="http://schemas.openxmlformats.org/presentationml/2006/main">
  <p:tag name="AS_UNIQUEID" val="11840"/>
</p:tagLst>
</file>

<file path=ppt/tags/tag2248.xml><?xml version="1.0" encoding="utf-8"?>
<p:tagLst xmlns:p="http://schemas.openxmlformats.org/presentationml/2006/main">
  <p:tag name="AS_UNIQUEID" val="11841"/>
</p:tagLst>
</file>

<file path=ppt/tags/tag2249.xml><?xml version="1.0" encoding="utf-8"?>
<p:tagLst xmlns:p="http://schemas.openxmlformats.org/presentationml/2006/main">
  <p:tag name="AS_UNIQUEID" val="11842"/>
</p:tagLst>
</file>

<file path=ppt/tags/tag2250.xml><?xml version="1.0" encoding="utf-8"?>
<p:tagLst xmlns:p="http://schemas.openxmlformats.org/presentationml/2006/main">
  <p:tag name="AS_UNIQUEID" val="11843"/>
</p:tagLst>
</file>

<file path=ppt/tags/tag2251.xml><?xml version="1.0" encoding="utf-8"?>
<p:tagLst xmlns:p="http://schemas.openxmlformats.org/presentationml/2006/main">
  <p:tag name="AS_UNIQUEID" val="11844"/>
</p:tagLst>
</file>

<file path=ppt/tags/tag2252.xml><?xml version="1.0" encoding="utf-8"?>
<p:tagLst xmlns:p="http://schemas.openxmlformats.org/presentationml/2006/main">
  <p:tag name="AS_UNIQUEID" val="10735"/>
</p:tagLst>
</file>

<file path=ppt/tags/tag2253.xml><?xml version="1.0" encoding="utf-8"?>
<p:tagLst xmlns:p="http://schemas.openxmlformats.org/presentationml/2006/main">
  <p:tag name="AS_UNIQUEID" val="11845"/>
</p:tagLst>
</file>

<file path=ppt/tags/tag2254.xml><?xml version="1.0" encoding="utf-8"?>
<p:tagLst xmlns:p="http://schemas.openxmlformats.org/presentationml/2006/main">
  <p:tag name="AS_UNIQUEID" val="11846"/>
</p:tagLst>
</file>

<file path=ppt/tags/tag2255.xml><?xml version="1.0" encoding="utf-8"?>
<p:tagLst xmlns:p="http://schemas.openxmlformats.org/presentationml/2006/main">
  <p:tag name="AS_UNIQUEID" val="11847"/>
</p:tagLst>
</file>

<file path=ppt/tags/tag2256.xml><?xml version="1.0" encoding="utf-8"?>
<p:tagLst xmlns:p="http://schemas.openxmlformats.org/presentationml/2006/main">
  <p:tag name="AS_UNIQUEID" val="11848"/>
</p:tagLst>
</file>

<file path=ppt/tags/tag2257.xml><?xml version="1.0" encoding="utf-8"?>
<p:tagLst xmlns:p="http://schemas.openxmlformats.org/presentationml/2006/main">
  <p:tag name="AS_UNIQUEID" val="11849"/>
</p:tagLst>
</file>

<file path=ppt/tags/tag2258.xml><?xml version="1.0" encoding="utf-8"?>
<p:tagLst xmlns:p="http://schemas.openxmlformats.org/presentationml/2006/main">
  <p:tag name="AS_UNIQUEID" val="11850"/>
</p:tagLst>
</file>

<file path=ppt/tags/tag2259.xml><?xml version="1.0" encoding="utf-8"?>
<p:tagLst xmlns:p="http://schemas.openxmlformats.org/presentationml/2006/main">
  <p:tag name="AS_UNIQUEID" val="11851"/>
</p:tagLst>
</file>

<file path=ppt/tags/tag2260.xml><?xml version="1.0" encoding="utf-8"?>
<p:tagLst xmlns:p="http://schemas.openxmlformats.org/presentationml/2006/main">
  <p:tag name="AS_UNIQUEID" val="10732"/>
</p:tagLst>
</file>

<file path=ppt/tags/tag2261.xml><?xml version="1.0" encoding="utf-8"?>
<p:tagLst xmlns:p="http://schemas.openxmlformats.org/presentationml/2006/main">
  <p:tag name="AS_UNIQUEID" val="10736"/>
</p:tagLst>
</file>

<file path=ppt/tags/tag2262.xml><?xml version="1.0" encoding="utf-8"?>
<p:tagLst xmlns:p="http://schemas.openxmlformats.org/presentationml/2006/main">
  <p:tag name="AS_UNIQUEID" val="10737"/>
</p:tagLst>
</file>

<file path=ppt/tags/tag2263.xml><?xml version="1.0" encoding="utf-8"?>
<p:tagLst xmlns:p="http://schemas.openxmlformats.org/presentationml/2006/main">
  <p:tag name="AS_UNIQUEID" val="10739"/>
</p:tagLst>
</file>

<file path=ppt/tags/tag2264.xml><?xml version="1.0" encoding="utf-8"?>
<p:tagLst xmlns:p="http://schemas.openxmlformats.org/presentationml/2006/main">
  <p:tag name="AS_UNIQUEID" val="10740"/>
</p:tagLst>
</file>

<file path=ppt/tags/tag2265.xml><?xml version="1.0" encoding="utf-8"?>
<p:tagLst xmlns:p="http://schemas.openxmlformats.org/presentationml/2006/main">
  <p:tag name="AS_UNIQUEID" val="11852"/>
</p:tagLst>
</file>

<file path=ppt/tags/tag2266.xml><?xml version="1.0" encoding="utf-8"?>
<p:tagLst xmlns:p="http://schemas.openxmlformats.org/presentationml/2006/main">
  <p:tag name="AS_UNIQUEID" val="11853"/>
</p:tagLst>
</file>

<file path=ppt/tags/tag2267.xml><?xml version="1.0" encoding="utf-8"?>
<p:tagLst xmlns:p="http://schemas.openxmlformats.org/presentationml/2006/main">
  <p:tag name="AS_UNIQUEID" val="11854"/>
</p:tagLst>
</file>

<file path=ppt/tags/tag2268.xml><?xml version="1.0" encoding="utf-8"?>
<p:tagLst xmlns:p="http://schemas.openxmlformats.org/presentationml/2006/main">
  <p:tag name="AS_UNIQUEID" val="11855"/>
</p:tagLst>
</file>

<file path=ppt/tags/tag2269.xml><?xml version="1.0" encoding="utf-8"?>
<p:tagLst xmlns:p="http://schemas.openxmlformats.org/presentationml/2006/main">
  <p:tag name="AS_UNIQUEID" val="11856"/>
</p:tagLst>
</file>

<file path=ppt/tags/tag2270.xml><?xml version="1.0" encoding="utf-8"?>
<p:tagLst xmlns:p="http://schemas.openxmlformats.org/presentationml/2006/main">
  <p:tag name="AS_UNIQUEID" val="11857"/>
</p:tagLst>
</file>

<file path=ppt/tags/tag2271.xml><?xml version="1.0" encoding="utf-8"?>
<p:tagLst xmlns:p="http://schemas.openxmlformats.org/presentationml/2006/main">
  <p:tag name="AS_UNIQUEID" val="11858"/>
</p:tagLst>
</file>

<file path=ppt/tags/tag2272.xml><?xml version="1.0" encoding="utf-8"?>
<p:tagLst xmlns:p="http://schemas.openxmlformats.org/presentationml/2006/main">
  <p:tag name="AS_UNIQUEID" val="11859"/>
</p:tagLst>
</file>

<file path=ppt/tags/tag2273.xml><?xml version="1.0" encoding="utf-8"?>
<p:tagLst xmlns:p="http://schemas.openxmlformats.org/presentationml/2006/main">
  <p:tag name="AS_UNIQUEID" val="11860"/>
</p:tagLst>
</file>

<file path=ppt/tags/tag2274.xml><?xml version="1.0" encoding="utf-8"?>
<p:tagLst xmlns:p="http://schemas.openxmlformats.org/presentationml/2006/main">
  <p:tag name="AS_UNIQUEID" val="11861"/>
</p:tagLst>
</file>

<file path=ppt/tags/tag2275.xml><?xml version="1.0" encoding="utf-8"?>
<p:tagLst xmlns:p="http://schemas.openxmlformats.org/presentationml/2006/main">
  <p:tag name="AS_UNIQUEID" val="11862"/>
</p:tagLst>
</file>

<file path=ppt/tags/tag2276.xml><?xml version="1.0" encoding="utf-8"?>
<p:tagLst xmlns:p="http://schemas.openxmlformats.org/presentationml/2006/main">
  <p:tag name="AS_UNIQUEID" val="10735"/>
</p:tagLst>
</file>

<file path=ppt/tags/tag2277.xml><?xml version="1.0" encoding="utf-8"?>
<p:tagLst xmlns:p="http://schemas.openxmlformats.org/presentationml/2006/main">
  <p:tag name="AS_UNIQUEID" val="11863"/>
</p:tagLst>
</file>

<file path=ppt/tags/tag2278.xml><?xml version="1.0" encoding="utf-8"?>
<p:tagLst xmlns:p="http://schemas.openxmlformats.org/presentationml/2006/main">
  <p:tag name="AS_UNIQUEID" val="11864"/>
</p:tagLst>
</file>

<file path=ppt/tags/tag2279.xml><?xml version="1.0" encoding="utf-8"?>
<p:tagLst xmlns:p="http://schemas.openxmlformats.org/presentationml/2006/main">
  <p:tag name="AS_UNIQUEID" val="11865"/>
</p:tagLst>
</file>

<file path=ppt/tags/tag2280.xml><?xml version="1.0" encoding="utf-8"?>
<p:tagLst xmlns:p="http://schemas.openxmlformats.org/presentationml/2006/main">
  <p:tag name="AS_UNIQUEID" val="11866"/>
</p:tagLst>
</file>

<file path=ppt/tags/tag2281.xml><?xml version="1.0" encoding="utf-8"?>
<p:tagLst xmlns:p="http://schemas.openxmlformats.org/presentationml/2006/main">
  <p:tag name="AS_UNIQUEID" val="11867"/>
</p:tagLst>
</file>

<file path=ppt/tags/tag2282.xml><?xml version="1.0" encoding="utf-8"?>
<p:tagLst xmlns:p="http://schemas.openxmlformats.org/presentationml/2006/main">
  <p:tag name="AS_UNIQUEID" val="11868"/>
</p:tagLst>
</file>

<file path=ppt/tags/tag2283.xml><?xml version="1.0" encoding="utf-8"?>
<p:tagLst xmlns:p="http://schemas.openxmlformats.org/presentationml/2006/main">
  <p:tag name="AS_UNIQUEID" val="11869"/>
</p:tagLst>
</file>

<file path=ppt/tags/tag2284.xml><?xml version="1.0" encoding="utf-8"?>
<p:tagLst xmlns:p="http://schemas.openxmlformats.org/presentationml/2006/main">
  <p:tag name="AS_UNIQUEID" val="11870"/>
</p:tagLst>
</file>

<file path=ppt/tags/tag2285.xml><?xml version="1.0" encoding="utf-8"?>
<p:tagLst xmlns:p="http://schemas.openxmlformats.org/presentationml/2006/main">
  <p:tag name="AS_UNIQUEID" val="10732"/>
</p:tagLst>
</file>

<file path=ppt/tags/tag2286.xml><?xml version="1.0" encoding="utf-8"?>
<p:tagLst xmlns:p="http://schemas.openxmlformats.org/presentationml/2006/main">
  <p:tag name="AS_UNIQUEID" val="10736"/>
</p:tagLst>
</file>

<file path=ppt/tags/tag2287.xml><?xml version="1.0" encoding="utf-8"?>
<p:tagLst xmlns:p="http://schemas.openxmlformats.org/presentationml/2006/main">
  <p:tag name="AS_UNIQUEID" val="10737"/>
</p:tagLst>
</file>

<file path=ppt/tags/tag2288.xml><?xml version="1.0" encoding="utf-8"?>
<p:tagLst xmlns:p="http://schemas.openxmlformats.org/presentationml/2006/main">
  <p:tag name="AS_UNIQUEID" val="10739"/>
</p:tagLst>
</file>

<file path=ppt/tags/tag2289.xml><?xml version="1.0" encoding="utf-8"?>
<p:tagLst xmlns:p="http://schemas.openxmlformats.org/presentationml/2006/main">
  <p:tag name="AS_UNIQUEID" val="10740"/>
</p:tagLst>
</file>

<file path=ppt/tags/tag2290.xml><?xml version="1.0" encoding="utf-8"?>
<p:tagLst xmlns:p="http://schemas.openxmlformats.org/presentationml/2006/main">
  <p:tag name="AS_UNIQUEID" val="11871"/>
</p:tagLst>
</file>

<file path=ppt/tags/tag2291.xml><?xml version="1.0" encoding="utf-8"?>
<p:tagLst xmlns:p="http://schemas.openxmlformats.org/presentationml/2006/main">
  <p:tag name="AS_UNIQUEID" val="11872"/>
</p:tagLst>
</file>

<file path=ppt/tags/tag2292.xml><?xml version="1.0" encoding="utf-8"?>
<p:tagLst xmlns:p="http://schemas.openxmlformats.org/presentationml/2006/main">
  <p:tag name="AS_UNIQUEID" val="11873"/>
</p:tagLst>
</file>

<file path=ppt/tags/tag2293.xml><?xml version="1.0" encoding="utf-8"?>
<p:tagLst xmlns:p="http://schemas.openxmlformats.org/presentationml/2006/main">
  <p:tag name="AS_UNIQUEID" val="11874"/>
</p:tagLst>
</file>

<file path=ppt/tags/tag2294.xml><?xml version="1.0" encoding="utf-8"?>
<p:tagLst xmlns:p="http://schemas.openxmlformats.org/presentationml/2006/main">
  <p:tag name="AS_UNIQUEID" val="11875"/>
</p:tagLst>
</file>

<file path=ppt/tags/tag2295.xml><?xml version="1.0" encoding="utf-8"?>
<p:tagLst xmlns:p="http://schemas.openxmlformats.org/presentationml/2006/main">
  <p:tag name="AS_UNIQUEID" val="11876"/>
</p:tagLst>
</file>

<file path=ppt/tags/tag2296.xml><?xml version="1.0" encoding="utf-8"?>
<p:tagLst xmlns:p="http://schemas.openxmlformats.org/presentationml/2006/main">
  <p:tag name="AS_UNIQUEID" val="11877"/>
</p:tagLst>
</file>

<file path=ppt/tags/tag2297.xml><?xml version="1.0" encoding="utf-8"?>
<p:tagLst xmlns:p="http://schemas.openxmlformats.org/presentationml/2006/main">
  <p:tag name="AS_UNIQUEID" val="11878"/>
</p:tagLst>
</file>

<file path=ppt/tags/tag2298.xml><?xml version="1.0" encoding="utf-8"?>
<p:tagLst xmlns:p="http://schemas.openxmlformats.org/presentationml/2006/main">
  <p:tag name="AS_UNIQUEID" val="11879"/>
</p:tagLst>
</file>

<file path=ppt/tags/tag2299.xml><?xml version="1.0" encoding="utf-8"?>
<p:tagLst xmlns:p="http://schemas.openxmlformats.org/presentationml/2006/main">
  <p:tag name="AS_UNIQUEID" val="11880"/>
</p:tagLst>
</file>

<file path=ppt/tags/tag2300.xml><?xml version="1.0" encoding="utf-8"?>
<p:tagLst xmlns:p="http://schemas.openxmlformats.org/presentationml/2006/main">
  <p:tag name="AS_UNIQUEID" val="11881"/>
</p:tagLst>
</file>

<file path=ppt/tags/tag2301.xml><?xml version="1.0" encoding="utf-8"?>
<p:tagLst xmlns:p="http://schemas.openxmlformats.org/presentationml/2006/main">
  <p:tag name="AS_UNIQUEID" val="11882"/>
</p:tagLst>
</file>

<file path=ppt/tags/tag2302.xml><?xml version="1.0" encoding="utf-8"?>
<p:tagLst xmlns:p="http://schemas.openxmlformats.org/presentationml/2006/main">
  <p:tag name="AS_UNIQUEID" val="11883"/>
</p:tagLst>
</file>

<file path=ppt/tags/tag2303.xml><?xml version="1.0" encoding="utf-8"?>
<p:tagLst xmlns:p="http://schemas.openxmlformats.org/presentationml/2006/main">
  <p:tag name="AS_UNIQUEID" val="11884"/>
</p:tagLst>
</file>

<file path=ppt/tags/tag2304.xml><?xml version="1.0" encoding="utf-8"?>
<p:tagLst xmlns:p="http://schemas.openxmlformats.org/presentationml/2006/main">
  <p:tag name="AS_UNIQUEID" val="11885"/>
</p:tagLst>
</file>

<file path=ppt/tags/tag2305.xml><?xml version="1.0" encoding="utf-8"?>
<p:tagLst xmlns:p="http://schemas.openxmlformats.org/presentationml/2006/main">
  <p:tag name="AS_UNIQUEID" val="11886"/>
</p:tagLst>
</file>

<file path=ppt/tags/tag2306.xml><?xml version="1.0" encoding="utf-8"?>
<p:tagLst xmlns:p="http://schemas.openxmlformats.org/presentationml/2006/main">
  <p:tag name="AS_UNIQUEID" val="10735"/>
</p:tagLst>
</file>

<file path=ppt/tags/tag2307.xml><?xml version="1.0" encoding="utf-8"?>
<p:tagLst xmlns:p="http://schemas.openxmlformats.org/presentationml/2006/main">
  <p:tag name="AS_UNIQUEID" val="11887"/>
</p:tagLst>
</file>

<file path=ppt/tags/tag2308.xml><?xml version="1.0" encoding="utf-8"?>
<p:tagLst xmlns:p="http://schemas.openxmlformats.org/presentationml/2006/main">
  <p:tag name="AS_UNIQUEID" val="11888"/>
</p:tagLst>
</file>

<file path=ppt/tags/tag2309.xml><?xml version="1.0" encoding="utf-8"?>
<p:tagLst xmlns:p="http://schemas.openxmlformats.org/presentationml/2006/main">
  <p:tag name="AS_UNIQUEID" val="11889"/>
</p:tagLst>
</file>

<file path=ppt/tags/tag2310.xml><?xml version="1.0" encoding="utf-8"?>
<p:tagLst xmlns:p="http://schemas.openxmlformats.org/presentationml/2006/main">
  <p:tag name="AS_UNIQUEID" val="11890"/>
</p:tagLst>
</file>

<file path=ppt/tags/tag2311.xml><?xml version="1.0" encoding="utf-8"?>
<p:tagLst xmlns:p="http://schemas.openxmlformats.org/presentationml/2006/main">
  <p:tag name="AS_UNIQUEID" val="11891"/>
</p:tagLst>
</file>

<file path=ppt/tags/tag2312.xml><?xml version="1.0" encoding="utf-8"?>
<p:tagLst xmlns:p="http://schemas.openxmlformats.org/presentationml/2006/main">
  <p:tag name="AS_UNIQUEID" val="11892"/>
</p:tagLst>
</file>

<file path=ppt/tags/tag2313.xml><?xml version="1.0" encoding="utf-8"?>
<p:tagLst xmlns:p="http://schemas.openxmlformats.org/presentationml/2006/main">
  <p:tag name="AS_UNIQUEID" val="11893"/>
</p:tagLst>
</file>

<file path=ppt/tags/tag2314.xml><?xml version="1.0" encoding="utf-8"?>
<p:tagLst xmlns:p="http://schemas.openxmlformats.org/presentationml/2006/main">
  <p:tag name="AS_UNIQUEID" val="11894"/>
</p:tagLst>
</file>

<file path=ppt/tags/tag2315.xml><?xml version="1.0" encoding="utf-8"?>
<p:tagLst xmlns:p="http://schemas.openxmlformats.org/presentationml/2006/main">
  <p:tag name="AS_UNIQUEID" val="11895"/>
</p:tagLst>
</file>

<file path=ppt/tags/tag2316.xml><?xml version="1.0" encoding="utf-8"?>
<p:tagLst xmlns:p="http://schemas.openxmlformats.org/presentationml/2006/main">
  <p:tag name="AS_UNIQUEID" val="11896"/>
</p:tagLst>
</file>

<file path=ppt/tags/tag2317.xml><?xml version="1.0" encoding="utf-8"?>
<p:tagLst xmlns:p="http://schemas.openxmlformats.org/presentationml/2006/main">
  <p:tag name="AS_UNIQUEID" val="11897"/>
</p:tagLst>
</file>

<file path=ppt/tags/tag2318.xml><?xml version="1.0" encoding="utf-8"?>
<p:tagLst xmlns:p="http://schemas.openxmlformats.org/presentationml/2006/main">
  <p:tag name="AS_UNIQUEID" val="11898"/>
</p:tagLst>
</file>

<file path=ppt/tags/tag2319.xml><?xml version="1.0" encoding="utf-8"?>
<p:tagLst xmlns:p="http://schemas.openxmlformats.org/presentationml/2006/main">
  <p:tag name="AS_UNIQUEID" val="11899"/>
  <p:tag name="KSO_WM_BEAUTIFY_FLAG" val=""/>
</p:tagLst>
</file>

<file path=ppt/tags/tag2320.xml><?xml version="1.0" encoding="utf-8"?>
<p:tagLst xmlns:p="http://schemas.openxmlformats.org/presentationml/2006/main">
  <p:tag name="AS_UNIQUEID" val="11900"/>
</p:tagLst>
</file>

<file path=ppt/tags/tag2321.xml><?xml version="1.0" encoding="utf-8"?>
<p:tagLst xmlns:p="http://schemas.openxmlformats.org/presentationml/2006/main">
  <p:tag name="AS_UNIQUEID" val="11901"/>
</p:tagLst>
</file>

<file path=ppt/tags/tag2322.xml><?xml version="1.0" encoding="utf-8"?>
<p:tagLst xmlns:p="http://schemas.openxmlformats.org/presentationml/2006/main">
  <p:tag name="AS_UNIQUEID" val="11902"/>
</p:tagLst>
</file>

<file path=ppt/tags/tag2323.xml><?xml version="1.0" encoding="utf-8"?>
<p:tagLst xmlns:p="http://schemas.openxmlformats.org/presentationml/2006/main">
  <p:tag name="AS_UNIQUEID" val="3355"/>
</p:tagLst>
</file>

<file path=ppt/tags/tag2324.xml><?xml version="1.0" encoding="utf-8"?>
<p:tagLst xmlns:p="http://schemas.openxmlformats.org/presentationml/2006/main">
  <p:tag name="AS_UNIQUEID" val="11903"/>
</p:tagLst>
</file>

<file path=ppt/tags/tag2325.xml><?xml version="1.0" encoding="utf-8"?>
<p:tagLst xmlns:p="http://schemas.openxmlformats.org/presentationml/2006/main">
  <p:tag name="AS_UNIQUEID" val="11904"/>
</p:tagLst>
</file>

<file path=ppt/tags/tag2326.xml><?xml version="1.0" encoding="utf-8"?>
<p:tagLst xmlns:p="http://schemas.openxmlformats.org/presentationml/2006/main">
  <p:tag name="AS_UNIQUEID" val="11905"/>
</p:tagLst>
</file>

<file path=ppt/tags/tag2327.xml><?xml version="1.0" encoding="utf-8"?>
<p:tagLst xmlns:p="http://schemas.openxmlformats.org/presentationml/2006/main">
  <p:tag name="AS_OS" val="Unix 3.10 unknown"/>
  <p:tag name="AS_RELEASE_DATE" val="2023.03.31"/>
  <p:tag name="AS_TITLE" val="Aspose.Slides for Java"/>
  <p:tag name="AS_VERSION" val="23.3"/>
  <p:tag name="COMMONDATA" val="eyJoZGlkIjoiZTQ3Yjk0NDJhM2JhMTI4ZWQyNWNkZjVkOGJiYWQ5OTQifQ=="/>
  <p:tag name="RESOURCE_RECORD_KEY" val="{&quot;10&quot;:[21572118,20086678]}"/>
</p:tagLst>
</file>

<file path=ppt/theme/theme1.xml><?xml version="1.0" encoding="utf-8"?>
<a:theme xmlns:r="http://schemas.openxmlformats.org/officeDocument/2006/relationships" xmlns:a="http://schemas.openxmlformats.org/drawingml/2006/ma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g43ohbu">
      <a:majorFont>
        <a:latin typeface="Times New Roman"/>
        <a:ea typeface="微软雅黑"/>
        <a:cs typeface="Arial"/>
      </a:majorFont>
      <a:minorFont>
        <a:latin typeface="Times New Roman"/>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自定义设计方案">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1_">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g43ohbu">
      <a:majorFont>
        <a:latin typeface="Times New Roman"/>
        <a:ea typeface="微软雅黑"/>
        <a:cs typeface="Arial"/>
      </a:majorFont>
      <a:minorFont>
        <a:latin typeface="Times New Roman"/>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2_">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g43ohbu">
      <a:majorFont>
        <a:latin typeface="Times New Roman"/>
        <a:ea typeface="微软雅黑"/>
        <a:cs typeface="Arial"/>
      </a:majorFont>
      <a:minorFont>
        <a:latin typeface="Times New Roman"/>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3_">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g43ohbu">
      <a:majorFont>
        <a:latin typeface="Times New Roman"/>
        <a:ea typeface="微软雅黑"/>
        <a:cs typeface="Arial"/>
      </a:majorFont>
      <a:minorFont>
        <a:latin typeface="Times New Roman"/>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r="http://schemas.openxmlformats.org/officeDocument/2006/relationships" xmlns:a="http://schemas.openxmlformats.org/drawingml/2006/main" name="4_">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g43ohbu">
      <a:majorFont>
        <a:latin typeface="Times New Roman"/>
        <a:ea typeface="微软雅黑"/>
        <a:cs typeface="Arial"/>
      </a:majorFont>
      <a:minorFont>
        <a:latin typeface="Times New Roman"/>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r="http://schemas.openxmlformats.org/officeDocument/2006/relationships" xmlns:a="http://schemas.openxmlformats.org/drawingml/2006/main" name="5_">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g43ohbu">
      <a:majorFont>
        <a:latin typeface="Times New Roman"/>
        <a:ea typeface="微软雅黑"/>
        <a:cs typeface="Arial"/>
      </a:majorFont>
      <a:minorFont>
        <a:latin typeface="Times New Roman"/>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665</Paragraphs>
  <Slides>66</Slides>
  <Notes>17</Notes>
  <TotalTime>0</TotalTime>
  <HiddenSlides>0</HiddenSlides>
  <MMClips>0</MMClips>
  <ScaleCrop>0</ScaleCrop>
  <HeadingPairs>
    <vt:vector baseType="variant" size="6">
      <vt:variant>
        <vt:lpstr>Fonts used</vt:lpstr>
      </vt:variant>
      <vt:variant>
        <vt:i4>23</vt:i4>
      </vt:variant>
      <vt:variant>
        <vt:lpstr>Theme</vt:lpstr>
      </vt:variant>
      <vt:variant>
        <vt:i4>1</vt:i4>
      </vt:variant>
      <vt:variant>
        <vt:lpstr>Slide Titles</vt:lpstr>
      </vt:variant>
      <vt:variant>
        <vt:i4>66</vt:i4>
      </vt:variant>
    </vt:vector>
  </HeadingPairs>
  <TitlesOfParts>
    <vt:vector baseType="lpstr" size="90">
      <vt:lpstr>Arial</vt:lpstr>
      <vt:lpstr>Times New Roman</vt:lpstr>
      <vt:lpstr>微软雅黑</vt:lpstr>
      <vt:lpstr>Calibri</vt:lpstr>
      <vt:lpstr>方正大标宋简体</vt:lpstr>
      <vt:lpstr>华文中宋</vt:lpstr>
      <vt:lpstr>Wingdings</vt:lpstr>
      <vt:lpstr>等线 Light</vt:lpstr>
      <vt:lpstr>等线</vt:lpstr>
      <vt:lpstr>Calibri Light</vt:lpstr>
      <vt:lpstr>方正黑体_GBK</vt:lpstr>
      <vt:lpstr>思源黑体 CN Normal</vt:lpstr>
      <vt:lpstr>标准粗黑</vt:lpstr>
      <vt:lpstr>宋体</vt:lpstr>
      <vt:lpstr>华文新魏</vt:lpstr>
      <vt:lpstr>方正黑体简体</vt:lpstr>
      <vt:lpstr>华文楷体</vt:lpstr>
      <vt:lpstr>方正楷体_GBK</vt:lpstr>
      <vt:lpstr>方正小标宋简体</vt:lpstr>
      <vt:lpstr>楷体</vt:lpstr>
      <vt:lpstr>楷体_GB2312</vt:lpstr>
      <vt:lpstr>Cambria Math</vt:lpstr>
      <vt:lpstr>思源黑体旧字形 Light</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23.0300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2025-06-13T15:35:08.007</cp:lastPrinted>
  <dcterms:created xsi:type="dcterms:W3CDTF">2025-06-13T15:35:08Z</dcterms:created>
  <dcterms:modified xsi:type="dcterms:W3CDTF">2025-06-13T07:35:08Z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